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3"/>
  </p:notesMasterIdLst>
  <p:sldIdLst>
    <p:sldId id="260" r:id="rId3"/>
    <p:sldId id="261" r:id="rId4"/>
    <p:sldId id="315" r:id="rId5"/>
    <p:sldId id="286" r:id="rId6"/>
    <p:sldId id="316" r:id="rId7"/>
    <p:sldId id="262" r:id="rId8"/>
    <p:sldId id="327" r:id="rId9"/>
    <p:sldId id="321" r:id="rId10"/>
    <p:sldId id="334" r:id="rId11"/>
    <p:sldId id="335" r:id="rId12"/>
    <p:sldId id="336" r:id="rId13"/>
    <p:sldId id="337" r:id="rId14"/>
    <p:sldId id="338" r:id="rId15"/>
    <p:sldId id="329" r:id="rId16"/>
    <p:sldId id="325" r:id="rId17"/>
    <p:sldId id="339" r:id="rId18"/>
    <p:sldId id="340" r:id="rId19"/>
    <p:sldId id="341" r:id="rId20"/>
    <p:sldId id="333" r:id="rId21"/>
    <p:sldId id="44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4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4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5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1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2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2023/12/9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4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657</Words>
  <Application>Microsoft Office PowerPoint</Application>
  <PresentationFormat>Widescreen</PresentationFormat>
  <Paragraphs>58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DFPOP1-W9</vt:lpstr>
      <vt:lpstr>思源黑体 CN</vt:lpstr>
      <vt:lpstr>Arial</vt:lpstr>
      <vt:lpstr>Calibri</vt:lpstr>
      <vt:lpstr>Cambria</vt:lpstr>
      <vt:lpstr>UTM Avo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32</cp:revision>
  <dcterms:created xsi:type="dcterms:W3CDTF">2023-10-23T06:50:24Z</dcterms:created>
  <dcterms:modified xsi:type="dcterms:W3CDTF">2023-12-09T01:23:20Z</dcterms:modified>
</cp:coreProperties>
</file>