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21"/>
  </p:notesMasterIdLst>
  <p:sldIdLst>
    <p:sldId id="257" r:id="rId2"/>
    <p:sldId id="258" r:id="rId3"/>
    <p:sldId id="297" r:id="rId4"/>
    <p:sldId id="293" r:id="rId5"/>
    <p:sldId id="294" r:id="rId6"/>
    <p:sldId id="295" r:id="rId7"/>
    <p:sldId id="296" r:id="rId8"/>
    <p:sldId id="256" r:id="rId9"/>
    <p:sldId id="264" r:id="rId10"/>
    <p:sldId id="259" r:id="rId11"/>
    <p:sldId id="283" r:id="rId12"/>
    <p:sldId id="284" r:id="rId13"/>
    <p:sldId id="282" r:id="rId14"/>
    <p:sldId id="285" r:id="rId15"/>
    <p:sldId id="286" r:id="rId16"/>
    <p:sldId id="288" r:id="rId17"/>
    <p:sldId id="290" r:id="rId18"/>
    <p:sldId id="280" r:id="rId19"/>
    <p:sldId id="26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738"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55671-6679-441F-9059-3A3560C23C85}" type="datetimeFigureOut">
              <a:rPr lang="vi-VN" smtClean="0"/>
              <a:t>19/03/2025</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9E443-95FE-457A-A2D5-ED33CD22B78B}" type="slidenum">
              <a:rPr lang="vi-VN" smtClean="0"/>
              <a:t>‹#›</a:t>
            </a:fld>
            <a:endParaRPr lang="vi-VN"/>
          </a:p>
        </p:txBody>
      </p:sp>
    </p:spTree>
    <p:extLst>
      <p:ext uri="{BB962C8B-B14F-4D97-AF65-F5344CB8AC3E}">
        <p14:creationId xmlns:p14="http://schemas.microsoft.com/office/powerpoint/2010/main" val="828479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Trạng ngữ chỉ thời gian</a:t>
            </a:r>
            <a:endParaRPr lang="vi-VN"/>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4</a:t>
            </a:fld>
            <a:endParaRPr lang="vi-VN"/>
          </a:p>
        </p:txBody>
      </p:sp>
    </p:spTree>
    <p:extLst>
      <p:ext uri="{BB962C8B-B14F-4D97-AF65-F5344CB8AC3E}">
        <p14:creationId xmlns:p14="http://schemas.microsoft.com/office/powerpoint/2010/main" val="382733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15</a:t>
            </a:fld>
            <a:endParaRPr lang="vi-VN"/>
          </a:p>
        </p:txBody>
      </p:sp>
    </p:spTree>
    <p:extLst>
      <p:ext uri="{BB962C8B-B14F-4D97-AF65-F5344CB8AC3E}">
        <p14:creationId xmlns:p14="http://schemas.microsoft.com/office/powerpoint/2010/main" val="1267870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16</a:t>
            </a:fld>
            <a:endParaRPr lang="vi-VN"/>
          </a:p>
        </p:txBody>
      </p:sp>
    </p:spTree>
    <p:extLst>
      <p:ext uri="{BB962C8B-B14F-4D97-AF65-F5344CB8AC3E}">
        <p14:creationId xmlns:p14="http://schemas.microsoft.com/office/powerpoint/2010/main" val="187294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Trạng ngữ chỉ nguyên nhân</a:t>
            </a:r>
            <a:endParaRPr lang="vi-VN"/>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5</a:t>
            </a:fld>
            <a:endParaRPr lang="vi-VN"/>
          </a:p>
        </p:txBody>
      </p:sp>
    </p:spTree>
    <p:extLst>
      <p:ext uri="{BB962C8B-B14F-4D97-AF65-F5344CB8AC3E}">
        <p14:creationId xmlns:p14="http://schemas.microsoft.com/office/powerpoint/2010/main" val="3506297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Trạng ngữ chỉ mục đích</a:t>
            </a:r>
            <a:endParaRPr lang="vi-VN"/>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6</a:t>
            </a:fld>
            <a:endParaRPr lang="vi-VN"/>
          </a:p>
        </p:txBody>
      </p:sp>
    </p:spTree>
    <p:extLst>
      <p:ext uri="{BB962C8B-B14F-4D97-AF65-F5344CB8AC3E}">
        <p14:creationId xmlns:p14="http://schemas.microsoft.com/office/powerpoint/2010/main" val="1909856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Trạng ngữ chỉ nơi chốn</a:t>
            </a:r>
            <a:endParaRPr lang="vi-VN"/>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7</a:t>
            </a:fld>
            <a:endParaRPr lang="vi-VN"/>
          </a:p>
        </p:txBody>
      </p:sp>
    </p:spTree>
    <p:extLst>
      <p:ext uri="{BB962C8B-B14F-4D97-AF65-F5344CB8AC3E}">
        <p14:creationId xmlns:p14="http://schemas.microsoft.com/office/powerpoint/2010/main" val="46401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10</a:t>
            </a:fld>
            <a:endParaRPr lang="vi-VN"/>
          </a:p>
        </p:txBody>
      </p:sp>
    </p:spTree>
    <p:extLst>
      <p:ext uri="{BB962C8B-B14F-4D97-AF65-F5344CB8AC3E}">
        <p14:creationId xmlns:p14="http://schemas.microsoft.com/office/powerpoint/2010/main" val="2631355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9E443-95FE-457A-A2D5-ED33CD22B78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1042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9E443-95FE-457A-A2D5-ED33CD22B78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44605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13</a:t>
            </a:fld>
            <a:endParaRPr lang="vi-VN"/>
          </a:p>
        </p:txBody>
      </p:sp>
    </p:spTree>
    <p:extLst>
      <p:ext uri="{BB962C8B-B14F-4D97-AF65-F5344CB8AC3E}">
        <p14:creationId xmlns:p14="http://schemas.microsoft.com/office/powerpoint/2010/main" val="320750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80C9E443-95FE-457A-A2D5-ED33CD22B78B}" type="slidenum">
              <a:rPr lang="vi-VN" smtClean="0"/>
              <a:t>14</a:t>
            </a:fld>
            <a:endParaRPr lang="vi-VN"/>
          </a:p>
        </p:txBody>
      </p:sp>
    </p:spTree>
    <p:extLst>
      <p:ext uri="{BB962C8B-B14F-4D97-AF65-F5344CB8AC3E}">
        <p14:creationId xmlns:p14="http://schemas.microsoft.com/office/powerpoint/2010/main" val="3267797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vi-VN"/>
              <a:t>Bấm để sửa kiểu tiêu đề Bản cái</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3/19/2025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53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48A87A34-81AB-432B-8DAE-1953F412C126}" type="datetimeFigureOut">
              <a:rPr lang="en-US" smtClean="0"/>
              <a:pPr/>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6767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vi-VN"/>
              <a:t>Bấm để sửa kiểu tiêu đề Bản cái</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7487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vi-VN"/>
              <a:t>Bấm để sửa kiểu tiêu đề Bản cái</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5770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vi-VN"/>
              <a:t>Bấm để sửa kiểu tiêu đề Bản cái</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34556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vi-VN"/>
              <a:t>Bấm để sửa kiểu tiêu đề Bản cái</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1921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vi-VN"/>
              <a:t>Bấm để sửa kiểu tiêu đề Bản cái</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pPr/>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764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6801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1213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923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
        <p:nvSpPr>
          <p:cNvPr id="7" name="矩形: 圆角 12">
            <a:extLst>
              <a:ext uri="{FF2B5EF4-FFF2-40B4-BE49-F238E27FC236}">
                <a16:creationId xmlns="" xmlns:a16="http://schemas.microsoft.com/office/drawing/2014/main" id="{872C3E8A-54F7-F585-46E6-DB9CAFB98201}"/>
              </a:ext>
            </a:extLst>
          </p:cNvPr>
          <p:cNvSpPr/>
          <p:nvPr userDrawn="1"/>
        </p:nvSpPr>
        <p:spPr>
          <a:xfrm>
            <a:off x="245661" y="223370"/>
            <a:ext cx="11709778" cy="6532272"/>
          </a:xfrm>
          <a:prstGeom prst="roundRect">
            <a:avLst>
              <a:gd name="adj" fmla="val 1077"/>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02319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1610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7" name="图片 27">
            <a:extLst>
              <a:ext uri="{FF2B5EF4-FFF2-40B4-BE49-F238E27FC236}">
                <a16:creationId xmlns="" xmlns:a16="http://schemas.microsoft.com/office/drawing/2014/main" id="{96DE8BEB-F38D-5B4A-F9CB-8A40C3E60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4051" y="3232488"/>
            <a:ext cx="2857949" cy="3625512"/>
          </a:xfrm>
          <a:prstGeom prst="rect">
            <a:avLst/>
          </a:prstGeom>
        </p:spPr>
      </p:pic>
      <p:pic>
        <p:nvPicPr>
          <p:cNvPr id="8" name="图片 28">
            <a:extLst>
              <a:ext uri="{FF2B5EF4-FFF2-40B4-BE49-F238E27FC236}">
                <a16:creationId xmlns="" xmlns:a16="http://schemas.microsoft.com/office/drawing/2014/main" id="{E8FF8847-4C00-0A9A-C5A4-6C57D1ACDF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9600" y="3907812"/>
            <a:ext cx="2325599" cy="2950188"/>
          </a:xfrm>
          <a:prstGeom prst="rect">
            <a:avLst/>
          </a:prstGeom>
        </p:spPr>
      </p:pic>
    </p:spTree>
    <p:extLst>
      <p:ext uri="{BB962C8B-B14F-4D97-AF65-F5344CB8AC3E}">
        <p14:creationId xmlns:p14="http://schemas.microsoft.com/office/powerpoint/2010/main" val="34165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94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103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vi-VN"/>
              <a:t>Bấm để sửa kiểu tiêu đề Bản cái</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98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727433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479145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20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2696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vi-VN"/>
              <a:t>Bấm để sửa kiểu tiêu đề Bản cái</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48A87A34-81AB-432B-8DAE-1953F412C126}" type="datetimeFigureOut">
              <a:rPr lang="en-US" smtClean="0"/>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929126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vi-VN"/>
              <a:t>Bấm để sửa kiểu tiêu đề Bản cái</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48A87A34-81AB-432B-8DAE-1953F412C126}" type="datetimeFigureOut">
              <a:rPr lang="en-US" smtClean="0"/>
              <a:pPr/>
              <a:t>3/19/2025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1170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6.png"/><Relationship Id="rId30"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3/19/2025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pic>
        <p:nvPicPr>
          <p:cNvPr id="12" name="图片 4">
            <a:extLst>
              <a:ext uri="{FF2B5EF4-FFF2-40B4-BE49-F238E27FC236}">
                <a16:creationId xmlns="" xmlns:a16="http://schemas.microsoft.com/office/drawing/2014/main" id="{E2493634-16BF-8E31-B580-EBF8C66DC5EB}"/>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图片 60">
            <a:extLst>
              <a:ext uri="{FF2B5EF4-FFF2-40B4-BE49-F238E27FC236}">
                <a16:creationId xmlns="" xmlns:a16="http://schemas.microsoft.com/office/drawing/2014/main" id="{86CC7D08-26AE-C57A-580A-260361DD38A3}"/>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14" name="图片 58">
            <a:extLst>
              <a:ext uri="{FF2B5EF4-FFF2-40B4-BE49-F238E27FC236}">
                <a16:creationId xmlns="" xmlns:a16="http://schemas.microsoft.com/office/drawing/2014/main" id="{10C03453-4057-4A02-4502-2ABB4EFE658F}"/>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15" name="Picture 9">
            <a:extLst>
              <a:ext uri="{FF2B5EF4-FFF2-40B4-BE49-F238E27FC236}">
                <a16:creationId xmlns="" xmlns:a16="http://schemas.microsoft.com/office/drawing/2014/main" id="{3160489C-7FD0-2852-8896-6B35773A0096}"/>
              </a:ext>
            </a:extLst>
          </p:cNvPr>
          <p:cNvPicPr>
            <a:picLocks noChangeAspect="1"/>
          </p:cNvPicPr>
          <p:nvPr userDrawn="1"/>
        </p:nvPicPr>
        <p:blipFill rotWithShape="1">
          <a:blip r:embed="rId29" cstate="hqprint">
            <a:extLst>
              <a:ext uri="{28A0092B-C50C-407E-A947-70E740481C1C}">
                <a14:useLocalDpi xmlns:a14="http://schemas.microsoft.com/office/drawing/2010/main" val="0"/>
              </a:ext>
            </a:extLst>
          </a:blip>
          <a:srcRect t="37667"/>
          <a:stretch/>
        </p:blipFill>
        <p:spPr>
          <a:xfrm>
            <a:off x="-2736274" y="-294765"/>
            <a:ext cx="2914996" cy="3089874"/>
          </a:xfrm>
          <a:prstGeom prst="rect">
            <a:avLst/>
          </a:prstGeom>
        </p:spPr>
      </p:pic>
      <p:sp>
        <p:nvSpPr>
          <p:cNvPr id="16" name="TextBox 3">
            <a:extLst>
              <a:ext uri="{FF2B5EF4-FFF2-40B4-BE49-F238E27FC236}">
                <a16:creationId xmlns="" xmlns:a16="http://schemas.microsoft.com/office/drawing/2014/main" id="{D8764A2C-39B4-DDED-7441-421DCCA37742}"/>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30">
                  <a:extLst>
                    <a:ext uri="{A12FA001-AC4F-418D-AE19-62706E023703}">
                      <ahyp:hlinkClr xmlns=""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7" name="Title 1">
            <a:extLst>
              <a:ext uri="{FF2B5EF4-FFF2-40B4-BE49-F238E27FC236}">
                <a16:creationId xmlns="" xmlns:a16="http://schemas.microsoft.com/office/drawing/2014/main" id="{4B2681C8-1F7F-21BA-73F3-B3396366B34B}"/>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8" name="Title 1">
            <a:extLst>
              <a:ext uri="{FF2B5EF4-FFF2-40B4-BE49-F238E27FC236}">
                <a16:creationId xmlns="" xmlns:a16="http://schemas.microsoft.com/office/drawing/2014/main" id="{A94F7120-5C3C-52A2-12CA-3D4C3268F270}"/>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9" name="Title 1">
            <a:extLst>
              <a:ext uri="{FF2B5EF4-FFF2-40B4-BE49-F238E27FC236}">
                <a16:creationId xmlns="" xmlns:a16="http://schemas.microsoft.com/office/drawing/2014/main" id="{E34860A1-6822-3F86-6133-E3C4213AEC98}"/>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20" name="TextBox 14">
            <a:extLst>
              <a:ext uri="{FF2B5EF4-FFF2-40B4-BE49-F238E27FC236}">
                <a16:creationId xmlns="" xmlns:a16="http://schemas.microsoft.com/office/drawing/2014/main" id="{44B9CA49-1C44-48AD-E2C2-123B7176E3FA}"/>
              </a:ext>
            </a:extLst>
          </p:cNvPr>
          <p:cNvSpPr txBox="1"/>
          <p:nvPr userDrawn="1"/>
        </p:nvSpPr>
        <p:spPr>
          <a:xfrm>
            <a:off x="11296613" y="-556375"/>
            <a:ext cx="14593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6699"/>
                </a:solidFill>
                <a:effectLst/>
                <a:uLnTx/>
                <a:uFillTx/>
                <a:latin typeface="UTM Wedding K&amp;T" panose="02040603050506020204" pitchFamily="18" charset="0"/>
                <a:ea typeface="+mn-ea"/>
                <a:cs typeface="+mn-cs"/>
              </a:rPr>
              <a:t>Bích </a:t>
            </a:r>
          </a:p>
        </p:txBody>
      </p:sp>
    </p:spTree>
    <p:extLst>
      <p:ext uri="{BB962C8B-B14F-4D97-AF65-F5344CB8AC3E}">
        <p14:creationId xmlns:p14="http://schemas.microsoft.com/office/powerpoint/2010/main" val="36903006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 id="2147483652" r:id="rId21"/>
    <p:sldLayoutId id="2147483653" r:id="rId2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8.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6.png"/><Relationship Id="rId5" Type="http://schemas.microsoft.com/office/2007/relationships/media" Target="../media/media3.mp3"/><Relationship Id="rId10" Type="http://schemas.openxmlformats.org/officeDocument/2006/relationships/notesSlide" Target="../notesSlides/notesSlide1.xml"/><Relationship Id="rId4" Type="http://schemas.openxmlformats.org/officeDocument/2006/relationships/audio" Target="../media/media2.mp3"/><Relationship Id="rId9" Type="http://schemas.openxmlformats.org/officeDocument/2006/relationships/slideLayout" Target="../slideLayouts/slideLayout1.xml"/><Relationship Id="rId1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8.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7.png"/><Relationship Id="rId5" Type="http://schemas.microsoft.com/office/2007/relationships/media" Target="../media/media3.mp3"/><Relationship Id="rId10" Type="http://schemas.openxmlformats.org/officeDocument/2006/relationships/notesSlide" Target="../notesSlides/notesSlide2.xml"/><Relationship Id="rId4" Type="http://schemas.openxmlformats.org/officeDocument/2006/relationships/audio" Target="../media/media2.mp3"/><Relationship Id="rId9" Type="http://schemas.openxmlformats.org/officeDocument/2006/relationships/slideLayout" Target="../slideLayouts/slideLayout1.xml"/><Relationship Id="rId14"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8.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7.png"/><Relationship Id="rId5" Type="http://schemas.microsoft.com/office/2007/relationships/media" Target="../media/media3.mp3"/><Relationship Id="rId10" Type="http://schemas.openxmlformats.org/officeDocument/2006/relationships/notesSlide" Target="../notesSlides/notesSlide3.xml"/><Relationship Id="rId4" Type="http://schemas.openxmlformats.org/officeDocument/2006/relationships/audio" Target="../media/media2.mp3"/><Relationship Id="rId9" Type="http://schemas.openxmlformats.org/officeDocument/2006/relationships/slideLayout" Target="../slideLayouts/slideLayout1.xml"/><Relationship Id="rId1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18.png"/><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17.png"/><Relationship Id="rId5" Type="http://schemas.microsoft.com/office/2007/relationships/media" Target="../media/media3.mp3"/><Relationship Id="rId10" Type="http://schemas.openxmlformats.org/officeDocument/2006/relationships/notesSlide" Target="../notesSlides/notesSlide4.xml"/><Relationship Id="rId4" Type="http://schemas.openxmlformats.org/officeDocument/2006/relationships/audio" Target="../media/media2.mp3"/><Relationship Id="rId9" Type="http://schemas.openxmlformats.org/officeDocument/2006/relationships/slideLayout" Target="../slideLayouts/slideLayout1.xml"/><Relationship Id="rId1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图片 60">
            <a:extLst>
              <a:ext uri="{FF2B5EF4-FFF2-40B4-BE49-F238E27FC236}">
                <a16:creationId xmlns="" xmlns:a16="http://schemas.microsoft.com/office/drawing/2014/main" id="{412F2E2E-FE22-DCDB-965B-F695EA56FE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7" name="图片 58">
            <a:extLst>
              <a:ext uri="{FF2B5EF4-FFF2-40B4-BE49-F238E27FC236}">
                <a16:creationId xmlns="" xmlns:a16="http://schemas.microsoft.com/office/drawing/2014/main" id="{FE67BF19-1B17-ECC5-AC79-DB2DF75B56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sp>
        <p:nvSpPr>
          <p:cNvPr id="5" name="Lưu Đồ: Thay đổi Tiến Trình 4">
            <a:extLst>
              <a:ext uri="{FF2B5EF4-FFF2-40B4-BE49-F238E27FC236}">
                <a16:creationId xmlns="" xmlns:a16="http://schemas.microsoft.com/office/drawing/2014/main" id="{B45EB7FE-FBAE-639D-BDA5-11FE04DEEC06}"/>
              </a:ext>
            </a:extLst>
          </p:cNvPr>
          <p:cNvSpPr/>
          <p:nvPr/>
        </p:nvSpPr>
        <p:spPr>
          <a:xfrm>
            <a:off x="1378424" y="2176061"/>
            <a:ext cx="9730854" cy="2551470"/>
          </a:xfrm>
          <a:custGeom>
            <a:avLst/>
            <a:gdLst>
              <a:gd name="connsiteX0" fmla="*/ 0 w 7270954"/>
              <a:gd name="connsiteY0" fmla="*/ 425245 h 2551470"/>
              <a:gd name="connsiteX1" fmla="*/ 425245 w 7270954"/>
              <a:gd name="connsiteY1" fmla="*/ 0 h 2551470"/>
              <a:gd name="connsiteX2" fmla="*/ 816310 w 7270954"/>
              <a:gd name="connsiteY2" fmla="*/ 0 h 2551470"/>
              <a:gd name="connsiteX3" fmla="*/ 1271579 w 7270954"/>
              <a:gd name="connsiteY3" fmla="*/ 0 h 2551470"/>
              <a:gd name="connsiteX4" fmla="*/ 1791053 w 7270954"/>
              <a:gd name="connsiteY4" fmla="*/ 0 h 2551470"/>
              <a:gd name="connsiteX5" fmla="*/ 2374731 w 7270954"/>
              <a:gd name="connsiteY5" fmla="*/ 0 h 2551470"/>
              <a:gd name="connsiteX6" fmla="*/ 2894205 w 7270954"/>
              <a:gd name="connsiteY6" fmla="*/ 0 h 2551470"/>
              <a:gd name="connsiteX7" fmla="*/ 3349475 w 7270954"/>
              <a:gd name="connsiteY7" fmla="*/ 0 h 2551470"/>
              <a:gd name="connsiteX8" fmla="*/ 3933153 w 7270954"/>
              <a:gd name="connsiteY8" fmla="*/ 0 h 2551470"/>
              <a:gd name="connsiteX9" fmla="*/ 4516832 w 7270954"/>
              <a:gd name="connsiteY9" fmla="*/ 0 h 2551470"/>
              <a:gd name="connsiteX10" fmla="*/ 5228919 w 7270954"/>
              <a:gd name="connsiteY10" fmla="*/ 0 h 2551470"/>
              <a:gd name="connsiteX11" fmla="*/ 5748393 w 7270954"/>
              <a:gd name="connsiteY11" fmla="*/ 0 h 2551470"/>
              <a:gd name="connsiteX12" fmla="*/ 6203663 w 7270954"/>
              <a:gd name="connsiteY12" fmla="*/ 0 h 2551470"/>
              <a:gd name="connsiteX13" fmla="*/ 6845709 w 7270954"/>
              <a:gd name="connsiteY13" fmla="*/ 0 h 2551470"/>
              <a:gd name="connsiteX14" fmla="*/ 7270954 w 7270954"/>
              <a:gd name="connsiteY14" fmla="*/ 425245 h 2551470"/>
              <a:gd name="connsiteX15" fmla="*/ 7270954 w 7270954"/>
              <a:gd name="connsiteY15" fmla="*/ 992238 h 2551470"/>
              <a:gd name="connsiteX16" fmla="*/ 7270954 w 7270954"/>
              <a:gd name="connsiteY16" fmla="*/ 1525212 h 2551470"/>
              <a:gd name="connsiteX17" fmla="*/ 7270954 w 7270954"/>
              <a:gd name="connsiteY17" fmla="*/ 2126225 h 2551470"/>
              <a:gd name="connsiteX18" fmla="*/ 6845709 w 7270954"/>
              <a:gd name="connsiteY18" fmla="*/ 2551470 h 2551470"/>
              <a:gd name="connsiteX19" fmla="*/ 6326235 w 7270954"/>
              <a:gd name="connsiteY19" fmla="*/ 2551470 h 2551470"/>
              <a:gd name="connsiteX20" fmla="*/ 5678352 w 7270954"/>
              <a:gd name="connsiteY20" fmla="*/ 2551470 h 2551470"/>
              <a:gd name="connsiteX21" fmla="*/ 5223083 w 7270954"/>
              <a:gd name="connsiteY21" fmla="*/ 2551470 h 2551470"/>
              <a:gd name="connsiteX22" fmla="*/ 4575199 w 7270954"/>
              <a:gd name="connsiteY22" fmla="*/ 2551470 h 2551470"/>
              <a:gd name="connsiteX23" fmla="*/ 4119930 w 7270954"/>
              <a:gd name="connsiteY23" fmla="*/ 2551470 h 2551470"/>
              <a:gd name="connsiteX24" fmla="*/ 3664661 w 7270954"/>
              <a:gd name="connsiteY24" fmla="*/ 2551470 h 2551470"/>
              <a:gd name="connsiteX25" fmla="*/ 3145187 w 7270954"/>
              <a:gd name="connsiteY25" fmla="*/ 2551470 h 2551470"/>
              <a:gd name="connsiteX26" fmla="*/ 2689918 w 7270954"/>
              <a:gd name="connsiteY26" fmla="*/ 2551470 h 2551470"/>
              <a:gd name="connsiteX27" fmla="*/ 2042035 w 7270954"/>
              <a:gd name="connsiteY27" fmla="*/ 2551470 h 2551470"/>
              <a:gd name="connsiteX28" fmla="*/ 1522561 w 7270954"/>
              <a:gd name="connsiteY28" fmla="*/ 2551470 h 2551470"/>
              <a:gd name="connsiteX29" fmla="*/ 1131496 w 7270954"/>
              <a:gd name="connsiteY29" fmla="*/ 2551470 h 2551470"/>
              <a:gd name="connsiteX30" fmla="*/ 425245 w 7270954"/>
              <a:gd name="connsiteY30" fmla="*/ 2551470 h 2551470"/>
              <a:gd name="connsiteX31" fmla="*/ 0 w 7270954"/>
              <a:gd name="connsiteY31" fmla="*/ 2126225 h 2551470"/>
              <a:gd name="connsiteX32" fmla="*/ 0 w 7270954"/>
              <a:gd name="connsiteY32" fmla="*/ 1610261 h 2551470"/>
              <a:gd name="connsiteX33" fmla="*/ 0 w 7270954"/>
              <a:gd name="connsiteY33" fmla="*/ 1077287 h 2551470"/>
              <a:gd name="connsiteX34" fmla="*/ 0 w 7270954"/>
              <a:gd name="connsiteY34" fmla="*/ 425245 h 2551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270954" h="2551470" fill="none" extrusionOk="0">
                <a:moveTo>
                  <a:pt x="0" y="425245"/>
                </a:moveTo>
                <a:cubicBezTo>
                  <a:pt x="-39759" y="211121"/>
                  <a:pt x="182648" y="-12368"/>
                  <a:pt x="425245" y="0"/>
                </a:cubicBezTo>
                <a:cubicBezTo>
                  <a:pt x="563556" y="-44028"/>
                  <a:pt x="664359" y="17613"/>
                  <a:pt x="816310" y="0"/>
                </a:cubicBezTo>
                <a:cubicBezTo>
                  <a:pt x="968261" y="-17613"/>
                  <a:pt x="1134033" y="14000"/>
                  <a:pt x="1271579" y="0"/>
                </a:cubicBezTo>
                <a:cubicBezTo>
                  <a:pt x="1409125" y="-14000"/>
                  <a:pt x="1632988" y="10692"/>
                  <a:pt x="1791053" y="0"/>
                </a:cubicBezTo>
                <a:cubicBezTo>
                  <a:pt x="1949118" y="-10692"/>
                  <a:pt x="2116255" y="43286"/>
                  <a:pt x="2374731" y="0"/>
                </a:cubicBezTo>
                <a:cubicBezTo>
                  <a:pt x="2633207" y="-43286"/>
                  <a:pt x="2782029" y="57570"/>
                  <a:pt x="2894205" y="0"/>
                </a:cubicBezTo>
                <a:cubicBezTo>
                  <a:pt x="3006381" y="-57570"/>
                  <a:pt x="3244813" y="24368"/>
                  <a:pt x="3349475" y="0"/>
                </a:cubicBezTo>
                <a:cubicBezTo>
                  <a:pt x="3454137" y="-24368"/>
                  <a:pt x="3715463" y="16618"/>
                  <a:pt x="3933153" y="0"/>
                </a:cubicBezTo>
                <a:cubicBezTo>
                  <a:pt x="4150843" y="-16618"/>
                  <a:pt x="4250923" y="13172"/>
                  <a:pt x="4516832" y="0"/>
                </a:cubicBezTo>
                <a:cubicBezTo>
                  <a:pt x="4782741" y="-13172"/>
                  <a:pt x="4892920" y="14681"/>
                  <a:pt x="5228919" y="0"/>
                </a:cubicBezTo>
                <a:cubicBezTo>
                  <a:pt x="5564918" y="-14681"/>
                  <a:pt x="5562300" y="56802"/>
                  <a:pt x="5748393" y="0"/>
                </a:cubicBezTo>
                <a:cubicBezTo>
                  <a:pt x="5934486" y="-56802"/>
                  <a:pt x="6047955" y="24997"/>
                  <a:pt x="6203663" y="0"/>
                </a:cubicBezTo>
                <a:cubicBezTo>
                  <a:pt x="6359371" y="-24997"/>
                  <a:pt x="6664904" y="72215"/>
                  <a:pt x="6845709" y="0"/>
                </a:cubicBezTo>
                <a:cubicBezTo>
                  <a:pt x="7069310" y="37909"/>
                  <a:pt x="7311154" y="186997"/>
                  <a:pt x="7270954" y="425245"/>
                </a:cubicBezTo>
                <a:cubicBezTo>
                  <a:pt x="7303903" y="559055"/>
                  <a:pt x="7234101" y="802315"/>
                  <a:pt x="7270954" y="992238"/>
                </a:cubicBezTo>
                <a:cubicBezTo>
                  <a:pt x="7307807" y="1182161"/>
                  <a:pt x="7210666" y="1276287"/>
                  <a:pt x="7270954" y="1525212"/>
                </a:cubicBezTo>
                <a:cubicBezTo>
                  <a:pt x="7331242" y="1774137"/>
                  <a:pt x="7251191" y="1978827"/>
                  <a:pt x="7270954" y="2126225"/>
                </a:cubicBezTo>
                <a:cubicBezTo>
                  <a:pt x="7239570" y="2385119"/>
                  <a:pt x="7085816" y="2562894"/>
                  <a:pt x="6845709" y="2551470"/>
                </a:cubicBezTo>
                <a:cubicBezTo>
                  <a:pt x="6735543" y="2552083"/>
                  <a:pt x="6484180" y="2528444"/>
                  <a:pt x="6326235" y="2551470"/>
                </a:cubicBezTo>
                <a:cubicBezTo>
                  <a:pt x="6168290" y="2574496"/>
                  <a:pt x="5872188" y="2497016"/>
                  <a:pt x="5678352" y="2551470"/>
                </a:cubicBezTo>
                <a:cubicBezTo>
                  <a:pt x="5484516" y="2605924"/>
                  <a:pt x="5365513" y="2521293"/>
                  <a:pt x="5223083" y="2551470"/>
                </a:cubicBezTo>
                <a:cubicBezTo>
                  <a:pt x="5080653" y="2581647"/>
                  <a:pt x="4891244" y="2539172"/>
                  <a:pt x="4575199" y="2551470"/>
                </a:cubicBezTo>
                <a:cubicBezTo>
                  <a:pt x="4259154" y="2563768"/>
                  <a:pt x="4327138" y="2535726"/>
                  <a:pt x="4119930" y="2551470"/>
                </a:cubicBezTo>
                <a:cubicBezTo>
                  <a:pt x="3912722" y="2567214"/>
                  <a:pt x="3819139" y="2542295"/>
                  <a:pt x="3664661" y="2551470"/>
                </a:cubicBezTo>
                <a:cubicBezTo>
                  <a:pt x="3510183" y="2560645"/>
                  <a:pt x="3249383" y="2530609"/>
                  <a:pt x="3145187" y="2551470"/>
                </a:cubicBezTo>
                <a:cubicBezTo>
                  <a:pt x="3040991" y="2572331"/>
                  <a:pt x="2789112" y="2520475"/>
                  <a:pt x="2689918" y="2551470"/>
                </a:cubicBezTo>
                <a:cubicBezTo>
                  <a:pt x="2590724" y="2582465"/>
                  <a:pt x="2332764" y="2498129"/>
                  <a:pt x="2042035" y="2551470"/>
                </a:cubicBezTo>
                <a:cubicBezTo>
                  <a:pt x="1751306" y="2604811"/>
                  <a:pt x="1729985" y="2491016"/>
                  <a:pt x="1522561" y="2551470"/>
                </a:cubicBezTo>
                <a:cubicBezTo>
                  <a:pt x="1315137" y="2611924"/>
                  <a:pt x="1219363" y="2525116"/>
                  <a:pt x="1131496" y="2551470"/>
                </a:cubicBezTo>
                <a:cubicBezTo>
                  <a:pt x="1043629" y="2577824"/>
                  <a:pt x="695567" y="2527134"/>
                  <a:pt x="425245" y="2551470"/>
                </a:cubicBezTo>
                <a:cubicBezTo>
                  <a:pt x="231751" y="2598315"/>
                  <a:pt x="-64015" y="2379219"/>
                  <a:pt x="0" y="2126225"/>
                </a:cubicBezTo>
                <a:cubicBezTo>
                  <a:pt x="-24587" y="1888639"/>
                  <a:pt x="1136" y="1760325"/>
                  <a:pt x="0" y="1610261"/>
                </a:cubicBezTo>
                <a:cubicBezTo>
                  <a:pt x="-1136" y="1460197"/>
                  <a:pt x="17983" y="1333948"/>
                  <a:pt x="0" y="1077287"/>
                </a:cubicBezTo>
                <a:cubicBezTo>
                  <a:pt x="-17983" y="820626"/>
                  <a:pt x="45946" y="744757"/>
                  <a:pt x="0" y="425245"/>
                </a:cubicBezTo>
                <a:close/>
              </a:path>
              <a:path w="7270954" h="2551470" stroke="0" extrusionOk="0">
                <a:moveTo>
                  <a:pt x="0" y="425245"/>
                </a:moveTo>
                <a:cubicBezTo>
                  <a:pt x="22749" y="169750"/>
                  <a:pt x="169156" y="22770"/>
                  <a:pt x="425245" y="0"/>
                </a:cubicBezTo>
                <a:cubicBezTo>
                  <a:pt x="724179" y="-60510"/>
                  <a:pt x="897369" y="74088"/>
                  <a:pt x="1073128" y="0"/>
                </a:cubicBezTo>
                <a:cubicBezTo>
                  <a:pt x="1248887" y="-74088"/>
                  <a:pt x="1482619" y="16209"/>
                  <a:pt x="1785216" y="0"/>
                </a:cubicBezTo>
                <a:cubicBezTo>
                  <a:pt x="2087813" y="-16209"/>
                  <a:pt x="2192463" y="5793"/>
                  <a:pt x="2433099" y="0"/>
                </a:cubicBezTo>
                <a:cubicBezTo>
                  <a:pt x="2673735" y="-5793"/>
                  <a:pt x="2991695" y="67755"/>
                  <a:pt x="3145187" y="0"/>
                </a:cubicBezTo>
                <a:cubicBezTo>
                  <a:pt x="3298679" y="-67755"/>
                  <a:pt x="3522564" y="42434"/>
                  <a:pt x="3793070" y="0"/>
                </a:cubicBezTo>
                <a:cubicBezTo>
                  <a:pt x="4063576" y="-42434"/>
                  <a:pt x="4027203" y="25497"/>
                  <a:pt x="4248339" y="0"/>
                </a:cubicBezTo>
                <a:cubicBezTo>
                  <a:pt x="4469475" y="-25497"/>
                  <a:pt x="4511145" y="5008"/>
                  <a:pt x="4703609" y="0"/>
                </a:cubicBezTo>
                <a:cubicBezTo>
                  <a:pt x="4896073" y="-5008"/>
                  <a:pt x="5072889" y="3699"/>
                  <a:pt x="5223083" y="0"/>
                </a:cubicBezTo>
                <a:cubicBezTo>
                  <a:pt x="5373277" y="-3699"/>
                  <a:pt x="5511588" y="31264"/>
                  <a:pt x="5678352" y="0"/>
                </a:cubicBezTo>
                <a:cubicBezTo>
                  <a:pt x="5845116" y="-31264"/>
                  <a:pt x="6166215" y="62913"/>
                  <a:pt x="6326235" y="0"/>
                </a:cubicBezTo>
                <a:cubicBezTo>
                  <a:pt x="6486255" y="-62913"/>
                  <a:pt x="6706459" y="29466"/>
                  <a:pt x="6845709" y="0"/>
                </a:cubicBezTo>
                <a:cubicBezTo>
                  <a:pt x="7106525" y="-13446"/>
                  <a:pt x="7285788" y="190277"/>
                  <a:pt x="7270954" y="425245"/>
                </a:cubicBezTo>
                <a:cubicBezTo>
                  <a:pt x="7304628" y="568951"/>
                  <a:pt x="7241318" y="744330"/>
                  <a:pt x="7270954" y="992238"/>
                </a:cubicBezTo>
                <a:cubicBezTo>
                  <a:pt x="7300590" y="1240146"/>
                  <a:pt x="7262930" y="1321708"/>
                  <a:pt x="7270954" y="1559232"/>
                </a:cubicBezTo>
                <a:cubicBezTo>
                  <a:pt x="7278978" y="1796756"/>
                  <a:pt x="7256001" y="1939705"/>
                  <a:pt x="7270954" y="2126225"/>
                </a:cubicBezTo>
                <a:cubicBezTo>
                  <a:pt x="7249751" y="2415544"/>
                  <a:pt x="7093563" y="2500752"/>
                  <a:pt x="6845709" y="2551470"/>
                </a:cubicBezTo>
                <a:cubicBezTo>
                  <a:pt x="6705635" y="2589493"/>
                  <a:pt x="6582439" y="2541892"/>
                  <a:pt x="6454644" y="2551470"/>
                </a:cubicBezTo>
                <a:cubicBezTo>
                  <a:pt x="6326850" y="2561048"/>
                  <a:pt x="6201199" y="2522804"/>
                  <a:pt x="6063580" y="2551470"/>
                </a:cubicBezTo>
                <a:cubicBezTo>
                  <a:pt x="5925961" y="2580136"/>
                  <a:pt x="5669330" y="2492880"/>
                  <a:pt x="5479901" y="2551470"/>
                </a:cubicBezTo>
                <a:cubicBezTo>
                  <a:pt x="5290472" y="2610060"/>
                  <a:pt x="4913025" y="2529062"/>
                  <a:pt x="4767813" y="2551470"/>
                </a:cubicBezTo>
                <a:cubicBezTo>
                  <a:pt x="4622601" y="2573878"/>
                  <a:pt x="4468172" y="2497409"/>
                  <a:pt x="4248339" y="2551470"/>
                </a:cubicBezTo>
                <a:cubicBezTo>
                  <a:pt x="4028506" y="2605531"/>
                  <a:pt x="3825557" y="2498249"/>
                  <a:pt x="3600456" y="2551470"/>
                </a:cubicBezTo>
                <a:cubicBezTo>
                  <a:pt x="3375355" y="2604691"/>
                  <a:pt x="3325114" y="2504775"/>
                  <a:pt x="3080982" y="2551470"/>
                </a:cubicBezTo>
                <a:cubicBezTo>
                  <a:pt x="2836850" y="2598165"/>
                  <a:pt x="2715272" y="2475674"/>
                  <a:pt x="2433099" y="2551470"/>
                </a:cubicBezTo>
                <a:cubicBezTo>
                  <a:pt x="2150926" y="2627266"/>
                  <a:pt x="1940969" y="2526271"/>
                  <a:pt x="1785216" y="2551470"/>
                </a:cubicBezTo>
                <a:cubicBezTo>
                  <a:pt x="1629463" y="2576669"/>
                  <a:pt x="1271450" y="2501937"/>
                  <a:pt x="1137333" y="2551470"/>
                </a:cubicBezTo>
                <a:cubicBezTo>
                  <a:pt x="1003216" y="2601003"/>
                  <a:pt x="699640" y="2501792"/>
                  <a:pt x="425245" y="2551470"/>
                </a:cubicBezTo>
                <a:cubicBezTo>
                  <a:pt x="208151" y="2545192"/>
                  <a:pt x="-42096" y="2365206"/>
                  <a:pt x="0" y="2126225"/>
                </a:cubicBezTo>
                <a:cubicBezTo>
                  <a:pt x="-27060" y="2004627"/>
                  <a:pt x="38548" y="1747532"/>
                  <a:pt x="0" y="1610261"/>
                </a:cubicBezTo>
                <a:cubicBezTo>
                  <a:pt x="-38548" y="1472990"/>
                  <a:pt x="57033" y="1337921"/>
                  <a:pt x="0" y="1094297"/>
                </a:cubicBezTo>
                <a:cubicBezTo>
                  <a:pt x="-57033" y="850673"/>
                  <a:pt x="66305" y="758367"/>
                  <a:pt x="0" y="425245"/>
                </a:cubicBezTo>
                <a:close/>
              </a:path>
            </a:pathLst>
          </a:custGeom>
          <a:solidFill>
            <a:schemeClr val="bg1">
              <a:lumMod val="10000"/>
              <a:lumOff val="90000"/>
            </a:schemeClr>
          </a:solidFill>
          <a:ln w="57150">
            <a:solidFill>
              <a:srgbClr val="FFFF00"/>
            </a:solidFill>
            <a:extLst>
              <a:ext uri="{C807C97D-BFC1-408E-A445-0C87EB9F89A2}">
                <ask:lineSketchStyleProps xmlns="" xmlns:ask="http://schemas.microsoft.com/office/drawing/2018/sketchyshapes" sd="720086299">
                  <a:prstGeom prst="flowChartAlternateProcess">
                    <a:avLst/>
                  </a:prstGeom>
                  <ask:type>
                    <ask:lineSketchScribble/>
                  </ask:type>
                </ask:lineSketchStyleProps>
              </a:ext>
            </a:extLst>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indent="450215" algn="ct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Luyện</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từ</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và</a:t>
            </a:r>
            <a:r>
              <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câu</a:t>
            </a:r>
            <a:endParaRPr lang="en-US" sz="44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a:p>
            <a:pPr indent="450215" algn="ctr"/>
            <a:r>
              <a:rPr kumimoji="0" lang="en-US" sz="4400" b="1" i="0" u="none" strike="noStrike" kern="1200" cap="none" spc="0" normalizeH="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TRẠNG NGỮ CHỈ THỜI GIAN, NƠI CHỐN</a:t>
            </a:r>
          </a:p>
          <a:p>
            <a:pPr indent="450215" algn="ctr"/>
            <a:endPar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2" name="Hộp Văn bản 11">
            <a:extLst>
              <a:ext uri="{FF2B5EF4-FFF2-40B4-BE49-F238E27FC236}">
                <a16:creationId xmlns="" xmlns:a16="http://schemas.microsoft.com/office/drawing/2014/main" id="{416952E3-845C-070F-1C07-4EC97E1A13D0}"/>
              </a:ext>
            </a:extLst>
          </p:cNvPr>
          <p:cNvSpPr txBox="1"/>
          <p:nvPr/>
        </p:nvSpPr>
        <p:spPr>
          <a:xfrm>
            <a:off x="1897039" y="606246"/>
            <a:ext cx="7670042"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60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Tiếng Việt – Lớp 4</a:t>
            </a:r>
            <a:endPar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3916907" y="5281684"/>
            <a:ext cx="4435523" cy="584775"/>
          </a:xfrm>
          <a:prstGeom prst="rect">
            <a:avLst/>
          </a:prstGeom>
          <a:noFill/>
        </p:spPr>
        <p:txBody>
          <a:bodyPr wrap="square" rtlCol="0">
            <a:spAutoFit/>
          </a:bodyPr>
          <a:lstStyle/>
          <a:p>
            <a:r>
              <a:rPr lang="en-US" sz="3200" b="1" smtClean="0">
                <a:latin typeface="Times New Roman" panose="02020603050405020304" pitchFamily="18" charset="0"/>
                <a:cs typeface="Times New Roman" panose="02020603050405020304" pitchFamily="18" charset="0"/>
              </a:rPr>
              <a:t>Giáo viên: Đỗ Thị Tuyết</a:t>
            </a:r>
            <a:endParaRPr 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233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43068" y="398000"/>
            <a:ext cx="11702005" cy="5521704"/>
          </a:xfrm>
          <a:prstGeom prst="rect">
            <a:avLst/>
          </a:prstGeom>
          <a:noFill/>
        </p:spPr>
        <p:txBody>
          <a:bodyPr wrap="square" rtlCol="0">
            <a:spAutoFit/>
          </a:bodyPr>
          <a:lstStyle/>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Câu 1</a:t>
            </a:r>
            <a:r>
              <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Tìm trạng ngữ của mỗi câu dưới đây và cho biết chúng bổ sung</a:t>
            </a:r>
            <a:r>
              <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thông tin gì cho câu.</a:t>
            </a:r>
            <a:endParaRPr lang="en-US" sz="40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 </a:t>
            </a:r>
            <a:r>
              <a:rPr lang="vi-VN" sz="4000" dirty="0">
                <a:latin typeface="Times New Roman" panose="02020603050405020304" pitchFamily="18" charset="0"/>
                <a:ea typeface="Cambria" panose="02040503050406030204" pitchFamily="18" charset="0"/>
                <a:cs typeface="Times New Roman" panose="02020603050405020304" pitchFamily="18" charset="0"/>
              </a:rPr>
              <a:t>Mùa xuân, các loài hoa đua nhau khoe sắc.</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dirty="0">
                <a:latin typeface="Times New Roman" panose="02020603050405020304" pitchFamily="18" charset="0"/>
                <a:ea typeface="Cambria" panose="02040503050406030204" pitchFamily="18" charset="0"/>
                <a:cs typeface="Times New Roman" panose="02020603050405020304" pitchFamily="18" charset="0"/>
              </a:rPr>
              <a:t>b. Dưới chân đê, đàn trâu đang thung thăng gặm cỏ.</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dirty="0">
                <a:latin typeface="Times New Roman" panose="02020603050405020304" pitchFamily="18" charset="0"/>
                <a:ea typeface="Cambria" panose="02040503050406030204" pitchFamily="18" charset="0"/>
                <a:cs typeface="Times New Roman" panose="02020603050405020304" pitchFamily="18" charset="0"/>
              </a:rPr>
              <a:t>c. Tháng Ba, hoa ban nở trắng núi rừng Tây Bắc.</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dirty="0">
                <a:latin typeface="Times New Roman" panose="02020603050405020304" pitchFamily="18" charset="0"/>
                <a:ea typeface="Cambria" panose="02040503050406030204" pitchFamily="18" charset="0"/>
                <a:cs typeface="Times New Roman" panose="02020603050405020304" pitchFamily="18" charset="0"/>
              </a:rPr>
              <a:t>d. Trước nhà, bà đã trồng một hàng cau thẳng tắp.</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6905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243068" y="398000"/>
            <a:ext cx="11702005" cy="1938992"/>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vi-VN"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Câu 1</a:t>
            </a:r>
            <a:r>
              <a:rPr kumimoji="0" lang="en-US"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vi-VN"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Tìm trạng ngữ của mỗi câu dưới đây và cho biết chúng bổ sung</a:t>
            </a:r>
            <a:r>
              <a:rPr kumimoji="0" lang="en-US"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vi-VN"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thông tin gì cho câu</a:t>
            </a:r>
            <a:r>
              <a:rPr kumimoji="0" lang="vi-VN" sz="4000" b="1" i="0" u="none" strike="noStrike" kern="1200" cap="none" spc="0" normalizeH="0" baseline="0" noProof="0" dirty="0" smtClean="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0066CC"/>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Mùa xuân, các loài hoa đua nhau khoe sắc.</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Hộp Văn bản 5">
            <a:extLst>
              <a:ext uri="{FF2B5EF4-FFF2-40B4-BE49-F238E27FC236}">
                <a16:creationId xmlns="" xmlns:a16="http://schemas.microsoft.com/office/drawing/2014/main" id="{B0FB467C-211E-B688-78F4-4D648F363F5F}"/>
              </a:ext>
            </a:extLst>
          </p:cNvPr>
          <p:cNvSpPr txBox="1"/>
          <p:nvPr/>
        </p:nvSpPr>
        <p:spPr>
          <a:xfrm>
            <a:off x="395466" y="2601454"/>
            <a:ext cx="2298305" cy="707886"/>
          </a:xfrm>
          <a:prstGeom prst="rect">
            <a:avLst/>
          </a:prstGeom>
          <a:noFill/>
        </p:spPr>
        <p:txBody>
          <a:bodyPr wrap="square">
            <a:spAutoFit/>
          </a:bodyPr>
          <a:lstStyle/>
          <a:p>
            <a:r>
              <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Mùa xuân</a:t>
            </a:r>
            <a:endParaRPr lang="vi-VN" sz="4000" dirty="0">
              <a:solidFill>
                <a:srgbClr val="FF0000"/>
              </a:solidFill>
            </a:endParaRPr>
          </a:p>
        </p:txBody>
      </p:sp>
      <p:sp>
        <p:nvSpPr>
          <p:cNvPr id="10" name="Hộp Văn bản 9">
            <a:extLst>
              <a:ext uri="{FF2B5EF4-FFF2-40B4-BE49-F238E27FC236}">
                <a16:creationId xmlns="" xmlns:a16="http://schemas.microsoft.com/office/drawing/2014/main" id="{CE497B50-619D-E912-8791-A1538E8020C2}"/>
              </a:ext>
            </a:extLst>
          </p:cNvPr>
          <p:cNvSpPr txBox="1"/>
          <p:nvPr/>
        </p:nvSpPr>
        <p:spPr>
          <a:xfrm>
            <a:off x="5323915" y="2615800"/>
            <a:ext cx="6648120" cy="707886"/>
          </a:xfrm>
          <a:prstGeom prst="rect">
            <a:avLst/>
          </a:prstGeom>
          <a:noFill/>
        </p:spPr>
        <p:txBody>
          <a:bodyPr wrap="square">
            <a:spAutoFit/>
          </a:bodyPr>
          <a:lstStyle/>
          <a:p>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a:t>
            </a:r>
            <a:r>
              <a:rPr lang="en-US" sz="40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ổ</a:t>
            </a:r>
            <a:r>
              <a:rPr 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sung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thông</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tin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về</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thời</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gian</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endParaRPr lang="vi-VN" sz="4000" dirty="0">
              <a:solidFill>
                <a:srgbClr val="FF0000"/>
              </a:solidFill>
            </a:endParaRPr>
          </a:p>
        </p:txBody>
      </p:sp>
      <p:sp>
        <p:nvSpPr>
          <p:cNvPr id="11" name="Hộp Văn bản 10">
            <a:extLst>
              <a:ext uri="{FF2B5EF4-FFF2-40B4-BE49-F238E27FC236}">
                <a16:creationId xmlns="" xmlns:a16="http://schemas.microsoft.com/office/drawing/2014/main" id="{A50F1F0F-3DD7-832C-1E10-73B98B2F5728}"/>
              </a:ext>
            </a:extLst>
          </p:cNvPr>
          <p:cNvSpPr txBox="1"/>
          <p:nvPr/>
        </p:nvSpPr>
        <p:spPr>
          <a:xfrm>
            <a:off x="2361780" y="2614685"/>
            <a:ext cx="3621928" cy="707886"/>
          </a:xfrm>
          <a:prstGeom prst="rect">
            <a:avLst/>
          </a:prstGeom>
          <a:noFill/>
        </p:spPr>
        <p:txBody>
          <a:bodyPr wrap="square">
            <a:spAutoFit/>
          </a:bodyPr>
          <a:lstStyle/>
          <a:p>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ngữ</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endParaRPr lang="vi-VN" sz="4000" dirty="0">
              <a:solidFill>
                <a:srgbClr val="002060"/>
              </a:solidFill>
            </a:endParaRPr>
          </a:p>
        </p:txBody>
      </p:sp>
      <p:sp>
        <p:nvSpPr>
          <p:cNvPr id="12" name="Hộp Văn bản 11">
            <a:extLst>
              <a:ext uri="{FF2B5EF4-FFF2-40B4-BE49-F238E27FC236}">
                <a16:creationId xmlns="" xmlns:a16="http://schemas.microsoft.com/office/drawing/2014/main" id="{DD33F05A-D92F-2B82-D137-76C7970579B7}"/>
              </a:ext>
            </a:extLst>
          </p:cNvPr>
          <p:cNvSpPr txBox="1"/>
          <p:nvPr/>
        </p:nvSpPr>
        <p:spPr>
          <a:xfrm>
            <a:off x="489995" y="3477548"/>
            <a:ext cx="11702005" cy="707886"/>
          </a:xfrm>
          <a:prstGeom prst="rect">
            <a:avLst/>
          </a:prstGeom>
          <a:noFill/>
        </p:spPr>
        <p:txBody>
          <a:bodyPr wrap="square" rtlCol="0">
            <a:spAutoFit/>
          </a:bodyPr>
          <a:lstStyle/>
          <a:p>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vi-VN" sz="4000" dirty="0">
                <a:latin typeface="Times New Roman" panose="02020603050405020304" pitchFamily="18" charset="0"/>
                <a:ea typeface="Cambria" panose="02040503050406030204" pitchFamily="18" charset="0"/>
                <a:cs typeface="Times New Roman" panose="02020603050405020304" pitchFamily="18" charset="0"/>
              </a:rPr>
              <a:t>b. Dưới chân đê, đàn trâu đang thung thăng gặm cỏ.</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4" name="Hộp Văn bản 13">
            <a:extLst>
              <a:ext uri="{FF2B5EF4-FFF2-40B4-BE49-F238E27FC236}">
                <a16:creationId xmlns="" xmlns:a16="http://schemas.microsoft.com/office/drawing/2014/main" id="{09FBDB29-3F2A-0E25-D63F-2A88141A51A3}"/>
              </a:ext>
            </a:extLst>
          </p:cNvPr>
          <p:cNvSpPr txBox="1"/>
          <p:nvPr/>
        </p:nvSpPr>
        <p:spPr>
          <a:xfrm>
            <a:off x="301844" y="4358855"/>
            <a:ext cx="5957069" cy="707886"/>
          </a:xfrm>
          <a:prstGeom prst="rect">
            <a:avLst/>
          </a:prstGeom>
          <a:noFill/>
        </p:spPr>
        <p:txBody>
          <a:bodyPr wrap="square" rtlCol="0">
            <a:spAutoFit/>
          </a:bodyPr>
          <a:lstStyle/>
          <a:p>
            <a:r>
              <a:rPr lang="vi-VN"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Dưới chân đê</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ngữ</a:t>
            </a:r>
            <a:r>
              <a:rPr lang="en-US" sz="4000" dirty="0"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endParaRPr lang="en-US"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 name="Hộp Văn bản 14">
            <a:extLst>
              <a:ext uri="{FF2B5EF4-FFF2-40B4-BE49-F238E27FC236}">
                <a16:creationId xmlns="" xmlns:a16="http://schemas.microsoft.com/office/drawing/2014/main" id="{5DE1757F-5911-D482-793F-9EC3370EBF2D}"/>
              </a:ext>
            </a:extLst>
          </p:cNvPr>
          <p:cNvSpPr txBox="1"/>
          <p:nvPr/>
        </p:nvSpPr>
        <p:spPr>
          <a:xfrm>
            <a:off x="6046772" y="4421919"/>
            <a:ext cx="6653048" cy="707886"/>
          </a:xfrm>
          <a:prstGeom prst="rect">
            <a:avLst/>
          </a:prstGeom>
          <a:noFill/>
        </p:spPr>
        <p:txBody>
          <a:bodyPr wrap="square" rtlCol="0">
            <a:spAutoFit/>
          </a:bodyPr>
          <a:lstStyle/>
          <a:p>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a:t>
            </a:r>
            <a:r>
              <a:rPr lang="en-US" sz="40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ổ</a:t>
            </a:r>
            <a:r>
              <a:rPr 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sung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thông</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tin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về</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nơi</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chốn</a:t>
            </a: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760009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Hộp Văn bản 11">
            <a:extLst>
              <a:ext uri="{FF2B5EF4-FFF2-40B4-BE49-F238E27FC236}">
                <a16:creationId xmlns="" xmlns:a16="http://schemas.microsoft.com/office/drawing/2014/main" id="{DD33F05A-D92F-2B82-D137-76C7970579B7}"/>
              </a:ext>
            </a:extLst>
          </p:cNvPr>
          <p:cNvSpPr txBox="1"/>
          <p:nvPr/>
        </p:nvSpPr>
        <p:spPr>
          <a:xfrm>
            <a:off x="0" y="290080"/>
            <a:ext cx="12010768" cy="707886"/>
          </a:xfrm>
          <a:prstGeom prst="rect">
            <a:avLst/>
          </a:prstGeom>
          <a:noFill/>
        </p:spPr>
        <p:txBody>
          <a:bodyPr wrap="square" rtlCol="0">
            <a:spAutoFit/>
          </a:bodyPr>
          <a:lstStyle/>
          <a:p>
            <a:pPr lvl="0"/>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c.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Tháng</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Ba,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hoa</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ban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nở</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trắng</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núi</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rừng</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Tây</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Bắc</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5" name="Hộp Văn bản 14">
            <a:extLst>
              <a:ext uri="{FF2B5EF4-FFF2-40B4-BE49-F238E27FC236}">
                <a16:creationId xmlns="" xmlns:a16="http://schemas.microsoft.com/office/drawing/2014/main" id="{5DE1757F-5911-D482-793F-9EC3370EBF2D}"/>
              </a:ext>
            </a:extLst>
          </p:cNvPr>
          <p:cNvSpPr txBox="1"/>
          <p:nvPr/>
        </p:nvSpPr>
        <p:spPr>
          <a:xfrm>
            <a:off x="576443" y="1651503"/>
            <a:ext cx="11434325" cy="707886"/>
          </a:xfrm>
          <a:prstGeom prst="rect">
            <a:avLst/>
          </a:prstGeom>
          <a:noFill/>
        </p:spPr>
        <p:txBody>
          <a:bodyPr wrap="square" rtlCol="0">
            <a:spAutoFit/>
          </a:bodyPr>
          <a:lstStyle/>
          <a:p>
            <a:pPr lvl="0" defTabSz="914400">
              <a:defRPr/>
            </a:pPr>
            <a:r>
              <a:rPr lang="en-US" sz="4000"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Tháng</a:t>
            </a:r>
            <a:r>
              <a:rPr 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Ba: </a:t>
            </a:r>
            <a:r>
              <a:rPr 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ngữ</a:t>
            </a:r>
            <a:r>
              <a:rPr 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a:t>
            </a:r>
            <a:r>
              <a:rPr kumimoji="0" lang="en-US" sz="4000" b="0" i="0" u="none" strike="noStrike" kern="1200" cap="none" spc="0" normalizeH="0" baseline="0" noProof="0" dirty="0" smtClean="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a:t>
            </a: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ổ </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sung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thông</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tin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về</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thời</a:t>
            </a:r>
            <a:r>
              <a:rPr kumimoji="0" lang="en-US" sz="4000" b="0" i="0" u="none" strike="noStrike" kern="1200" cap="none" spc="0" normalizeH="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gian</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p:txBody>
      </p:sp>
      <p:sp>
        <p:nvSpPr>
          <p:cNvPr id="4" name="Hộp Văn bản 3">
            <a:extLst>
              <a:ext uri="{FF2B5EF4-FFF2-40B4-BE49-F238E27FC236}">
                <a16:creationId xmlns="" xmlns:a16="http://schemas.microsoft.com/office/drawing/2014/main" id="{8B16A90F-6CD1-5783-5C43-54C8D7FC0B00}"/>
              </a:ext>
            </a:extLst>
          </p:cNvPr>
          <p:cNvSpPr txBox="1"/>
          <p:nvPr/>
        </p:nvSpPr>
        <p:spPr>
          <a:xfrm>
            <a:off x="8707" y="3394691"/>
            <a:ext cx="12010768" cy="707886"/>
          </a:xfrm>
          <a:prstGeom prst="rect">
            <a:avLst/>
          </a:prstGeom>
          <a:noFill/>
        </p:spPr>
        <p:txBody>
          <a:bodyPr wrap="square" rtlCol="0">
            <a:spAutoFit/>
          </a:bodyPr>
          <a:lstStyle/>
          <a:p>
            <a:pPr lvl="0"/>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vi-VN"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d. Trước nhà, bà đã trồng một hàng cau thẳng tắp.</a:t>
            </a:r>
            <a:endPar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Hộp Văn bản 17">
            <a:extLst>
              <a:ext uri="{FF2B5EF4-FFF2-40B4-BE49-F238E27FC236}">
                <a16:creationId xmlns="" xmlns:a16="http://schemas.microsoft.com/office/drawing/2014/main" id="{BEFA343D-ACDB-64A7-7C92-445FA07BFEF0}"/>
              </a:ext>
            </a:extLst>
          </p:cNvPr>
          <p:cNvSpPr txBox="1"/>
          <p:nvPr/>
        </p:nvSpPr>
        <p:spPr>
          <a:xfrm>
            <a:off x="576443" y="4655712"/>
            <a:ext cx="11615557" cy="707886"/>
          </a:xfrm>
          <a:prstGeom prst="rect">
            <a:avLst/>
          </a:prstGeom>
          <a:noFill/>
        </p:spPr>
        <p:txBody>
          <a:bodyPr wrap="square" rtlCol="0">
            <a:spAutoFit/>
          </a:bodyPr>
          <a:lstStyle/>
          <a:p>
            <a:pPr lvl="0" defTabSz="914400">
              <a:defRPr/>
            </a:pPr>
            <a:r>
              <a:rPr 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Trước </a:t>
            </a:r>
            <a:r>
              <a:rPr lang="vi-VN"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nhà</a:t>
            </a:r>
            <a:r>
              <a:rPr lang="en-US"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là</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trạng</a:t>
            </a:r>
            <a:r>
              <a:rPr lang="en-US" sz="40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solidFill>
                  <a:prstClr val="black"/>
                </a:solidFill>
                <a:latin typeface="Times New Roman" panose="02020603050405020304" pitchFamily="18" charset="0"/>
                <a:ea typeface="Cambria" panose="02040503050406030204" pitchFamily="18" charset="0"/>
                <a:cs typeface="Times New Roman" panose="02020603050405020304" pitchFamily="18" charset="0"/>
              </a:rPr>
              <a:t>ngữ</a:t>
            </a:r>
            <a:r>
              <a:rPr lang="vi-VN" sz="4000" dirty="0" smtClean="0">
                <a:solidFill>
                  <a:prstClr val="black"/>
                </a:solidFill>
                <a:latin typeface="Times New Roman" panose="02020603050405020304" pitchFamily="18" charset="0"/>
                <a:ea typeface="Cambria" panose="02040503050406030204" pitchFamily="18" charset="0"/>
                <a:cs typeface="Times New Roman" panose="02020603050405020304" pitchFamily="18" charset="0"/>
              </a:rPr>
              <a:t> </a:t>
            </a:r>
            <a:r>
              <a:rPr lang="en-US" sz="4000"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b</a:t>
            </a: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ổ </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sung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thông</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tin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về</a:t>
            </a:r>
            <a:r>
              <a:rPr kumimoji="0" 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baseline="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nơi</a:t>
            </a:r>
            <a:r>
              <a:rPr kumimoji="0" lang="en-US" sz="4000" b="0" i="0" u="none" strike="noStrike" kern="1200" cap="none" spc="0" normalizeH="0" noProof="0" dirty="0">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4000" b="0" i="0" u="none" strike="noStrike" kern="1200" cap="none" spc="0" normalizeH="0" noProof="0" dirty="0" err="1">
                <a:ln>
                  <a:noFill/>
                </a:ln>
                <a:solidFill>
                  <a:srgbClr val="FF0000"/>
                </a:solidFill>
                <a:effectLst/>
                <a:uLnTx/>
                <a:uFillTx/>
                <a:latin typeface="Times New Roman" panose="02020603050405020304" pitchFamily="18" charset="0"/>
                <a:ea typeface="Cambria" panose="02040503050406030204" pitchFamily="18" charset="0"/>
                <a:cs typeface="Times New Roman" panose="02020603050405020304" pitchFamily="18" charset="0"/>
              </a:rPr>
              <a:t>chốn</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816325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ộp Văn bản 1">
            <a:extLst>
              <a:ext uri="{FF2B5EF4-FFF2-40B4-BE49-F238E27FC236}">
                <a16:creationId xmlns="" xmlns:a16="http://schemas.microsoft.com/office/drawing/2014/main" id="{6041072A-063F-EAD5-6F4B-FEFEC04AD55A}"/>
              </a:ext>
            </a:extLst>
          </p:cNvPr>
          <p:cNvSpPr txBox="1"/>
          <p:nvPr/>
        </p:nvSpPr>
        <p:spPr>
          <a:xfrm>
            <a:off x="339634" y="197702"/>
            <a:ext cx="11658213" cy="584775"/>
          </a:xfrm>
          <a:prstGeom prst="rect">
            <a:avLst/>
          </a:prstGeom>
          <a:noFill/>
        </p:spPr>
        <p:txBody>
          <a:bodyPr wrap="square" rtlCol="0">
            <a:spAutoFit/>
          </a:bodyPr>
          <a:lstStyle/>
          <a:p>
            <a:pPr algn="just"/>
            <a:r>
              <a:rPr lang="vi-VN" sz="3200" b="1" dirty="0" smtClean="0">
                <a:solidFill>
                  <a:srgbClr val="002060"/>
                </a:solidFill>
              </a:rPr>
              <a:t>Câu </a:t>
            </a:r>
            <a:r>
              <a:rPr lang="vi-VN" sz="3200" b="1" dirty="0">
                <a:solidFill>
                  <a:srgbClr val="002060"/>
                </a:solidFill>
              </a:rPr>
              <a:t>2</a:t>
            </a:r>
            <a:r>
              <a:rPr lang="en-US" sz="3200" b="1" dirty="0">
                <a:solidFill>
                  <a:srgbClr val="002060"/>
                </a:solidFill>
              </a:rPr>
              <a:t>. </a:t>
            </a:r>
            <a:r>
              <a:rPr lang="vi-VN" sz="3200" b="1" dirty="0">
                <a:solidFill>
                  <a:srgbClr val="002060"/>
                </a:solidFill>
              </a:rPr>
              <a:t>Đặt câu hỏi cho mỗi trạng ngữ vừa tìm được</a:t>
            </a:r>
            <a:r>
              <a:rPr lang="en-US" sz="3200" b="1" dirty="0">
                <a:solidFill>
                  <a:srgbClr val="002060"/>
                </a:solidFill>
              </a:rPr>
              <a:t> </a:t>
            </a:r>
            <a:r>
              <a:rPr lang="vi-VN" sz="3200" b="1" dirty="0">
                <a:solidFill>
                  <a:srgbClr val="002060"/>
                </a:solidFill>
              </a:rPr>
              <a:t>ở bài tập 1.</a:t>
            </a:r>
          </a:p>
        </p:txBody>
      </p:sp>
      <p:sp>
        <p:nvSpPr>
          <p:cNvPr id="9" name="Rectangle 8"/>
          <p:cNvSpPr/>
          <p:nvPr/>
        </p:nvSpPr>
        <p:spPr>
          <a:xfrm>
            <a:off x="280175" y="903432"/>
            <a:ext cx="11777130" cy="6001643"/>
          </a:xfrm>
          <a:prstGeom prst="rect">
            <a:avLst/>
          </a:prstGeom>
        </p:spPr>
        <p:txBody>
          <a:bodyPr wrap="square">
            <a:spAutoFit/>
          </a:bodyPr>
          <a:lstStyle/>
          <a:p>
            <a:pPr marL="514350" indent="-514350" algn="just">
              <a:lnSpc>
                <a:spcPct val="150000"/>
              </a:lnSpc>
              <a:buAutoNum type="alphaLcPeriod"/>
            </a:pP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Mùa </a:t>
            </a: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xuân, các loài hoa đua nhau khoe sắc</a:t>
            </a: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gn="just">
              <a:lnSpc>
                <a:spcPct val="150000"/>
              </a:lnSpc>
            </a:pP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b</a:t>
            </a: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Dưới chân đê, đàn trâu đang thung thăng gặm cỏ</a:t>
            </a: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a:t>
            </a: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Tháng Ba, hoa ban nở trắng núi rừng Tây Bắc</a:t>
            </a: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endParaRPr lang="en-US" sz="3200" b="1" dirty="0" smtClean="0">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d</a:t>
            </a: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Trước nhà, bà </a:t>
            </a: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đã </a:t>
            </a:r>
            <a:r>
              <a:rPr lang="vi-VN" sz="3200" b="1"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trồng một hàng cau thẳng tắp</a:t>
            </a:r>
            <a:r>
              <a:rPr lang="vi-VN"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en-US" sz="3200" b="1"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endParaRPr>
          </a:p>
          <a:p>
            <a:pPr>
              <a:lnSpc>
                <a:spcPct val="150000"/>
              </a:lnSpc>
            </a:pPr>
            <a:endParaRPr lang="en-US" sz="32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Hộp Văn bản 3">
            <a:extLst>
              <a:ext uri="{FF2B5EF4-FFF2-40B4-BE49-F238E27FC236}">
                <a16:creationId xmlns="" xmlns:a16="http://schemas.microsoft.com/office/drawing/2014/main" id="{72901C2D-23FB-5161-EFBB-CCB7882C3261}"/>
              </a:ext>
            </a:extLst>
          </p:cNvPr>
          <p:cNvSpPr txBox="1"/>
          <p:nvPr/>
        </p:nvSpPr>
        <p:spPr>
          <a:xfrm>
            <a:off x="735198" y="1390359"/>
            <a:ext cx="10254021"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 </a:t>
            </a:r>
            <a:r>
              <a:rPr lang="en-US" sz="3600" dirty="0" err="1" smtClean="0">
                <a:solidFill>
                  <a:srgbClr val="FF0000"/>
                </a:solidFill>
                <a:latin typeface="Times New Roman" panose="02020603050405020304" pitchFamily="18" charset="0"/>
                <a:cs typeface="Times New Roman" panose="02020603050405020304" pitchFamily="18" charset="0"/>
              </a:rPr>
              <a:t>Khi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nào</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các</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loài</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hoa</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đua</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nhau</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khoe</a:t>
            </a:r>
            <a:r>
              <a:rPr lang="en-US" sz="3600" dirty="0">
                <a:solidFill>
                  <a:schemeClr val="tx2"/>
                </a:solidFill>
                <a:latin typeface="Times New Roman" panose="02020603050405020304" pitchFamily="18" charset="0"/>
                <a:cs typeface="Times New Roman" panose="02020603050405020304" pitchFamily="18" charset="0"/>
              </a:rPr>
              <a:t> </a:t>
            </a:r>
            <a:r>
              <a:rPr lang="en-US" sz="3600" dirty="0" err="1">
                <a:solidFill>
                  <a:schemeClr val="tx2"/>
                </a:solidFill>
                <a:latin typeface="Times New Roman" panose="02020603050405020304" pitchFamily="18" charset="0"/>
                <a:cs typeface="Times New Roman" panose="02020603050405020304" pitchFamily="18" charset="0"/>
              </a:rPr>
              <a:t>sắc</a:t>
            </a:r>
            <a:r>
              <a:rPr lang="en-US" sz="3600" dirty="0">
                <a:solidFill>
                  <a:schemeClr val="tx2"/>
                </a:solidFill>
                <a:latin typeface="Times New Roman" panose="02020603050405020304" pitchFamily="18" charset="0"/>
                <a:cs typeface="Times New Roman" panose="02020603050405020304" pitchFamily="18" charset="0"/>
              </a:rPr>
              <a:t>? </a:t>
            </a:r>
            <a:endParaRPr lang="vi-VN" sz="3600" dirty="0">
              <a:solidFill>
                <a:schemeClr val="tx2"/>
              </a:solidFill>
              <a:latin typeface="Times New Roman" panose="02020603050405020304" pitchFamily="18" charset="0"/>
              <a:cs typeface="Times New Roman" panose="02020603050405020304" pitchFamily="18" charset="0"/>
            </a:endParaRPr>
          </a:p>
        </p:txBody>
      </p:sp>
      <p:sp>
        <p:nvSpPr>
          <p:cNvPr id="11" name="Hộp Văn bản 4">
            <a:extLst>
              <a:ext uri="{FF2B5EF4-FFF2-40B4-BE49-F238E27FC236}">
                <a16:creationId xmlns="" xmlns:a16="http://schemas.microsoft.com/office/drawing/2014/main" id="{E9442267-6CFE-919A-7683-5256F2D7D157}"/>
              </a:ext>
            </a:extLst>
          </p:cNvPr>
          <p:cNvSpPr txBox="1"/>
          <p:nvPr/>
        </p:nvSpPr>
        <p:spPr>
          <a:xfrm>
            <a:off x="814029" y="1903593"/>
            <a:ext cx="9290869" cy="707886"/>
          </a:xfrm>
          <a:prstGeom prst="rect">
            <a:avLst/>
          </a:prstGeom>
          <a:noFill/>
        </p:spPr>
        <p:txBody>
          <a:bodyPr wrap="square" rtlCol="0">
            <a:spAutoFit/>
          </a:bodyPr>
          <a:lstStyle/>
          <a:p>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Bao</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giờ</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các</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loài</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hoa</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đua</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nhau</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khoe</a:t>
            </a:r>
            <a:r>
              <a:rPr lang="en-US" sz="4000" dirty="0">
                <a:solidFill>
                  <a:schemeClr val="tx2"/>
                </a:solidFill>
                <a:latin typeface="Times New Roman" panose="02020603050405020304" pitchFamily="18" charset="0"/>
                <a:cs typeface="Times New Roman" panose="02020603050405020304" pitchFamily="18" charset="0"/>
              </a:rPr>
              <a:t> </a:t>
            </a:r>
            <a:r>
              <a:rPr lang="en-US" sz="4000" dirty="0" err="1">
                <a:solidFill>
                  <a:schemeClr val="tx2"/>
                </a:solidFill>
                <a:latin typeface="Times New Roman" panose="02020603050405020304" pitchFamily="18" charset="0"/>
                <a:cs typeface="Times New Roman" panose="02020603050405020304" pitchFamily="18" charset="0"/>
              </a:rPr>
              <a:t>sắc</a:t>
            </a:r>
            <a:r>
              <a:rPr lang="en-US" sz="4000" dirty="0">
                <a:solidFill>
                  <a:schemeClr val="tx2"/>
                </a:solidFill>
                <a:latin typeface="Times New Roman" panose="02020603050405020304" pitchFamily="18" charset="0"/>
                <a:cs typeface="Times New Roman" panose="02020603050405020304" pitchFamily="18" charset="0"/>
              </a:rPr>
              <a:t>? </a:t>
            </a:r>
            <a:endParaRPr lang="vi-VN" sz="4000" dirty="0">
              <a:solidFill>
                <a:schemeClr val="tx2"/>
              </a:solidFill>
              <a:latin typeface="Times New Roman" panose="02020603050405020304" pitchFamily="18" charset="0"/>
              <a:cs typeface="Times New Roman" panose="02020603050405020304" pitchFamily="18" charset="0"/>
            </a:endParaRPr>
          </a:p>
        </p:txBody>
      </p:sp>
      <p:sp>
        <p:nvSpPr>
          <p:cNvPr id="12" name="Hộp Văn bản 5">
            <a:extLst>
              <a:ext uri="{FF2B5EF4-FFF2-40B4-BE49-F238E27FC236}">
                <a16:creationId xmlns="" xmlns:a16="http://schemas.microsoft.com/office/drawing/2014/main" id="{62A2293F-E292-3B6D-6208-96B180181DCC}"/>
              </a:ext>
            </a:extLst>
          </p:cNvPr>
          <p:cNvSpPr txBox="1"/>
          <p:nvPr/>
        </p:nvSpPr>
        <p:spPr>
          <a:xfrm>
            <a:off x="735198" y="2952727"/>
            <a:ext cx="1047853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 - </a:t>
            </a:r>
            <a:r>
              <a:rPr lang="en-US" sz="3200" dirty="0" smtClean="0">
                <a:solidFill>
                  <a:srgbClr val="FF0000"/>
                </a:solidFill>
                <a:latin typeface="Times New Roman" panose="02020603050405020304" pitchFamily="18" charset="0"/>
                <a:cs typeface="Times New Roman" panose="02020603050405020304" pitchFamily="18" charset="0"/>
              </a:rPr>
              <a:t>Ở </a:t>
            </a:r>
            <a:r>
              <a:rPr lang="en-US" sz="3200" dirty="0" err="1" smtClean="0">
                <a:solidFill>
                  <a:srgbClr val="FF0000"/>
                </a:solidFill>
                <a:latin typeface="Times New Roman" panose="02020603050405020304" pitchFamily="18" charset="0"/>
                <a:cs typeface="Times New Roman" panose="02020603050405020304" pitchFamily="18" charset="0"/>
              </a:rPr>
              <a:t>đâu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đàn</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trâu</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đang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thung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thăng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gặm</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cỏ</a:t>
            </a:r>
            <a:r>
              <a:rPr lang="en-US" sz="3200" dirty="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3" name="Hộp Văn bản 6">
            <a:extLst>
              <a:ext uri="{FF2B5EF4-FFF2-40B4-BE49-F238E27FC236}">
                <a16:creationId xmlns="" xmlns:a16="http://schemas.microsoft.com/office/drawing/2014/main" id="{A393DB17-C377-AB50-05EF-B3E6B1F49748}"/>
              </a:ext>
            </a:extLst>
          </p:cNvPr>
          <p:cNvSpPr txBox="1"/>
          <p:nvPr/>
        </p:nvSpPr>
        <p:spPr>
          <a:xfrm>
            <a:off x="735198" y="4424828"/>
            <a:ext cx="11533612"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 </a:t>
            </a:r>
            <a:r>
              <a:rPr lang="en-US" sz="3200" dirty="0" err="1" smtClean="0">
                <a:solidFill>
                  <a:srgbClr val="FF0000"/>
                </a:solidFill>
                <a:latin typeface="Times New Roman" panose="02020603050405020304" pitchFamily="18" charset="0"/>
                <a:cs typeface="Times New Roman" panose="02020603050405020304" pitchFamily="18" charset="0"/>
              </a:rPr>
              <a:t>Khi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nào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hoa</a:t>
            </a:r>
            <a:r>
              <a:rPr lang="en-US" sz="3200" dirty="0">
                <a:solidFill>
                  <a:schemeClr val="tx2"/>
                </a:solidFill>
                <a:latin typeface="Times New Roman" panose="02020603050405020304" pitchFamily="18" charset="0"/>
                <a:cs typeface="Times New Roman" panose="02020603050405020304" pitchFamily="18" charset="0"/>
              </a:rPr>
              <a:t> ban </a:t>
            </a:r>
            <a:r>
              <a:rPr lang="en-US" sz="3200" dirty="0" err="1">
                <a:solidFill>
                  <a:schemeClr val="tx2"/>
                </a:solidFill>
                <a:latin typeface="Times New Roman" panose="02020603050405020304" pitchFamily="18" charset="0"/>
                <a:cs typeface="Times New Roman" panose="02020603050405020304" pitchFamily="18" charset="0"/>
              </a:rPr>
              <a:t>nở</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trắng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núi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rừng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Tây</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bắc</a:t>
            </a:r>
            <a:r>
              <a:rPr lang="en-US" sz="3200" dirty="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4" name="Hộp Văn bản 7">
            <a:extLst>
              <a:ext uri="{FF2B5EF4-FFF2-40B4-BE49-F238E27FC236}">
                <a16:creationId xmlns="" xmlns:a16="http://schemas.microsoft.com/office/drawing/2014/main" id="{2889AE74-DD19-8C58-05F2-02B75B5F6E33}"/>
              </a:ext>
            </a:extLst>
          </p:cNvPr>
          <p:cNvSpPr txBox="1"/>
          <p:nvPr/>
        </p:nvSpPr>
        <p:spPr>
          <a:xfrm>
            <a:off x="814029" y="5800102"/>
            <a:ext cx="10478530"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 Ở </a:t>
            </a:r>
            <a:r>
              <a:rPr lang="en-US" sz="3200" dirty="0" err="1" smtClean="0">
                <a:solidFill>
                  <a:srgbClr val="FF0000"/>
                </a:solidFill>
                <a:latin typeface="Times New Roman" panose="02020603050405020304" pitchFamily="18" charset="0"/>
                <a:cs typeface="Times New Roman" panose="02020603050405020304" pitchFamily="18" charset="0"/>
              </a:rPr>
              <a:t>đâu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bà</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đã</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trồng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một</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hàng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cao</a:t>
            </a:r>
            <a:r>
              <a:rPr lang="en-US" sz="3200" dirty="0">
                <a:solidFill>
                  <a:schemeClr val="tx2"/>
                </a:solidFill>
                <a:latin typeface="Times New Roman" panose="02020603050405020304" pitchFamily="18" charset="0"/>
                <a:cs typeface="Times New Roman" panose="02020603050405020304" pitchFamily="18" charset="0"/>
              </a:rPr>
              <a:t> </a:t>
            </a:r>
            <a:r>
              <a:rPr lang="en-US" sz="3200" err="1">
                <a:solidFill>
                  <a:schemeClr val="tx2"/>
                </a:solidFill>
                <a:latin typeface="Times New Roman" panose="02020603050405020304" pitchFamily="18" charset="0"/>
                <a:cs typeface="Times New Roman" panose="02020603050405020304" pitchFamily="18" charset="0"/>
              </a:rPr>
              <a:t>thẳng</a:t>
            </a:r>
            <a:r>
              <a:rPr lang="en-US" sz="3200">
                <a:solidFill>
                  <a:schemeClr val="tx2"/>
                </a:solidFill>
                <a:latin typeface="Times New Roman" panose="02020603050405020304" pitchFamily="18" charset="0"/>
                <a:cs typeface="Times New Roman" panose="02020603050405020304" pitchFamily="18" charset="0"/>
              </a:rPr>
              <a:t> </a:t>
            </a:r>
            <a:r>
              <a:rPr lang="en-US" sz="3200" smtClean="0">
                <a:solidFill>
                  <a:schemeClr val="tx2"/>
                </a:solidFill>
                <a:latin typeface="Times New Roman" panose="02020603050405020304" pitchFamily="18" charset="0"/>
                <a:cs typeface="Times New Roman" panose="02020603050405020304" pitchFamily="18" charset="0"/>
              </a:rPr>
              <a:t>tắp</a:t>
            </a:r>
            <a:r>
              <a:rPr lang="en-US" sz="3200" dirty="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5" name="Hộp Văn bản 5">
            <a:extLst>
              <a:ext uri="{FF2B5EF4-FFF2-40B4-BE49-F238E27FC236}">
                <a16:creationId xmlns="" xmlns:a16="http://schemas.microsoft.com/office/drawing/2014/main" id="{62A2293F-E292-3B6D-6208-96B180181DCC}"/>
              </a:ext>
            </a:extLst>
          </p:cNvPr>
          <p:cNvSpPr txBox="1"/>
          <p:nvPr/>
        </p:nvSpPr>
        <p:spPr>
          <a:xfrm>
            <a:off x="729938" y="3429816"/>
            <a:ext cx="10478530"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Đà</a:t>
            </a:r>
            <a:r>
              <a:rPr lang="en-US" sz="3200" dirty="0" err="1" smtClean="0">
                <a:solidFill>
                  <a:schemeClr val="tx2"/>
                </a:solidFill>
                <a:latin typeface="Times New Roman" panose="02020603050405020304" pitchFamily="18" charset="0"/>
                <a:cs typeface="Times New Roman" panose="02020603050405020304" pitchFamily="18" charset="0"/>
              </a:rPr>
              <a:t>n</a:t>
            </a:r>
            <a:r>
              <a:rPr lang="en-US" sz="3200" dirty="0" smtClean="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trâu</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đang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thung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thăng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gặm</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smtClean="0">
                <a:solidFill>
                  <a:schemeClr val="tx2"/>
                </a:solidFill>
                <a:latin typeface="Times New Roman" panose="02020603050405020304" pitchFamily="18" charset="0"/>
                <a:cs typeface="Times New Roman" panose="02020603050405020304" pitchFamily="18" charset="0"/>
              </a:rPr>
              <a:t>cỏ</a:t>
            </a:r>
            <a:r>
              <a:rPr lang="en-US" sz="3200" dirty="0" smtClean="0">
                <a:solidFill>
                  <a:schemeClr val="tx2"/>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ở </a:t>
            </a:r>
            <a:r>
              <a:rPr lang="en-US" sz="3200" dirty="0" err="1" smtClean="0">
                <a:solidFill>
                  <a:srgbClr val="FF0000"/>
                </a:solidFill>
                <a:latin typeface="Times New Roman" panose="02020603050405020304" pitchFamily="18" charset="0"/>
                <a:cs typeface="Times New Roman" panose="02020603050405020304" pitchFamily="18" charset="0"/>
              </a:rPr>
              <a:t>đâu</a:t>
            </a:r>
            <a:r>
              <a:rPr lang="en-US" sz="3200" dirty="0" smtClean="0">
                <a:solidFill>
                  <a:schemeClr val="tx2"/>
                </a:solidFill>
                <a:latin typeface="Times New Roman" panose="02020603050405020304" pitchFamily="18" charset="0"/>
                <a:cs typeface="Times New Roman" panose="02020603050405020304" pitchFamily="18" charset="0"/>
              </a:rPr>
              <a:t> ?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6" name="Hộp Văn bản 6">
            <a:extLst>
              <a:ext uri="{FF2B5EF4-FFF2-40B4-BE49-F238E27FC236}">
                <a16:creationId xmlns="" xmlns:a16="http://schemas.microsoft.com/office/drawing/2014/main" id="{A393DB17-C377-AB50-05EF-B3E6B1F49748}"/>
              </a:ext>
            </a:extLst>
          </p:cNvPr>
          <p:cNvSpPr txBox="1"/>
          <p:nvPr/>
        </p:nvSpPr>
        <p:spPr>
          <a:xfrm>
            <a:off x="735199" y="4931171"/>
            <a:ext cx="11533612"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 - </a:t>
            </a:r>
            <a:r>
              <a:rPr lang="en-US" sz="3200" dirty="0" err="1" smtClean="0">
                <a:solidFill>
                  <a:srgbClr val="FF0000"/>
                </a:solidFill>
                <a:latin typeface="Times New Roman" panose="02020603050405020304" pitchFamily="18" charset="0"/>
                <a:cs typeface="Times New Roman" panose="02020603050405020304" pitchFamily="18" charset="0"/>
              </a:rPr>
              <a:t>Bao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giờ</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hoa</a:t>
            </a:r>
            <a:r>
              <a:rPr lang="en-US" sz="3200" dirty="0">
                <a:solidFill>
                  <a:schemeClr val="tx2"/>
                </a:solidFill>
                <a:latin typeface="Times New Roman" panose="02020603050405020304" pitchFamily="18" charset="0"/>
                <a:cs typeface="Times New Roman" panose="02020603050405020304" pitchFamily="18" charset="0"/>
              </a:rPr>
              <a:t> ban </a:t>
            </a:r>
            <a:r>
              <a:rPr lang="en-US" sz="3200" dirty="0" err="1">
                <a:solidFill>
                  <a:schemeClr val="tx2"/>
                </a:solidFill>
                <a:latin typeface="Times New Roman" panose="02020603050405020304" pitchFamily="18" charset="0"/>
                <a:cs typeface="Times New Roman" panose="02020603050405020304" pitchFamily="18" charset="0"/>
              </a:rPr>
              <a:t>nở</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trắng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núi</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rừng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Tây</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bắc</a:t>
            </a:r>
            <a:r>
              <a:rPr lang="en-US" sz="3200" dirty="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sp>
        <p:nvSpPr>
          <p:cNvPr id="17" name="Hộp Văn bản 7">
            <a:extLst>
              <a:ext uri="{FF2B5EF4-FFF2-40B4-BE49-F238E27FC236}">
                <a16:creationId xmlns="" xmlns:a16="http://schemas.microsoft.com/office/drawing/2014/main" id="{2889AE74-DD19-8C58-05F2-02B75B5F6E33}"/>
              </a:ext>
            </a:extLst>
          </p:cNvPr>
          <p:cNvSpPr txBox="1"/>
          <p:nvPr/>
        </p:nvSpPr>
        <p:spPr>
          <a:xfrm>
            <a:off x="735199" y="6244889"/>
            <a:ext cx="10478530" cy="584775"/>
          </a:xfrm>
          <a:prstGeom prst="rect">
            <a:avLst/>
          </a:prstGeom>
          <a:noFill/>
        </p:spPr>
        <p:txBody>
          <a:bodyPr wrap="square" rtlCol="0">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a:t>
            </a:r>
            <a:r>
              <a:rPr lang="en-US" sz="3200" dirty="0" err="1" smtClean="0">
                <a:solidFill>
                  <a:schemeClr val="tx2"/>
                </a:solidFill>
                <a:latin typeface="Times New Roman" panose="02020603050405020304" pitchFamily="18" charset="0"/>
                <a:cs typeface="Times New Roman" panose="02020603050405020304" pitchFamily="18" charset="0"/>
              </a:rPr>
              <a:t>à</a:t>
            </a:r>
            <a:r>
              <a:rPr lang="en-US" sz="3200" dirty="0" smtClean="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đã</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trồng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một</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hàng</a:t>
            </a:r>
            <a:r>
              <a:rPr lang="en-US" sz="3200" dirty="0">
                <a:solidFill>
                  <a:schemeClr val="tx2"/>
                </a:solidFill>
                <a:latin typeface="Times New Roman" panose="02020603050405020304" pitchFamily="18" charset="0"/>
                <a:cs typeface="Times New Roman" panose="02020603050405020304" pitchFamily="18" charset="0"/>
              </a:rPr>
              <a:t> </a:t>
            </a:r>
            <a:r>
              <a:rPr lang="en-US" sz="3200" dirty="0" err="1">
                <a:solidFill>
                  <a:schemeClr val="tx2"/>
                </a:solidFill>
                <a:latin typeface="Times New Roman" panose="02020603050405020304" pitchFamily="18" charset="0"/>
                <a:cs typeface="Times New Roman" panose="02020603050405020304" pitchFamily="18" charset="0"/>
              </a:rPr>
              <a:t>cao</a:t>
            </a:r>
            <a:r>
              <a:rPr lang="en-US" sz="3200" dirty="0">
                <a:solidFill>
                  <a:schemeClr val="tx2"/>
                </a:solidFill>
                <a:latin typeface="Times New Roman" panose="02020603050405020304" pitchFamily="18" charset="0"/>
                <a:cs typeface="Times New Roman" panose="02020603050405020304" pitchFamily="18" charset="0"/>
              </a:rPr>
              <a:t> </a:t>
            </a:r>
            <a:r>
              <a:rPr lang="en-US" sz="3200" err="1">
                <a:solidFill>
                  <a:schemeClr val="tx2"/>
                </a:solidFill>
                <a:latin typeface="Times New Roman" panose="02020603050405020304" pitchFamily="18" charset="0"/>
                <a:cs typeface="Times New Roman" panose="02020603050405020304" pitchFamily="18" charset="0"/>
              </a:rPr>
              <a:t>thẳng</a:t>
            </a:r>
            <a:r>
              <a:rPr lang="en-US" sz="3200">
                <a:solidFill>
                  <a:schemeClr val="tx2"/>
                </a:solidFill>
                <a:latin typeface="Times New Roman" panose="02020603050405020304" pitchFamily="18" charset="0"/>
                <a:cs typeface="Times New Roman" panose="02020603050405020304" pitchFamily="18" charset="0"/>
              </a:rPr>
              <a:t> </a:t>
            </a:r>
            <a:r>
              <a:rPr lang="en-US" sz="3200" smtClean="0">
                <a:solidFill>
                  <a:schemeClr val="tx2"/>
                </a:solidFill>
                <a:latin typeface="Times New Roman" panose="02020603050405020304" pitchFamily="18" charset="0"/>
                <a:cs typeface="Times New Roman" panose="02020603050405020304" pitchFamily="18" charset="0"/>
              </a:rPr>
              <a:t>tắp </a:t>
            </a:r>
            <a:r>
              <a:rPr lang="en-US" sz="3200" dirty="0" smtClean="0">
                <a:solidFill>
                  <a:srgbClr val="FF0000"/>
                </a:solidFill>
                <a:latin typeface="Times New Roman" panose="02020603050405020304" pitchFamily="18" charset="0"/>
                <a:cs typeface="Times New Roman" panose="02020603050405020304" pitchFamily="18" charset="0"/>
              </a:rPr>
              <a:t>ở </a:t>
            </a:r>
            <a:r>
              <a:rPr lang="en-US" sz="3200" dirty="0" err="1" smtClean="0">
                <a:solidFill>
                  <a:srgbClr val="FF0000"/>
                </a:solidFill>
                <a:latin typeface="Times New Roman" panose="02020603050405020304" pitchFamily="18" charset="0"/>
                <a:cs typeface="Times New Roman" panose="02020603050405020304" pitchFamily="18" charset="0"/>
              </a:rPr>
              <a:t>đâu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smtClean="0">
                <a:solidFill>
                  <a:schemeClr val="tx2"/>
                </a:solidFill>
                <a:latin typeface="Times New Roman" panose="02020603050405020304" pitchFamily="18" charset="0"/>
                <a:cs typeface="Times New Roman" panose="02020603050405020304" pitchFamily="18" charset="0"/>
              </a:rPr>
              <a:t>? </a:t>
            </a:r>
            <a:endParaRPr lang="vi-VN" sz="3200" dirty="0">
              <a:solidFill>
                <a:schemeClr val="tx2"/>
              </a:solidFill>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flipV="1">
            <a:off x="914400" y="1555845"/>
            <a:ext cx="1665027" cy="1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14029" y="3002575"/>
            <a:ext cx="2297661" cy="170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814029" y="4464524"/>
            <a:ext cx="1665027" cy="1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14399" y="5928325"/>
            <a:ext cx="1665027" cy="1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710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ình chữ nhật: Góc Tròn 1">
            <a:extLst>
              <a:ext uri="{FF2B5EF4-FFF2-40B4-BE49-F238E27FC236}">
                <a16:creationId xmlns="" xmlns:a16="http://schemas.microsoft.com/office/drawing/2014/main" id="{203689C3-74DB-3800-28A9-B8A5393B14B1}"/>
              </a:ext>
            </a:extLst>
          </p:cNvPr>
          <p:cNvSpPr/>
          <p:nvPr/>
        </p:nvSpPr>
        <p:spPr>
          <a:xfrm>
            <a:off x="189186" y="730045"/>
            <a:ext cx="11839904" cy="5397910"/>
          </a:xfrm>
          <a:custGeom>
            <a:avLst/>
            <a:gdLst>
              <a:gd name="connsiteX0" fmla="*/ 0 w 10879660"/>
              <a:gd name="connsiteY0" fmla="*/ 899670 h 5397910"/>
              <a:gd name="connsiteX1" fmla="*/ 899670 w 10879660"/>
              <a:gd name="connsiteY1" fmla="*/ 0 h 5397910"/>
              <a:gd name="connsiteX2" fmla="*/ 1376387 w 10879660"/>
              <a:gd name="connsiteY2" fmla="*/ 0 h 5397910"/>
              <a:gd name="connsiteX3" fmla="*/ 2125513 w 10879660"/>
              <a:gd name="connsiteY3" fmla="*/ 0 h 5397910"/>
              <a:gd name="connsiteX4" fmla="*/ 2693033 w 10879660"/>
              <a:gd name="connsiteY4" fmla="*/ 0 h 5397910"/>
              <a:gd name="connsiteX5" fmla="*/ 3260553 w 10879660"/>
              <a:gd name="connsiteY5" fmla="*/ 0 h 5397910"/>
              <a:gd name="connsiteX6" fmla="*/ 3646467 w 10879660"/>
              <a:gd name="connsiteY6" fmla="*/ 0 h 5397910"/>
              <a:gd name="connsiteX7" fmla="*/ 4304790 w 10879660"/>
              <a:gd name="connsiteY7" fmla="*/ 0 h 5397910"/>
              <a:gd name="connsiteX8" fmla="*/ 4690704 w 10879660"/>
              <a:gd name="connsiteY8" fmla="*/ 0 h 5397910"/>
              <a:gd name="connsiteX9" fmla="*/ 5258224 w 10879660"/>
              <a:gd name="connsiteY9" fmla="*/ 0 h 5397910"/>
              <a:gd name="connsiteX10" fmla="*/ 5553334 w 10879660"/>
              <a:gd name="connsiteY10" fmla="*/ 0 h 5397910"/>
              <a:gd name="connsiteX11" fmla="*/ 6030051 w 10879660"/>
              <a:gd name="connsiteY11" fmla="*/ 0 h 5397910"/>
              <a:gd name="connsiteX12" fmla="*/ 6688374 w 10879660"/>
              <a:gd name="connsiteY12" fmla="*/ 0 h 5397910"/>
              <a:gd name="connsiteX13" fmla="*/ 6983484 w 10879660"/>
              <a:gd name="connsiteY13" fmla="*/ 0 h 5397910"/>
              <a:gd name="connsiteX14" fmla="*/ 7369398 w 10879660"/>
              <a:gd name="connsiteY14" fmla="*/ 0 h 5397910"/>
              <a:gd name="connsiteX15" fmla="*/ 8118524 w 10879660"/>
              <a:gd name="connsiteY15" fmla="*/ 0 h 5397910"/>
              <a:gd name="connsiteX16" fmla="*/ 8504438 w 10879660"/>
              <a:gd name="connsiteY16" fmla="*/ 0 h 5397910"/>
              <a:gd name="connsiteX17" fmla="*/ 9253564 w 10879660"/>
              <a:gd name="connsiteY17" fmla="*/ 0 h 5397910"/>
              <a:gd name="connsiteX18" fmla="*/ 9979990 w 10879660"/>
              <a:gd name="connsiteY18" fmla="*/ 0 h 5397910"/>
              <a:gd name="connsiteX19" fmla="*/ 10879660 w 10879660"/>
              <a:gd name="connsiteY19" fmla="*/ 899670 h 5397910"/>
              <a:gd name="connsiteX20" fmla="*/ 10879660 w 10879660"/>
              <a:gd name="connsiteY20" fmla="*/ 1499432 h 5397910"/>
              <a:gd name="connsiteX21" fmla="*/ 10879660 w 10879660"/>
              <a:gd name="connsiteY21" fmla="*/ 2135179 h 5397910"/>
              <a:gd name="connsiteX22" fmla="*/ 10879660 w 10879660"/>
              <a:gd name="connsiteY22" fmla="*/ 2770926 h 5397910"/>
              <a:gd name="connsiteX23" fmla="*/ 10879660 w 10879660"/>
              <a:gd name="connsiteY23" fmla="*/ 3442659 h 5397910"/>
              <a:gd name="connsiteX24" fmla="*/ 10879660 w 10879660"/>
              <a:gd name="connsiteY24" fmla="*/ 3934464 h 5397910"/>
              <a:gd name="connsiteX25" fmla="*/ 10879660 w 10879660"/>
              <a:gd name="connsiteY25" fmla="*/ 4498240 h 5397910"/>
              <a:gd name="connsiteX26" fmla="*/ 9979990 w 10879660"/>
              <a:gd name="connsiteY26" fmla="*/ 5397910 h 5397910"/>
              <a:gd name="connsiteX27" fmla="*/ 9321667 w 10879660"/>
              <a:gd name="connsiteY27" fmla="*/ 5397910 h 5397910"/>
              <a:gd name="connsiteX28" fmla="*/ 8754147 w 10879660"/>
              <a:gd name="connsiteY28" fmla="*/ 5397910 h 5397910"/>
              <a:gd name="connsiteX29" fmla="*/ 8459036 w 10879660"/>
              <a:gd name="connsiteY29" fmla="*/ 5397910 h 5397910"/>
              <a:gd name="connsiteX30" fmla="*/ 8163926 w 10879660"/>
              <a:gd name="connsiteY30" fmla="*/ 5397910 h 5397910"/>
              <a:gd name="connsiteX31" fmla="*/ 7596406 w 10879660"/>
              <a:gd name="connsiteY31" fmla="*/ 5397910 h 5397910"/>
              <a:gd name="connsiteX32" fmla="*/ 7119689 w 10879660"/>
              <a:gd name="connsiteY32" fmla="*/ 5397910 h 5397910"/>
              <a:gd name="connsiteX33" fmla="*/ 6642972 w 10879660"/>
              <a:gd name="connsiteY33" fmla="*/ 5397910 h 5397910"/>
              <a:gd name="connsiteX34" fmla="*/ 6075452 w 10879660"/>
              <a:gd name="connsiteY34" fmla="*/ 5397910 h 5397910"/>
              <a:gd name="connsiteX35" fmla="*/ 5689539 w 10879660"/>
              <a:gd name="connsiteY35" fmla="*/ 5397910 h 5397910"/>
              <a:gd name="connsiteX36" fmla="*/ 5303625 w 10879660"/>
              <a:gd name="connsiteY36" fmla="*/ 5397910 h 5397910"/>
              <a:gd name="connsiteX37" fmla="*/ 4917712 w 10879660"/>
              <a:gd name="connsiteY37" fmla="*/ 5397910 h 5397910"/>
              <a:gd name="connsiteX38" fmla="*/ 4259388 w 10879660"/>
              <a:gd name="connsiteY38" fmla="*/ 5397910 h 5397910"/>
              <a:gd name="connsiteX39" fmla="*/ 3782672 w 10879660"/>
              <a:gd name="connsiteY39" fmla="*/ 5397910 h 5397910"/>
              <a:gd name="connsiteX40" fmla="*/ 3033545 w 10879660"/>
              <a:gd name="connsiteY40" fmla="*/ 5397910 h 5397910"/>
              <a:gd name="connsiteX41" fmla="*/ 2556828 w 10879660"/>
              <a:gd name="connsiteY41" fmla="*/ 5397910 h 5397910"/>
              <a:gd name="connsiteX42" fmla="*/ 2080112 w 10879660"/>
              <a:gd name="connsiteY42" fmla="*/ 5397910 h 5397910"/>
              <a:gd name="connsiteX43" fmla="*/ 1603395 w 10879660"/>
              <a:gd name="connsiteY43" fmla="*/ 5397910 h 5397910"/>
              <a:gd name="connsiteX44" fmla="*/ 899670 w 10879660"/>
              <a:gd name="connsiteY44" fmla="*/ 5397910 h 5397910"/>
              <a:gd name="connsiteX45" fmla="*/ 0 w 10879660"/>
              <a:gd name="connsiteY45" fmla="*/ 4498240 h 5397910"/>
              <a:gd name="connsiteX46" fmla="*/ 0 w 10879660"/>
              <a:gd name="connsiteY46" fmla="*/ 4006435 h 5397910"/>
              <a:gd name="connsiteX47" fmla="*/ 0 w 10879660"/>
              <a:gd name="connsiteY47" fmla="*/ 3514631 h 5397910"/>
              <a:gd name="connsiteX48" fmla="*/ 0 w 10879660"/>
              <a:gd name="connsiteY48" fmla="*/ 2878884 h 5397910"/>
              <a:gd name="connsiteX49" fmla="*/ 0 w 10879660"/>
              <a:gd name="connsiteY49" fmla="*/ 2243136 h 5397910"/>
              <a:gd name="connsiteX50" fmla="*/ 0 w 10879660"/>
              <a:gd name="connsiteY50" fmla="*/ 1751332 h 5397910"/>
              <a:gd name="connsiteX51" fmla="*/ 0 w 10879660"/>
              <a:gd name="connsiteY51" fmla="*/ 899670 h 53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0879660" h="5397910" fill="none" extrusionOk="0">
                <a:moveTo>
                  <a:pt x="0" y="899670"/>
                </a:moveTo>
                <a:cubicBezTo>
                  <a:pt x="-4328" y="382219"/>
                  <a:pt x="402245" y="43978"/>
                  <a:pt x="899670" y="0"/>
                </a:cubicBezTo>
                <a:cubicBezTo>
                  <a:pt x="1131445" y="-7697"/>
                  <a:pt x="1145578" y="34305"/>
                  <a:pt x="1376387" y="0"/>
                </a:cubicBezTo>
                <a:cubicBezTo>
                  <a:pt x="1607196" y="-34305"/>
                  <a:pt x="1836088" y="17499"/>
                  <a:pt x="2125513" y="0"/>
                </a:cubicBezTo>
                <a:cubicBezTo>
                  <a:pt x="2414938" y="-17499"/>
                  <a:pt x="2563309" y="9647"/>
                  <a:pt x="2693033" y="0"/>
                </a:cubicBezTo>
                <a:cubicBezTo>
                  <a:pt x="2822757" y="-9647"/>
                  <a:pt x="3049534" y="53099"/>
                  <a:pt x="3260553" y="0"/>
                </a:cubicBezTo>
                <a:cubicBezTo>
                  <a:pt x="3471572" y="-53099"/>
                  <a:pt x="3553277" y="1826"/>
                  <a:pt x="3646467" y="0"/>
                </a:cubicBezTo>
                <a:cubicBezTo>
                  <a:pt x="3739657" y="-1826"/>
                  <a:pt x="4098707" y="9081"/>
                  <a:pt x="4304790" y="0"/>
                </a:cubicBezTo>
                <a:cubicBezTo>
                  <a:pt x="4510873" y="-9081"/>
                  <a:pt x="4572145" y="43292"/>
                  <a:pt x="4690704" y="0"/>
                </a:cubicBezTo>
                <a:cubicBezTo>
                  <a:pt x="4809263" y="-43292"/>
                  <a:pt x="5042349" y="538"/>
                  <a:pt x="5258224" y="0"/>
                </a:cubicBezTo>
                <a:cubicBezTo>
                  <a:pt x="5474099" y="-538"/>
                  <a:pt x="5413926" y="3054"/>
                  <a:pt x="5553334" y="0"/>
                </a:cubicBezTo>
                <a:cubicBezTo>
                  <a:pt x="5692742" y="-3054"/>
                  <a:pt x="5822177" y="7612"/>
                  <a:pt x="6030051" y="0"/>
                </a:cubicBezTo>
                <a:cubicBezTo>
                  <a:pt x="6237925" y="-7612"/>
                  <a:pt x="6488338" y="1784"/>
                  <a:pt x="6688374" y="0"/>
                </a:cubicBezTo>
                <a:cubicBezTo>
                  <a:pt x="6888410" y="-1784"/>
                  <a:pt x="6908354" y="33133"/>
                  <a:pt x="6983484" y="0"/>
                </a:cubicBezTo>
                <a:cubicBezTo>
                  <a:pt x="7058614" y="-33133"/>
                  <a:pt x="7234856" y="32752"/>
                  <a:pt x="7369398" y="0"/>
                </a:cubicBezTo>
                <a:cubicBezTo>
                  <a:pt x="7503940" y="-32752"/>
                  <a:pt x="7900047" y="39389"/>
                  <a:pt x="8118524" y="0"/>
                </a:cubicBezTo>
                <a:cubicBezTo>
                  <a:pt x="8337001" y="-39389"/>
                  <a:pt x="8352487" y="14664"/>
                  <a:pt x="8504438" y="0"/>
                </a:cubicBezTo>
                <a:cubicBezTo>
                  <a:pt x="8656389" y="-14664"/>
                  <a:pt x="8917710" y="74393"/>
                  <a:pt x="9253564" y="0"/>
                </a:cubicBezTo>
                <a:cubicBezTo>
                  <a:pt x="9589418" y="-74393"/>
                  <a:pt x="9689978" y="33090"/>
                  <a:pt x="9979990" y="0"/>
                </a:cubicBezTo>
                <a:cubicBezTo>
                  <a:pt x="10456916" y="-9281"/>
                  <a:pt x="10773608" y="415291"/>
                  <a:pt x="10879660" y="899670"/>
                </a:cubicBezTo>
                <a:cubicBezTo>
                  <a:pt x="10906102" y="1020646"/>
                  <a:pt x="10847990" y="1305714"/>
                  <a:pt x="10879660" y="1499432"/>
                </a:cubicBezTo>
                <a:cubicBezTo>
                  <a:pt x="10911330" y="1693150"/>
                  <a:pt x="10810780" y="1858389"/>
                  <a:pt x="10879660" y="2135179"/>
                </a:cubicBezTo>
                <a:cubicBezTo>
                  <a:pt x="10948540" y="2411969"/>
                  <a:pt x="10842045" y="2494821"/>
                  <a:pt x="10879660" y="2770926"/>
                </a:cubicBezTo>
                <a:cubicBezTo>
                  <a:pt x="10917275" y="3047031"/>
                  <a:pt x="10851587" y="3177331"/>
                  <a:pt x="10879660" y="3442659"/>
                </a:cubicBezTo>
                <a:cubicBezTo>
                  <a:pt x="10907733" y="3707987"/>
                  <a:pt x="10878889" y="3754007"/>
                  <a:pt x="10879660" y="3934464"/>
                </a:cubicBezTo>
                <a:cubicBezTo>
                  <a:pt x="10880431" y="4114921"/>
                  <a:pt x="10870957" y="4378815"/>
                  <a:pt x="10879660" y="4498240"/>
                </a:cubicBezTo>
                <a:cubicBezTo>
                  <a:pt x="10813205" y="5043376"/>
                  <a:pt x="10433840" y="5374377"/>
                  <a:pt x="9979990" y="5397910"/>
                </a:cubicBezTo>
                <a:cubicBezTo>
                  <a:pt x="9761660" y="5424580"/>
                  <a:pt x="9604198" y="5319491"/>
                  <a:pt x="9321667" y="5397910"/>
                </a:cubicBezTo>
                <a:cubicBezTo>
                  <a:pt x="9039136" y="5476329"/>
                  <a:pt x="8920331" y="5364295"/>
                  <a:pt x="8754147" y="5397910"/>
                </a:cubicBezTo>
                <a:cubicBezTo>
                  <a:pt x="8587963" y="5431525"/>
                  <a:pt x="8589629" y="5364566"/>
                  <a:pt x="8459036" y="5397910"/>
                </a:cubicBezTo>
                <a:cubicBezTo>
                  <a:pt x="8328443" y="5431254"/>
                  <a:pt x="8268189" y="5381247"/>
                  <a:pt x="8163926" y="5397910"/>
                </a:cubicBezTo>
                <a:cubicBezTo>
                  <a:pt x="8059663" y="5414573"/>
                  <a:pt x="7841311" y="5367618"/>
                  <a:pt x="7596406" y="5397910"/>
                </a:cubicBezTo>
                <a:cubicBezTo>
                  <a:pt x="7351501" y="5428202"/>
                  <a:pt x="7328698" y="5389322"/>
                  <a:pt x="7119689" y="5397910"/>
                </a:cubicBezTo>
                <a:cubicBezTo>
                  <a:pt x="6910680" y="5406498"/>
                  <a:pt x="6795603" y="5386588"/>
                  <a:pt x="6642972" y="5397910"/>
                </a:cubicBezTo>
                <a:cubicBezTo>
                  <a:pt x="6490341" y="5409232"/>
                  <a:pt x="6271684" y="5359893"/>
                  <a:pt x="6075452" y="5397910"/>
                </a:cubicBezTo>
                <a:cubicBezTo>
                  <a:pt x="5879220" y="5435927"/>
                  <a:pt x="5834112" y="5390551"/>
                  <a:pt x="5689539" y="5397910"/>
                </a:cubicBezTo>
                <a:cubicBezTo>
                  <a:pt x="5544966" y="5405269"/>
                  <a:pt x="5443959" y="5357926"/>
                  <a:pt x="5303625" y="5397910"/>
                </a:cubicBezTo>
                <a:cubicBezTo>
                  <a:pt x="5163291" y="5437894"/>
                  <a:pt x="5085490" y="5360302"/>
                  <a:pt x="4917712" y="5397910"/>
                </a:cubicBezTo>
                <a:cubicBezTo>
                  <a:pt x="4749934" y="5435518"/>
                  <a:pt x="4445931" y="5328656"/>
                  <a:pt x="4259388" y="5397910"/>
                </a:cubicBezTo>
                <a:cubicBezTo>
                  <a:pt x="4072845" y="5467164"/>
                  <a:pt x="3913217" y="5385292"/>
                  <a:pt x="3782672" y="5397910"/>
                </a:cubicBezTo>
                <a:cubicBezTo>
                  <a:pt x="3652127" y="5410528"/>
                  <a:pt x="3344910" y="5340249"/>
                  <a:pt x="3033545" y="5397910"/>
                </a:cubicBezTo>
                <a:cubicBezTo>
                  <a:pt x="2722180" y="5455571"/>
                  <a:pt x="2706086" y="5379722"/>
                  <a:pt x="2556828" y="5397910"/>
                </a:cubicBezTo>
                <a:cubicBezTo>
                  <a:pt x="2407570" y="5416098"/>
                  <a:pt x="2180786" y="5355820"/>
                  <a:pt x="2080112" y="5397910"/>
                </a:cubicBezTo>
                <a:cubicBezTo>
                  <a:pt x="1979438" y="5440000"/>
                  <a:pt x="1713194" y="5345976"/>
                  <a:pt x="1603395" y="5397910"/>
                </a:cubicBezTo>
                <a:cubicBezTo>
                  <a:pt x="1493596" y="5449844"/>
                  <a:pt x="1225561" y="5390529"/>
                  <a:pt x="899670" y="5397910"/>
                </a:cubicBezTo>
                <a:cubicBezTo>
                  <a:pt x="294827" y="5451518"/>
                  <a:pt x="-67384" y="5041823"/>
                  <a:pt x="0" y="4498240"/>
                </a:cubicBezTo>
                <a:cubicBezTo>
                  <a:pt x="-50477" y="4337441"/>
                  <a:pt x="36496" y="4197926"/>
                  <a:pt x="0" y="4006435"/>
                </a:cubicBezTo>
                <a:cubicBezTo>
                  <a:pt x="-36496" y="3814945"/>
                  <a:pt x="4860" y="3760092"/>
                  <a:pt x="0" y="3514631"/>
                </a:cubicBezTo>
                <a:cubicBezTo>
                  <a:pt x="-4860" y="3269170"/>
                  <a:pt x="15553" y="3020098"/>
                  <a:pt x="0" y="2878884"/>
                </a:cubicBezTo>
                <a:cubicBezTo>
                  <a:pt x="-15553" y="2737670"/>
                  <a:pt x="62846" y="2412704"/>
                  <a:pt x="0" y="2243136"/>
                </a:cubicBezTo>
                <a:cubicBezTo>
                  <a:pt x="-62846" y="2073568"/>
                  <a:pt x="6844" y="1977625"/>
                  <a:pt x="0" y="1751332"/>
                </a:cubicBezTo>
                <a:cubicBezTo>
                  <a:pt x="-6844" y="1525039"/>
                  <a:pt x="41333" y="1243699"/>
                  <a:pt x="0" y="899670"/>
                </a:cubicBezTo>
                <a:close/>
              </a:path>
              <a:path w="10879660" h="5397910" stroke="0" extrusionOk="0">
                <a:moveTo>
                  <a:pt x="0" y="899670"/>
                </a:moveTo>
                <a:cubicBezTo>
                  <a:pt x="135730" y="380919"/>
                  <a:pt x="449113" y="102333"/>
                  <a:pt x="899670" y="0"/>
                </a:cubicBezTo>
                <a:cubicBezTo>
                  <a:pt x="974028" y="-27501"/>
                  <a:pt x="1077204" y="25305"/>
                  <a:pt x="1194780" y="0"/>
                </a:cubicBezTo>
                <a:cubicBezTo>
                  <a:pt x="1312356" y="-25305"/>
                  <a:pt x="1480489" y="6185"/>
                  <a:pt x="1580694" y="0"/>
                </a:cubicBezTo>
                <a:cubicBezTo>
                  <a:pt x="1680899" y="-6185"/>
                  <a:pt x="1929719" y="6803"/>
                  <a:pt x="2148214" y="0"/>
                </a:cubicBezTo>
                <a:cubicBezTo>
                  <a:pt x="2366709" y="-6803"/>
                  <a:pt x="2325368" y="4389"/>
                  <a:pt x="2443324" y="0"/>
                </a:cubicBezTo>
                <a:cubicBezTo>
                  <a:pt x="2561280" y="-4389"/>
                  <a:pt x="2808417" y="78330"/>
                  <a:pt x="3101648" y="0"/>
                </a:cubicBezTo>
                <a:cubicBezTo>
                  <a:pt x="3394879" y="-78330"/>
                  <a:pt x="3392018" y="41229"/>
                  <a:pt x="3487561" y="0"/>
                </a:cubicBezTo>
                <a:cubicBezTo>
                  <a:pt x="3583104" y="-41229"/>
                  <a:pt x="3933882" y="4629"/>
                  <a:pt x="4055081" y="0"/>
                </a:cubicBezTo>
                <a:cubicBezTo>
                  <a:pt x="4176280" y="-4629"/>
                  <a:pt x="4561214" y="29380"/>
                  <a:pt x="4804208" y="0"/>
                </a:cubicBezTo>
                <a:cubicBezTo>
                  <a:pt x="5047202" y="-29380"/>
                  <a:pt x="5350182" y="11175"/>
                  <a:pt x="5553334" y="0"/>
                </a:cubicBezTo>
                <a:cubicBezTo>
                  <a:pt x="5756486" y="-11175"/>
                  <a:pt x="5839762" y="63983"/>
                  <a:pt x="6120854" y="0"/>
                </a:cubicBezTo>
                <a:cubicBezTo>
                  <a:pt x="6401946" y="-63983"/>
                  <a:pt x="6555375" y="24203"/>
                  <a:pt x="6688374" y="0"/>
                </a:cubicBezTo>
                <a:cubicBezTo>
                  <a:pt x="6821373" y="-24203"/>
                  <a:pt x="6906188" y="21364"/>
                  <a:pt x="6983484" y="0"/>
                </a:cubicBezTo>
                <a:cubicBezTo>
                  <a:pt x="7060780" y="-21364"/>
                  <a:pt x="7227029" y="26484"/>
                  <a:pt x="7369398" y="0"/>
                </a:cubicBezTo>
                <a:cubicBezTo>
                  <a:pt x="7511767" y="-26484"/>
                  <a:pt x="7800353" y="27009"/>
                  <a:pt x="7936918" y="0"/>
                </a:cubicBezTo>
                <a:cubicBezTo>
                  <a:pt x="8073483" y="-27009"/>
                  <a:pt x="8119678" y="7371"/>
                  <a:pt x="8232028" y="0"/>
                </a:cubicBezTo>
                <a:cubicBezTo>
                  <a:pt x="8344378" y="-7371"/>
                  <a:pt x="8569852" y="2134"/>
                  <a:pt x="8799548" y="0"/>
                </a:cubicBezTo>
                <a:cubicBezTo>
                  <a:pt x="9029244" y="-2134"/>
                  <a:pt x="9134206" y="15575"/>
                  <a:pt x="9457872" y="0"/>
                </a:cubicBezTo>
                <a:cubicBezTo>
                  <a:pt x="9781538" y="-15575"/>
                  <a:pt x="9871746" y="14015"/>
                  <a:pt x="9979990" y="0"/>
                </a:cubicBezTo>
                <a:cubicBezTo>
                  <a:pt x="10496604" y="-7564"/>
                  <a:pt x="10974972" y="346357"/>
                  <a:pt x="10879660" y="899670"/>
                </a:cubicBezTo>
                <a:cubicBezTo>
                  <a:pt x="10912780" y="1090524"/>
                  <a:pt x="10832046" y="1222767"/>
                  <a:pt x="10879660" y="1391475"/>
                </a:cubicBezTo>
                <a:cubicBezTo>
                  <a:pt x="10927274" y="1560184"/>
                  <a:pt x="10876720" y="1675126"/>
                  <a:pt x="10879660" y="1919265"/>
                </a:cubicBezTo>
                <a:cubicBezTo>
                  <a:pt x="10882600" y="2163404"/>
                  <a:pt x="10852874" y="2197971"/>
                  <a:pt x="10879660" y="2447055"/>
                </a:cubicBezTo>
                <a:cubicBezTo>
                  <a:pt x="10906446" y="2696139"/>
                  <a:pt x="10834626" y="2836154"/>
                  <a:pt x="10879660" y="3118788"/>
                </a:cubicBezTo>
                <a:cubicBezTo>
                  <a:pt x="10924694" y="3401422"/>
                  <a:pt x="10831933" y="3441211"/>
                  <a:pt x="10879660" y="3718550"/>
                </a:cubicBezTo>
                <a:cubicBezTo>
                  <a:pt x="10927387" y="3995889"/>
                  <a:pt x="10822251" y="4171792"/>
                  <a:pt x="10879660" y="4498240"/>
                </a:cubicBezTo>
                <a:cubicBezTo>
                  <a:pt x="10942571" y="4915989"/>
                  <a:pt x="10493701" y="5374677"/>
                  <a:pt x="9979990" y="5397910"/>
                </a:cubicBezTo>
                <a:cubicBezTo>
                  <a:pt x="9854275" y="5403319"/>
                  <a:pt x="9699545" y="5356393"/>
                  <a:pt x="9594076" y="5397910"/>
                </a:cubicBezTo>
                <a:cubicBezTo>
                  <a:pt x="9488607" y="5439427"/>
                  <a:pt x="9254810" y="5342949"/>
                  <a:pt x="9117360" y="5397910"/>
                </a:cubicBezTo>
                <a:cubicBezTo>
                  <a:pt x="8979910" y="5452871"/>
                  <a:pt x="8595836" y="5365923"/>
                  <a:pt x="8459036" y="5397910"/>
                </a:cubicBezTo>
                <a:cubicBezTo>
                  <a:pt x="8322236" y="5429897"/>
                  <a:pt x="8239741" y="5392041"/>
                  <a:pt x="8163926" y="5397910"/>
                </a:cubicBezTo>
                <a:cubicBezTo>
                  <a:pt x="8088111" y="5403779"/>
                  <a:pt x="7792082" y="5390052"/>
                  <a:pt x="7687209" y="5397910"/>
                </a:cubicBezTo>
                <a:cubicBezTo>
                  <a:pt x="7582336" y="5405768"/>
                  <a:pt x="7457693" y="5390480"/>
                  <a:pt x="7392099" y="5397910"/>
                </a:cubicBezTo>
                <a:cubicBezTo>
                  <a:pt x="7326505" y="5405340"/>
                  <a:pt x="7166686" y="5393638"/>
                  <a:pt x="7096988" y="5397910"/>
                </a:cubicBezTo>
                <a:cubicBezTo>
                  <a:pt x="7027290" y="5402182"/>
                  <a:pt x="6648558" y="5360741"/>
                  <a:pt x="6529468" y="5397910"/>
                </a:cubicBezTo>
                <a:cubicBezTo>
                  <a:pt x="6410378" y="5435079"/>
                  <a:pt x="6226950" y="5359654"/>
                  <a:pt x="5961948" y="5397910"/>
                </a:cubicBezTo>
                <a:cubicBezTo>
                  <a:pt x="5696946" y="5436166"/>
                  <a:pt x="5678962" y="5357474"/>
                  <a:pt x="5485232" y="5397910"/>
                </a:cubicBezTo>
                <a:cubicBezTo>
                  <a:pt x="5291502" y="5438346"/>
                  <a:pt x="5178970" y="5344729"/>
                  <a:pt x="5008515" y="5397910"/>
                </a:cubicBezTo>
                <a:cubicBezTo>
                  <a:pt x="4838060" y="5451091"/>
                  <a:pt x="4726745" y="5361698"/>
                  <a:pt x="4531798" y="5397910"/>
                </a:cubicBezTo>
                <a:cubicBezTo>
                  <a:pt x="4336851" y="5434122"/>
                  <a:pt x="3976030" y="5370133"/>
                  <a:pt x="3782672" y="5397910"/>
                </a:cubicBezTo>
                <a:cubicBezTo>
                  <a:pt x="3589314" y="5425687"/>
                  <a:pt x="3610898" y="5365207"/>
                  <a:pt x="3487561" y="5397910"/>
                </a:cubicBezTo>
                <a:cubicBezTo>
                  <a:pt x="3364224" y="5430613"/>
                  <a:pt x="3232189" y="5367119"/>
                  <a:pt x="3010844" y="5397910"/>
                </a:cubicBezTo>
                <a:cubicBezTo>
                  <a:pt x="2789499" y="5428701"/>
                  <a:pt x="2652502" y="5341625"/>
                  <a:pt x="2534128" y="5397910"/>
                </a:cubicBezTo>
                <a:cubicBezTo>
                  <a:pt x="2415754" y="5454195"/>
                  <a:pt x="2185003" y="5373439"/>
                  <a:pt x="1966608" y="5397910"/>
                </a:cubicBezTo>
                <a:cubicBezTo>
                  <a:pt x="1748213" y="5422381"/>
                  <a:pt x="1596993" y="5347816"/>
                  <a:pt x="1489891" y="5397910"/>
                </a:cubicBezTo>
                <a:cubicBezTo>
                  <a:pt x="1382789" y="5448004"/>
                  <a:pt x="1098210" y="5355679"/>
                  <a:pt x="899670" y="5397910"/>
                </a:cubicBezTo>
                <a:cubicBezTo>
                  <a:pt x="443568" y="5445066"/>
                  <a:pt x="81570" y="4990246"/>
                  <a:pt x="0" y="4498240"/>
                </a:cubicBezTo>
                <a:cubicBezTo>
                  <a:pt x="-64804" y="4367325"/>
                  <a:pt x="15860" y="4192406"/>
                  <a:pt x="0" y="3934464"/>
                </a:cubicBezTo>
                <a:cubicBezTo>
                  <a:pt x="-15860" y="3676522"/>
                  <a:pt x="26710" y="3573854"/>
                  <a:pt x="0" y="3406674"/>
                </a:cubicBezTo>
                <a:cubicBezTo>
                  <a:pt x="-26710" y="3239494"/>
                  <a:pt x="72152" y="2922738"/>
                  <a:pt x="0" y="2770926"/>
                </a:cubicBezTo>
                <a:cubicBezTo>
                  <a:pt x="-72152" y="2619114"/>
                  <a:pt x="62071" y="2466750"/>
                  <a:pt x="0" y="2171165"/>
                </a:cubicBezTo>
                <a:cubicBezTo>
                  <a:pt x="-62071" y="1875580"/>
                  <a:pt x="7607" y="1715488"/>
                  <a:pt x="0" y="1571403"/>
                </a:cubicBezTo>
                <a:cubicBezTo>
                  <a:pt x="-7607" y="1427318"/>
                  <a:pt x="38608" y="1074189"/>
                  <a:pt x="0" y="899670"/>
                </a:cubicBezTo>
                <a:close/>
              </a:path>
            </a:pathLst>
          </a:custGeom>
          <a:ln w="76200">
            <a:extLst>
              <a:ext uri="{C807C97D-BFC1-408E-A445-0C87EB9F89A2}">
                <ask:lineSketchStyleProps xmlns="" xmlns:ask="http://schemas.microsoft.com/office/drawing/2018/sketchyshapes" sd="1442313060">
                  <a:prstGeom prst="roundRect">
                    <a:avLst/>
                  </a:prstGeom>
                  <ask:type>
                    <ask:lineSketchScribble/>
                  </ask:type>
                </ask:lineSketchStyleProps>
              </a:ext>
            </a:extLst>
          </a:ln>
          <a:effectLst>
            <a:glow rad="228600">
              <a:schemeClr val="accent5">
                <a:satMod val="175000"/>
                <a:alpha val="40000"/>
              </a:schemeClr>
            </a:glow>
          </a:effectLst>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vi-VN" sz="4000" b="1" dirty="0">
                <a:solidFill>
                  <a:srgbClr val="FF0000"/>
                </a:solidFill>
                <a:latin typeface="Times New Roman" panose="02020603050405020304" pitchFamily="18" charset="0"/>
                <a:cs typeface="Times New Roman" panose="02020603050405020304" pitchFamily="18" charset="0"/>
              </a:rPr>
              <a:t>Ghi nhớ</a:t>
            </a:r>
            <a:endParaRPr lang="en-US" sz="4000" b="1"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3600" dirty="0">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Trạng ngữ chỉ thời gian </a:t>
            </a:r>
            <a:r>
              <a:rPr lang="vi-VN" sz="3600" b="1" dirty="0">
                <a:latin typeface="Times New Roman" panose="02020603050405020304" pitchFamily="18" charset="0"/>
                <a:cs typeface="Times New Roman" panose="02020603050405020304" pitchFamily="18" charset="0"/>
              </a:rPr>
              <a:t>bổ sung thông tin về thời gian diễn ra sự việc nêu trong câu; trả lời câu hỏi </a:t>
            </a:r>
            <a:r>
              <a:rPr lang="vi-VN" sz="3600" b="1" dirty="0">
                <a:solidFill>
                  <a:srgbClr val="FF0000"/>
                </a:solidFill>
                <a:latin typeface="Times New Roman" panose="02020603050405020304" pitchFamily="18" charset="0"/>
                <a:cs typeface="Times New Roman" panose="02020603050405020304" pitchFamily="18" charset="0"/>
              </a:rPr>
              <a:t>Khi nào</a:t>
            </a:r>
            <a:r>
              <a:rPr lang="vi-VN" sz="3600" b="1" dirty="0">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Bao giờ?</a:t>
            </a:r>
            <a:endParaRPr lang="en-US" sz="3600" b="1"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vi-VN" sz="3600" b="1" dirty="0">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Trạng ngữ chỉ nơi chốn </a:t>
            </a:r>
            <a:r>
              <a:rPr lang="vi-VN" sz="3600" b="1" dirty="0">
                <a:latin typeface="Times New Roman" panose="02020603050405020304" pitchFamily="18" charset="0"/>
                <a:cs typeface="Times New Roman" panose="02020603050405020304" pitchFamily="18" charset="0"/>
              </a:rPr>
              <a:t>bổ sung thông tin về địa điểm diễn ra sự việc nêu trong câu; trả lời câu hỏi </a:t>
            </a:r>
            <a:r>
              <a:rPr lang="vi-VN" sz="3600" b="1" dirty="0">
                <a:solidFill>
                  <a:srgbClr val="FF0000"/>
                </a:solidFill>
                <a:latin typeface="Times New Roman" panose="02020603050405020304" pitchFamily="18" charset="0"/>
                <a:cs typeface="Times New Roman" panose="02020603050405020304" pitchFamily="18" charset="0"/>
              </a:rPr>
              <a:t>Ở </a:t>
            </a:r>
            <a:r>
              <a:rPr lang="vi-VN" sz="3600" b="1">
                <a:solidFill>
                  <a:srgbClr val="FF0000"/>
                </a:solidFill>
                <a:latin typeface="Times New Roman" panose="02020603050405020304" pitchFamily="18" charset="0"/>
                <a:cs typeface="Times New Roman" panose="02020603050405020304" pitchFamily="18" charset="0"/>
              </a:rPr>
              <a:t>đâu</a:t>
            </a:r>
            <a:r>
              <a:rPr lang="vi-VN" sz="3600" b="1" smtClean="0">
                <a:latin typeface="Times New Roman" panose="02020603050405020304" pitchFamily="18" charset="0"/>
                <a:cs typeface="Times New Roman" panose="02020603050405020304" pitchFamily="18" charset="0"/>
              </a:rPr>
              <a:t>?</a:t>
            </a:r>
            <a:r>
              <a:rPr lang="en-US" sz="3600" b="1" smtClean="0">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chỗ nào?</a:t>
            </a:r>
            <a:r>
              <a:rPr lang="vi-VN" sz="3600" b="1" smtClean="0">
                <a:solidFill>
                  <a:srgbClr val="FF0000"/>
                </a:solidFill>
                <a:latin typeface="Times New Roman" panose="02020603050405020304" pitchFamily="18" charset="0"/>
                <a:cs typeface="Times New Roman" panose="02020603050405020304" pitchFamily="18" charset="0"/>
              </a:rPr>
              <a:t>.</a:t>
            </a:r>
            <a:r>
              <a:rPr lang="vi-VN" sz="36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50567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ộp Văn bản 1">
            <a:extLst>
              <a:ext uri="{FF2B5EF4-FFF2-40B4-BE49-F238E27FC236}">
                <a16:creationId xmlns="" xmlns:a16="http://schemas.microsoft.com/office/drawing/2014/main" id="{D5377267-165C-02F0-B99C-DBB1A43CACC1}"/>
              </a:ext>
            </a:extLst>
          </p:cNvPr>
          <p:cNvSpPr txBox="1"/>
          <p:nvPr/>
        </p:nvSpPr>
        <p:spPr>
          <a:xfrm>
            <a:off x="197708" y="271848"/>
            <a:ext cx="11872161" cy="3416320"/>
          </a:xfrm>
          <a:prstGeom prst="rect">
            <a:avLst/>
          </a:prstGeom>
          <a:noFill/>
        </p:spPr>
        <p:txBody>
          <a:bodyPr wrap="square" rtlCol="0">
            <a:spAutoFit/>
          </a:bodyPr>
          <a:lstStyle/>
          <a:p>
            <a:pPr algn="just"/>
            <a:r>
              <a:rPr lang="vi-VN" sz="3600" b="1" dirty="0">
                <a:solidFill>
                  <a:srgbClr val="FF0000"/>
                </a:solidFill>
                <a:latin typeface="Times New Roman" panose="02020603050405020304" pitchFamily="18" charset="0"/>
                <a:cs typeface="Times New Roman" panose="02020603050405020304" pitchFamily="18" charset="0"/>
              </a:rPr>
              <a:t>Câu 3</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Tìm trạng ngữ của mỗi câu trong đoạn văn dưới đây và xếp vào nhóm thích hợp.</a:t>
            </a:r>
            <a:endParaRPr lang="en-US" sz="3600" b="1" dirty="0">
              <a:solidFill>
                <a:srgbClr val="FF0000"/>
              </a:solidFill>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Ở góc vườn, bà tôi trồng</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một cây cam. Tháng Chạp, cam</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chín vàng tươi. Những quả cam tròn, mọng nước, trông thật đẹp mắt. Vào ngày Tết, bà thường cắt cam bày lên bàn thờ tổ tiên. Khắp gian phòng, hương cam thoang thoảng nhẹ bay. </a:t>
            </a:r>
            <a:r>
              <a:rPr lang="en-US" sz="3600" dirty="0" smtClean="0">
                <a:latin typeface="Times New Roman" panose="02020603050405020304" pitchFamily="18" charset="0"/>
                <a:cs typeface="Times New Roman" panose="02020603050405020304" pitchFamily="18" charset="0"/>
              </a:rPr>
              <a:t>                                                      </a:t>
            </a:r>
            <a:endParaRPr lang="vi-VN" sz="3600"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 xmlns:a16="http://schemas.microsoft.com/office/drawing/2014/main" id="{21824BA2-80A3-202F-D7BD-FE30BA952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902" y="3688168"/>
            <a:ext cx="9686925" cy="118687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756745" y="1901178"/>
            <a:ext cx="22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650014" y="1901178"/>
            <a:ext cx="21538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54621" y="2999509"/>
            <a:ext cx="24646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71752" y="3582836"/>
            <a:ext cx="30007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88772" y="4875046"/>
            <a:ext cx="2522483"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 Ở </a:t>
            </a:r>
            <a:r>
              <a:rPr lang="en-US" sz="3200" b="1" dirty="0" err="1" smtClean="0">
                <a:solidFill>
                  <a:srgbClr val="FF0000"/>
                </a:solidFill>
                <a:latin typeface="Times New Roman" pitchFamily="18" charset="0"/>
                <a:cs typeface="Times New Roman" pitchFamily="18" charset="0"/>
              </a:rPr>
              <a:t>góc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vườn</a:t>
            </a:r>
            <a:endParaRPr lang="en-US" sz="3200" b="1" dirty="0">
              <a:solidFill>
                <a:srgbClr val="FF0000"/>
              </a:solidFill>
              <a:latin typeface="Times New Roman" pitchFamily="18" charset="0"/>
              <a:cs typeface="Times New Roman" pitchFamily="18" charset="0"/>
            </a:endParaRPr>
          </a:p>
        </p:txBody>
      </p:sp>
      <p:sp>
        <p:nvSpPr>
          <p:cNvPr id="13" name="TextBox 12"/>
          <p:cNvSpPr txBox="1"/>
          <p:nvPr/>
        </p:nvSpPr>
        <p:spPr>
          <a:xfrm>
            <a:off x="1636985" y="4904673"/>
            <a:ext cx="2522483"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Tháng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chạp</a:t>
            </a:r>
            <a:endParaRPr lang="en-US" sz="3200" b="1" dirty="0">
              <a:solidFill>
                <a:srgbClr val="FF0000"/>
              </a:solidFill>
              <a:latin typeface="Times New Roman" pitchFamily="18" charset="0"/>
              <a:cs typeface="Times New Roman" pitchFamily="18" charset="0"/>
            </a:endParaRPr>
          </a:p>
        </p:txBody>
      </p:sp>
      <p:sp>
        <p:nvSpPr>
          <p:cNvPr id="14" name="TextBox 13"/>
          <p:cNvSpPr txBox="1"/>
          <p:nvPr/>
        </p:nvSpPr>
        <p:spPr>
          <a:xfrm>
            <a:off x="1618592" y="5631642"/>
            <a:ext cx="2779808"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ngày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tết</a:t>
            </a:r>
            <a:endParaRPr lang="en-US" sz="3200" b="1" dirty="0">
              <a:solidFill>
                <a:srgbClr val="FF0000"/>
              </a:solidFill>
              <a:latin typeface="Times New Roman" pitchFamily="18" charset="0"/>
              <a:cs typeface="Times New Roman" pitchFamily="18" charset="0"/>
            </a:endParaRPr>
          </a:p>
        </p:txBody>
      </p:sp>
      <p:sp>
        <p:nvSpPr>
          <p:cNvPr id="16" name="TextBox 15"/>
          <p:cNvSpPr txBox="1"/>
          <p:nvPr/>
        </p:nvSpPr>
        <p:spPr>
          <a:xfrm>
            <a:off x="7388772" y="5631642"/>
            <a:ext cx="4151587" cy="584775"/>
          </a:xfrm>
          <a:prstGeom prst="rect">
            <a:avLst/>
          </a:prstGeom>
          <a:noFill/>
        </p:spPr>
        <p:txBody>
          <a:bodyPr wrap="square" rtlCol="0">
            <a:spAutoFit/>
          </a:bodyPr>
          <a:lstStyle/>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Khắp</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gian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phòng</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7081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ộp Văn bản 1">
            <a:extLst>
              <a:ext uri="{FF2B5EF4-FFF2-40B4-BE49-F238E27FC236}">
                <a16:creationId xmlns="" xmlns:a16="http://schemas.microsoft.com/office/drawing/2014/main" id="{DD0182E0-E9A2-8BB5-1696-41AC9F25EF86}"/>
              </a:ext>
            </a:extLst>
          </p:cNvPr>
          <p:cNvSpPr txBox="1"/>
          <p:nvPr/>
        </p:nvSpPr>
        <p:spPr>
          <a:xfrm>
            <a:off x="221226" y="457200"/>
            <a:ext cx="12212318" cy="4708981"/>
          </a:xfrm>
          <a:prstGeom prst="rect">
            <a:avLst/>
          </a:prstGeom>
          <a:noFill/>
        </p:spPr>
        <p:txBody>
          <a:bodyPr wrap="none" rtlCol="0">
            <a:spAutoFit/>
          </a:bodyPr>
          <a:lstStyle/>
          <a:p>
            <a:pPr>
              <a:lnSpc>
                <a:spcPct val="150000"/>
              </a:lnSpc>
            </a:pPr>
            <a:r>
              <a:rPr lang="vi-VN" sz="4000" b="1" dirty="0">
                <a:solidFill>
                  <a:srgbClr val="002060"/>
                </a:solidFill>
                <a:latin typeface="Times New Roman" panose="02020603050405020304" pitchFamily="18" charset="0"/>
                <a:cs typeface="Times New Roman" panose="02020603050405020304" pitchFamily="18" charset="0"/>
              </a:rPr>
              <a:t>Câu 4</a:t>
            </a:r>
            <a:r>
              <a:rPr lang="en-US" sz="4000" b="1" dirty="0">
                <a:solidFill>
                  <a:srgbClr val="002060"/>
                </a:solidFill>
                <a:latin typeface="Times New Roman" panose="02020603050405020304" pitchFamily="18" charset="0"/>
                <a:cs typeface="Times New Roman" panose="02020603050405020304" pitchFamily="18" charset="0"/>
              </a:rPr>
              <a:t>. </a:t>
            </a:r>
            <a:r>
              <a:rPr lang="vi-VN" sz="4000" b="1" dirty="0">
                <a:solidFill>
                  <a:srgbClr val="002060"/>
                </a:solidFill>
                <a:latin typeface="Times New Roman" panose="02020603050405020304" pitchFamily="18" charset="0"/>
                <a:cs typeface="Times New Roman" panose="02020603050405020304" pitchFamily="18" charset="0"/>
              </a:rPr>
              <a:t>Tìm trạng ngữ chỉ thời gian hoặc nơi chốn thay </a:t>
            </a:r>
            <a:endParaRPr lang="en-US" sz="4000" b="1" dirty="0">
              <a:solidFill>
                <a:srgbClr val="002060"/>
              </a:solidFill>
              <a:latin typeface="Times New Roman" panose="02020603050405020304" pitchFamily="18" charset="0"/>
              <a:cs typeface="Times New Roman" panose="02020603050405020304" pitchFamily="18" charset="0"/>
            </a:endParaRPr>
          </a:p>
          <a:p>
            <a:pPr>
              <a:lnSpc>
                <a:spcPct val="150000"/>
              </a:lnSpc>
            </a:pPr>
            <a:r>
              <a:rPr lang="vi-VN" sz="4000" b="1" dirty="0">
                <a:solidFill>
                  <a:srgbClr val="002060"/>
                </a:solidFill>
                <a:latin typeface="Times New Roman" panose="02020603050405020304" pitchFamily="18" charset="0"/>
                <a:cs typeface="Times New Roman" panose="02020603050405020304" pitchFamily="18" charset="0"/>
              </a:rPr>
              <a:t>cho ô vuông trong mỗi câu dưới đây:</a:t>
            </a:r>
            <a:endParaRPr lang="en-US" sz="4000" b="1" dirty="0">
              <a:solidFill>
                <a:srgbClr val="002060"/>
              </a:solidFill>
              <a:latin typeface="Times New Roman" panose="02020603050405020304" pitchFamily="18" charset="0"/>
              <a:cs typeface="Times New Roman" panose="02020603050405020304" pitchFamily="18" charset="0"/>
            </a:endParaRPr>
          </a:p>
          <a:p>
            <a:pPr marL="742950" indent="-742950">
              <a:lnSpc>
                <a:spcPct val="150000"/>
              </a:lnSpc>
              <a:buAutoNum type="alphaLcPeriod"/>
            </a:pPr>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bầy chim hót líu lo</a:t>
            </a:r>
            <a:r>
              <a:rPr lang="vi-VN" sz="4000" dirty="0" smtClean="0">
                <a:latin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t>
            </a:r>
            <a:endParaRPr lang="en-US" sz="4000" dirty="0" smtClean="0">
              <a:latin typeface="Times New Roman" panose="02020603050405020304" pitchFamily="18" charset="0"/>
              <a:cs typeface="Times New Roman" panose="02020603050405020304" pitchFamily="18" charset="0"/>
            </a:endParaRPr>
          </a:p>
          <a:p>
            <a:pPr marL="742950" indent="-742950">
              <a:lnSpc>
                <a:spcPct val="150000"/>
              </a:lnSpc>
              <a:buAutoNum type="alphaLcPeriod"/>
            </a:pPr>
            <a:r>
              <a:rPr lang="en-US" sz="4000" smtClean="0">
                <a:latin typeface="Times New Roman" panose="02020603050405020304" pitchFamily="18" charset="0"/>
                <a:cs typeface="Times New Roman" panose="02020603050405020304" pitchFamily="18" charset="0"/>
              </a:rPr>
              <a:t>………..      ,</a:t>
            </a:r>
            <a:r>
              <a:rPr lang="vi-VN" sz="4000" smtClean="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hoa phượng nở đỏ rực.</a:t>
            </a:r>
            <a:endParaRPr lang="en-US" sz="4000" dirty="0">
              <a:latin typeface="Times New Roman" panose="02020603050405020304" pitchFamily="18" charset="0"/>
              <a:cs typeface="Times New Roman" panose="02020603050405020304" pitchFamily="18" charset="0"/>
            </a:endParaRPr>
          </a:p>
          <a:p>
            <a:pPr>
              <a:lnSpc>
                <a:spcPct val="150000"/>
              </a:lnSpc>
            </a:pPr>
            <a:r>
              <a:rPr lang="vi-VN" sz="4000" dirty="0">
                <a:latin typeface="Times New Roman" panose="02020603050405020304" pitchFamily="18" charset="0"/>
                <a:cs typeface="Times New Roman" panose="02020603050405020304" pitchFamily="18" charset="0"/>
              </a:rPr>
              <a:t>c. </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,đoàn </a:t>
            </a:r>
            <a:r>
              <a:rPr lang="vi-VN" sz="4000" dirty="0">
                <a:latin typeface="Times New Roman" panose="02020603050405020304" pitchFamily="18" charset="0"/>
                <a:cs typeface="Times New Roman" panose="02020603050405020304" pitchFamily="18" charset="0"/>
              </a:rPr>
              <a:t>thuyền nối đuôi nhau ra khơi.</a:t>
            </a:r>
          </a:p>
        </p:txBody>
      </p:sp>
      <p:sp>
        <p:nvSpPr>
          <p:cNvPr id="3" name="Rectangle 2"/>
          <p:cNvSpPr/>
          <p:nvPr/>
        </p:nvSpPr>
        <p:spPr>
          <a:xfrm>
            <a:off x="630621" y="2590127"/>
            <a:ext cx="2608984" cy="584775"/>
          </a:xfrm>
          <a:prstGeom prst="rect">
            <a:avLst/>
          </a:prstGeom>
        </p:spPr>
        <p:txBody>
          <a:bodyPr wrap="none">
            <a:spAutoFit/>
          </a:bodyPr>
          <a:lstStyle/>
          <a:p>
            <a:r>
              <a:rPr lang="en-US" sz="3200" b="1" dirty="0" err="1" smtClean="0">
                <a:solidFill>
                  <a:srgbClr val="FF0000"/>
                </a:solidFill>
                <a:latin typeface="Times New Roman" panose="02020603050405020304" pitchFamily="18" charset="0"/>
                <a:cs typeface="Times New Roman" panose="02020603050405020304" pitchFamily="18" charset="0"/>
              </a:rPr>
              <a:t>Trong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bụi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endParaRPr lang="en-US" sz="3200" b="1" dirty="0">
              <a:solidFill>
                <a:srgbClr val="FF0000"/>
              </a:solidFill>
            </a:endParaRPr>
          </a:p>
        </p:txBody>
      </p:sp>
      <p:sp>
        <p:nvSpPr>
          <p:cNvPr id="4" name="Rectangle 3"/>
          <p:cNvSpPr/>
          <p:nvPr/>
        </p:nvSpPr>
        <p:spPr>
          <a:xfrm>
            <a:off x="630621" y="3338671"/>
            <a:ext cx="3046027" cy="830997"/>
          </a:xfrm>
          <a:prstGeom prst="rect">
            <a:avLst/>
          </a:prstGeom>
        </p:spPr>
        <p:txBody>
          <a:bodyPr wrap="none">
            <a:spAutoFit/>
          </a:bodyPr>
          <a:lstStyle/>
          <a:p>
            <a:pPr>
              <a:lnSpc>
                <a:spcPct val="150000"/>
              </a:lnSpc>
            </a:pPr>
            <a:r>
              <a:rPr lang="en-US" sz="3200" b="1" smtClean="0">
                <a:solidFill>
                  <a:srgbClr val="FF0000"/>
                </a:solidFill>
                <a:latin typeface="Times New Roman" panose="02020603050405020304" pitchFamily="18" charset="0"/>
                <a:cs typeface="Times New Roman" panose="02020603050405020304" pitchFamily="18" charset="0"/>
              </a:rPr>
              <a:t>Trên sân trường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38295" y="4223076"/>
            <a:ext cx="3397084" cy="830997"/>
          </a:xfrm>
          <a:prstGeom prst="rect">
            <a:avLst/>
          </a:prstGeom>
        </p:spPr>
        <p:txBody>
          <a:bodyPr wrap="none">
            <a:spAutoFit/>
          </a:bodyPr>
          <a:lstStyle/>
          <a:p>
            <a:pPr>
              <a:lnSpc>
                <a:spcPct val="150000"/>
              </a:lnSpc>
            </a:pPr>
            <a:r>
              <a:rPr lang="en-US" sz="3200" b="1" dirty="0" err="1" smtClean="0">
                <a:solidFill>
                  <a:srgbClr val="FF0000"/>
                </a:solidFill>
                <a:latin typeface="Times New Roman" panose="02020603050405020304" pitchFamily="18" charset="0"/>
                <a:cs typeface="Times New Roman" panose="02020603050405020304" pitchFamily="18" charset="0"/>
              </a:rPr>
              <a:t>Mới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sáng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mơ</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05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Hộp Văn bản 2">
            <a:extLst>
              <a:ext uri="{FF2B5EF4-FFF2-40B4-BE49-F238E27FC236}">
                <a16:creationId xmlns="" xmlns:a16="http://schemas.microsoft.com/office/drawing/2014/main" id="{16F5DA76-09FA-6AC1-6B59-3B34E2DCDCB3}"/>
              </a:ext>
            </a:extLst>
          </p:cNvPr>
          <p:cNvSpPr txBox="1"/>
          <p:nvPr/>
        </p:nvSpPr>
        <p:spPr>
          <a:xfrm>
            <a:off x="324463" y="339176"/>
            <a:ext cx="11543073" cy="707886"/>
          </a:xfrm>
          <a:prstGeom prst="rect">
            <a:avLst/>
          </a:prstGeom>
          <a:noFill/>
        </p:spPr>
        <p:txBody>
          <a:bodyPr wrap="square" rtlCol="0">
            <a:spAutoFit/>
          </a:bodyPr>
          <a:lstStyle/>
          <a:p>
            <a:r>
              <a:rPr lang="vi-VN" sz="4000" b="1">
                <a:solidFill>
                  <a:srgbClr val="0066CC"/>
                </a:solidFill>
                <a:latin typeface="Times New Roman" panose="02020603050405020304" pitchFamily="18" charset="0"/>
                <a:cs typeface="Times New Roman" panose="02020603050405020304" pitchFamily="18" charset="0"/>
              </a:rPr>
              <a:t>Câu 5</a:t>
            </a:r>
            <a:r>
              <a:rPr lang="en-US" sz="4000" b="1">
                <a:solidFill>
                  <a:srgbClr val="0066CC"/>
                </a:solidFill>
                <a:latin typeface="Times New Roman" panose="02020603050405020304" pitchFamily="18" charset="0"/>
                <a:cs typeface="Times New Roman" panose="02020603050405020304" pitchFamily="18" charset="0"/>
              </a:rPr>
              <a:t>. </a:t>
            </a:r>
            <a:r>
              <a:rPr lang="vi-VN" sz="4000" b="1">
                <a:solidFill>
                  <a:srgbClr val="0066CC"/>
                </a:solidFill>
                <a:latin typeface="Times New Roman" panose="02020603050405020304" pitchFamily="18" charset="0"/>
                <a:cs typeface="Times New Roman" panose="02020603050405020304" pitchFamily="18" charset="0"/>
              </a:rPr>
              <a:t>Cùng bạn hỏi – đáp về thời gian và nơi chốn.</a:t>
            </a:r>
          </a:p>
        </p:txBody>
      </p:sp>
      <p:sp>
        <p:nvSpPr>
          <p:cNvPr id="5" name="Hộp Văn bản 4">
            <a:extLst>
              <a:ext uri="{FF2B5EF4-FFF2-40B4-BE49-F238E27FC236}">
                <a16:creationId xmlns="" xmlns:a16="http://schemas.microsoft.com/office/drawing/2014/main" id="{B92D0849-F9E7-6CF2-76A5-C0CE903F7684}"/>
              </a:ext>
            </a:extLst>
          </p:cNvPr>
          <p:cNvSpPr txBox="1"/>
          <p:nvPr/>
        </p:nvSpPr>
        <p:spPr>
          <a:xfrm>
            <a:off x="559207" y="3819663"/>
            <a:ext cx="11073583" cy="2748253"/>
          </a:xfrm>
          <a:custGeom>
            <a:avLst/>
            <a:gdLst>
              <a:gd name="connsiteX0" fmla="*/ 0 w 11073583"/>
              <a:gd name="connsiteY0" fmla="*/ 0 h 2748253"/>
              <a:gd name="connsiteX1" fmla="*/ 472084 w 11073583"/>
              <a:gd name="connsiteY1" fmla="*/ 0 h 2748253"/>
              <a:gd name="connsiteX2" fmla="*/ 1165640 w 11073583"/>
              <a:gd name="connsiteY2" fmla="*/ 0 h 2748253"/>
              <a:gd name="connsiteX3" fmla="*/ 1526989 w 11073583"/>
              <a:gd name="connsiteY3" fmla="*/ 0 h 2748253"/>
              <a:gd name="connsiteX4" fmla="*/ 2331281 w 11073583"/>
              <a:gd name="connsiteY4" fmla="*/ 0 h 2748253"/>
              <a:gd name="connsiteX5" fmla="*/ 3135572 w 11073583"/>
              <a:gd name="connsiteY5" fmla="*/ 0 h 2748253"/>
              <a:gd name="connsiteX6" fmla="*/ 3718393 w 11073583"/>
              <a:gd name="connsiteY6" fmla="*/ 0 h 2748253"/>
              <a:gd name="connsiteX7" fmla="*/ 4190477 w 11073583"/>
              <a:gd name="connsiteY7" fmla="*/ 0 h 2748253"/>
              <a:gd name="connsiteX8" fmla="*/ 4773297 w 11073583"/>
              <a:gd name="connsiteY8" fmla="*/ 0 h 2748253"/>
              <a:gd name="connsiteX9" fmla="*/ 5577589 w 11073583"/>
              <a:gd name="connsiteY9" fmla="*/ 0 h 2748253"/>
              <a:gd name="connsiteX10" fmla="*/ 5828202 w 11073583"/>
              <a:gd name="connsiteY10" fmla="*/ 0 h 2748253"/>
              <a:gd name="connsiteX11" fmla="*/ 6300286 w 11073583"/>
              <a:gd name="connsiteY11" fmla="*/ 0 h 2748253"/>
              <a:gd name="connsiteX12" fmla="*/ 6772370 w 11073583"/>
              <a:gd name="connsiteY12" fmla="*/ 0 h 2748253"/>
              <a:gd name="connsiteX13" fmla="*/ 7244455 w 11073583"/>
              <a:gd name="connsiteY13" fmla="*/ 0 h 2748253"/>
              <a:gd name="connsiteX14" fmla="*/ 7716539 w 11073583"/>
              <a:gd name="connsiteY14" fmla="*/ 0 h 2748253"/>
              <a:gd name="connsiteX15" fmla="*/ 8410095 w 11073583"/>
              <a:gd name="connsiteY15" fmla="*/ 0 h 2748253"/>
              <a:gd name="connsiteX16" fmla="*/ 9214387 w 11073583"/>
              <a:gd name="connsiteY16" fmla="*/ 0 h 2748253"/>
              <a:gd name="connsiteX17" fmla="*/ 9797207 w 11073583"/>
              <a:gd name="connsiteY17" fmla="*/ 0 h 2748253"/>
              <a:gd name="connsiteX18" fmla="*/ 10269291 w 11073583"/>
              <a:gd name="connsiteY18" fmla="*/ 0 h 2748253"/>
              <a:gd name="connsiteX19" fmla="*/ 11073583 w 11073583"/>
              <a:gd name="connsiteY19" fmla="*/ 0 h 2748253"/>
              <a:gd name="connsiteX20" fmla="*/ 11073583 w 11073583"/>
              <a:gd name="connsiteY20" fmla="*/ 604616 h 2748253"/>
              <a:gd name="connsiteX21" fmla="*/ 11073583 w 11073583"/>
              <a:gd name="connsiteY21" fmla="*/ 1181749 h 2748253"/>
              <a:gd name="connsiteX22" fmla="*/ 11073583 w 11073583"/>
              <a:gd name="connsiteY22" fmla="*/ 1648952 h 2748253"/>
              <a:gd name="connsiteX23" fmla="*/ 11073583 w 11073583"/>
              <a:gd name="connsiteY23" fmla="*/ 2116155 h 2748253"/>
              <a:gd name="connsiteX24" fmla="*/ 11073583 w 11073583"/>
              <a:gd name="connsiteY24" fmla="*/ 2748253 h 2748253"/>
              <a:gd name="connsiteX25" fmla="*/ 10822970 w 11073583"/>
              <a:gd name="connsiteY25" fmla="*/ 2748253 h 2748253"/>
              <a:gd name="connsiteX26" fmla="*/ 10240150 w 11073583"/>
              <a:gd name="connsiteY26" fmla="*/ 2748253 h 2748253"/>
              <a:gd name="connsiteX27" fmla="*/ 9768066 w 11073583"/>
              <a:gd name="connsiteY27" fmla="*/ 2748253 h 2748253"/>
              <a:gd name="connsiteX28" fmla="*/ 9074510 w 11073583"/>
              <a:gd name="connsiteY28" fmla="*/ 2748253 h 2748253"/>
              <a:gd name="connsiteX29" fmla="*/ 8823897 w 11073583"/>
              <a:gd name="connsiteY29" fmla="*/ 2748253 h 2748253"/>
              <a:gd name="connsiteX30" fmla="*/ 8573285 w 11073583"/>
              <a:gd name="connsiteY30" fmla="*/ 2748253 h 2748253"/>
              <a:gd name="connsiteX31" fmla="*/ 8322672 w 11073583"/>
              <a:gd name="connsiteY31" fmla="*/ 2748253 h 2748253"/>
              <a:gd name="connsiteX32" fmla="*/ 7739852 w 11073583"/>
              <a:gd name="connsiteY32" fmla="*/ 2748253 h 2748253"/>
              <a:gd name="connsiteX33" fmla="*/ 6935560 w 11073583"/>
              <a:gd name="connsiteY33" fmla="*/ 2748253 h 2748253"/>
              <a:gd name="connsiteX34" fmla="*/ 6463476 w 11073583"/>
              <a:gd name="connsiteY34" fmla="*/ 2748253 h 2748253"/>
              <a:gd name="connsiteX35" fmla="*/ 5659184 w 11073583"/>
              <a:gd name="connsiteY35" fmla="*/ 2748253 h 2748253"/>
              <a:gd name="connsiteX36" fmla="*/ 5297835 w 11073583"/>
              <a:gd name="connsiteY36" fmla="*/ 2748253 h 2748253"/>
              <a:gd name="connsiteX37" fmla="*/ 4604279 w 11073583"/>
              <a:gd name="connsiteY37" fmla="*/ 2748253 h 2748253"/>
              <a:gd name="connsiteX38" fmla="*/ 4132195 w 11073583"/>
              <a:gd name="connsiteY38" fmla="*/ 2748253 h 2748253"/>
              <a:gd name="connsiteX39" fmla="*/ 3881582 w 11073583"/>
              <a:gd name="connsiteY39" fmla="*/ 2748253 h 2748253"/>
              <a:gd name="connsiteX40" fmla="*/ 3409498 w 11073583"/>
              <a:gd name="connsiteY40" fmla="*/ 2748253 h 2748253"/>
              <a:gd name="connsiteX41" fmla="*/ 3158885 w 11073583"/>
              <a:gd name="connsiteY41" fmla="*/ 2748253 h 2748253"/>
              <a:gd name="connsiteX42" fmla="*/ 2465329 w 11073583"/>
              <a:gd name="connsiteY42" fmla="*/ 2748253 h 2748253"/>
              <a:gd name="connsiteX43" fmla="*/ 2214717 w 11073583"/>
              <a:gd name="connsiteY43" fmla="*/ 2748253 h 2748253"/>
              <a:gd name="connsiteX44" fmla="*/ 1521161 w 11073583"/>
              <a:gd name="connsiteY44" fmla="*/ 2748253 h 2748253"/>
              <a:gd name="connsiteX45" fmla="*/ 1049076 w 11073583"/>
              <a:gd name="connsiteY45" fmla="*/ 2748253 h 2748253"/>
              <a:gd name="connsiteX46" fmla="*/ 576992 w 11073583"/>
              <a:gd name="connsiteY46" fmla="*/ 2748253 h 2748253"/>
              <a:gd name="connsiteX47" fmla="*/ 0 w 11073583"/>
              <a:gd name="connsiteY47" fmla="*/ 2748253 h 2748253"/>
              <a:gd name="connsiteX48" fmla="*/ 0 w 11073583"/>
              <a:gd name="connsiteY48" fmla="*/ 2281050 h 2748253"/>
              <a:gd name="connsiteX49" fmla="*/ 0 w 11073583"/>
              <a:gd name="connsiteY49" fmla="*/ 1676434 h 2748253"/>
              <a:gd name="connsiteX50" fmla="*/ 0 w 11073583"/>
              <a:gd name="connsiteY50" fmla="*/ 1209231 h 2748253"/>
              <a:gd name="connsiteX51" fmla="*/ 0 w 11073583"/>
              <a:gd name="connsiteY51" fmla="*/ 742028 h 2748253"/>
              <a:gd name="connsiteX52" fmla="*/ 0 w 11073583"/>
              <a:gd name="connsiteY52" fmla="*/ 0 h 2748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73583" h="2748253" fill="none" extrusionOk="0">
                <a:moveTo>
                  <a:pt x="0" y="0"/>
                </a:moveTo>
                <a:cubicBezTo>
                  <a:pt x="165308" y="-47714"/>
                  <a:pt x="323895" y="48520"/>
                  <a:pt x="472084" y="0"/>
                </a:cubicBezTo>
                <a:cubicBezTo>
                  <a:pt x="620273" y="-48520"/>
                  <a:pt x="961837" y="64200"/>
                  <a:pt x="1165640" y="0"/>
                </a:cubicBezTo>
                <a:cubicBezTo>
                  <a:pt x="1369443" y="-64200"/>
                  <a:pt x="1383931" y="28014"/>
                  <a:pt x="1526989" y="0"/>
                </a:cubicBezTo>
                <a:cubicBezTo>
                  <a:pt x="1670047" y="-28014"/>
                  <a:pt x="1975464" y="94011"/>
                  <a:pt x="2331281" y="0"/>
                </a:cubicBezTo>
                <a:cubicBezTo>
                  <a:pt x="2687098" y="-94011"/>
                  <a:pt x="2968344" y="44237"/>
                  <a:pt x="3135572" y="0"/>
                </a:cubicBezTo>
                <a:cubicBezTo>
                  <a:pt x="3302800" y="-44237"/>
                  <a:pt x="3543357" y="41757"/>
                  <a:pt x="3718393" y="0"/>
                </a:cubicBezTo>
                <a:cubicBezTo>
                  <a:pt x="3893429" y="-41757"/>
                  <a:pt x="4059606" y="8970"/>
                  <a:pt x="4190477" y="0"/>
                </a:cubicBezTo>
                <a:cubicBezTo>
                  <a:pt x="4321348" y="-8970"/>
                  <a:pt x="4582866" y="60757"/>
                  <a:pt x="4773297" y="0"/>
                </a:cubicBezTo>
                <a:cubicBezTo>
                  <a:pt x="4963728" y="-60757"/>
                  <a:pt x="5334633" y="56418"/>
                  <a:pt x="5577589" y="0"/>
                </a:cubicBezTo>
                <a:cubicBezTo>
                  <a:pt x="5820545" y="-56418"/>
                  <a:pt x="5765009" y="3144"/>
                  <a:pt x="5828202" y="0"/>
                </a:cubicBezTo>
                <a:cubicBezTo>
                  <a:pt x="5891395" y="-3144"/>
                  <a:pt x="6168060" y="9202"/>
                  <a:pt x="6300286" y="0"/>
                </a:cubicBezTo>
                <a:cubicBezTo>
                  <a:pt x="6432512" y="-9202"/>
                  <a:pt x="6593529" y="37071"/>
                  <a:pt x="6772370" y="0"/>
                </a:cubicBezTo>
                <a:cubicBezTo>
                  <a:pt x="6951211" y="-37071"/>
                  <a:pt x="7082998" y="31101"/>
                  <a:pt x="7244455" y="0"/>
                </a:cubicBezTo>
                <a:cubicBezTo>
                  <a:pt x="7405913" y="-31101"/>
                  <a:pt x="7590663" y="4647"/>
                  <a:pt x="7716539" y="0"/>
                </a:cubicBezTo>
                <a:cubicBezTo>
                  <a:pt x="7842415" y="-4647"/>
                  <a:pt x="8254375" y="82315"/>
                  <a:pt x="8410095" y="0"/>
                </a:cubicBezTo>
                <a:cubicBezTo>
                  <a:pt x="8565815" y="-82315"/>
                  <a:pt x="8836624" y="77597"/>
                  <a:pt x="9214387" y="0"/>
                </a:cubicBezTo>
                <a:cubicBezTo>
                  <a:pt x="9592150" y="-77597"/>
                  <a:pt x="9522389" y="48757"/>
                  <a:pt x="9797207" y="0"/>
                </a:cubicBezTo>
                <a:cubicBezTo>
                  <a:pt x="10072025" y="-48757"/>
                  <a:pt x="10126242" y="11451"/>
                  <a:pt x="10269291" y="0"/>
                </a:cubicBezTo>
                <a:cubicBezTo>
                  <a:pt x="10412340" y="-11451"/>
                  <a:pt x="10684545" y="52814"/>
                  <a:pt x="11073583" y="0"/>
                </a:cubicBezTo>
                <a:cubicBezTo>
                  <a:pt x="11123378" y="136762"/>
                  <a:pt x="11018259" y="353637"/>
                  <a:pt x="11073583" y="604616"/>
                </a:cubicBezTo>
                <a:cubicBezTo>
                  <a:pt x="11128907" y="855595"/>
                  <a:pt x="11030221" y="1055873"/>
                  <a:pt x="11073583" y="1181749"/>
                </a:cubicBezTo>
                <a:cubicBezTo>
                  <a:pt x="11116945" y="1307625"/>
                  <a:pt x="11064017" y="1474734"/>
                  <a:pt x="11073583" y="1648952"/>
                </a:cubicBezTo>
                <a:cubicBezTo>
                  <a:pt x="11083149" y="1823170"/>
                  <a:pt x="11068112" y="1979707"/>
                  <a:pt x="11073583" y="2116155"/>
                </a:cubicBezTo>
                <a:cubicBezTo>
                  <a:pt x="11079054" y="2252603"/>
                  <a:pt x="11065765" y="2531815"/>
                  <a:pt x="11073583" y="2748253"/>
                </a:cubicBezTo>
                <a:cubicBezTo>
                  <a:pt x="10990079" y="2773790"/>
                  <a:pt x="10929496" y="2720013"/>
                  <a:pt x="10822970" y="2748253"/>
                </a:cubicBezTo>
                <a:cubicBezTo>
                  <a:pt x="10716444" y="2776493"/>
                  <a:pt x="10385782" y="2724505"/>
                  <a:pt x="10240150" y="2748253"/>
                </a:cubicBezTo>
                <a:cubicBezTo>
                  <a:pt x="10094518" y="2772001"/>
                  <a:pt x="9916737" y="2698166"/>
                  <a:pt x="9768066" y="2748253"/>
                </a:cubicBezTo>
                <a:cubicBezTo>
                  <a:pt x="9619395" y="2798340"/>
                  <a:pt x="9346413" y="2675717"/>
                  <a:pt x="9074510" y="2748253"/>
                </a:cubicBezTo>
                <a:cubicBezTo>
                  <a:pt x="8802607" y="2820789"/>
                  <a:pt x="8911345" y="2732562"/>
                  <a:pt x="8823897" y="2748253"/>
                </a:cubicBezTo>
                <a:cubicBezTo>
                  <a:pt x="8736449" y="2763944"/>
                  <a:pt x="8675759" y="2740108"/>
                  <a:pt x="8573285" y="2748253"/>
                </a:cubicBezTo>
                <a:cubicBezTo>
                  <a:pt x="8470811" y="2756398"/>
                  <a:pt x="8424608" y="2731164"/>
                  <a:pt x="8322672" y="2748253"/>
                </a:cubicBezTo>
                <a:cubicBezTo>
                  <a:pt x="8220736" y="2765342"/>
                  <a:pt x="7916680" y="2721791"/>
                  <a:pt x="7739852" y="2748253"/>
                </a:cubicBezTo>
                <a:cubicBezTo>
                  <a:pt x="7563024" y="2774715"/>
                  <a:pt x="7332423" y="2652687"/>
                  <a:pt x="6935560" y="2748253"/>
                </a:cubicBezTo>
                <a:cubicBezTo>
                  <a:pt x="6538697" y="2843819"/>
                  <a:pt x="6628674" y="2733744"/>
                  <a:pt x="6463476" y="2748253"/>
                </a:cubicBezTo>
                <a:cubicBezTo>
                  <a:pt x="6298278" y="2762762"/>
                  <a:pt x="6005989" y="2660381"/>
                  <a:pt x="5659184" y="2748253"/>
                </a:cubicBezTo>
                <a:cubicBezTo>
                  <a:pt x="5312379" y="2836125"/>
                  <a:pt x="5398937" y="2715400"/>
                  <a:pt x="5297835" y="2748253"/>
                </a:cubicBezTo>
                <a:cubicBezTo>
                  <a:pt x="5196733" y="2781106"/>
                  <a:pt x="4893344" y="2742255"/>
                  <a:pt x="4604279" y="2748253"/>
                </a:cubicBezTo>
                <a:cubicBezTo>
                  <a:pt x="4315214" y="2754251"/>
                  <a:pt x="4317455" y="2740507"/>
                  <a:pt x="4132195" y="2748253"/>
                </a:cubicBezTo>
                <a:cubicBezTo>
                  <a:pt x="3946935" y="2755999"/>
                  <a:pt x="3984809" y="2731366"/>
                  <a:pt x="3881582" y="2748253"/>
                </a:cubicBezTo>
                <a:cubicBezTo>
                  <a:pt x="3778355" y="2765140"/>
                  <a:pt x="3609892" y="2734754"/>
                  <a:pt x="3409498" y="2748253"/>
                </a:cubicBezTo>
                <a:cubicBezTo>
                  <a:pt x="3209104" y="2761752"/>
                  <a:pt x="3222994" y="2748025"/>
                  <a:pt x="3158885" y="2748253"/>
                </a:cubicBezTo>
                <a:cubicBezTo>
                  <a:pt x="3094776" y="2748481"/>
                  <a:pt x="2741254" y="2702150"/>
                  <a:pt x="2465329" y="2748253"/>
                </a:cubicBezTo>
                <a:cubicBezTo>
                  <a:pt x="2189404" y="2794356"/>
                  <a:pt x="2298660" y="2733865"/>
                  <a:pt x="2214717" y="2748253"/>
                </a:cubicBezTo>
                <a:cubicBezTo>
                  <a:pt x="2130774" y="2762641"/>
                  <a:pt x="1772129" y="2703078"/>
                  <a:pt x="1521161" y="2748253"/>
                </a:cubicBezTo>
                <a:cubicBezTo>
                  <a:pt x="1270193" y="2793428"/>
                  <a:pt x="1258437" y="2705442"/>
                  <a:pt x="1049076" y="2748253"/>
                </a:cubicBezTo>
                <a:cubicBezTo>
                  <a:pt x="839715" y="2791064"/>
                  <a:pt x="696811" y="2727168"/>
                  <a:pt x="576992" y="2748253"/>
                </a:cubicBezTo>
                <a:cubicBezTo>
                  <a:pt x="457173" y="2769338"/>
                  <a:pt x="139308" y="2721232"/>
                  <a:pt x="0" y="2748253"/>
                </a:cubicBezTo>
                <a:cubicBezTo>
                  <a:pt x="-30613" y="2613928"/>
                  <a:pt x="13856" y="2385502"/>
                  <a:pt x="0" y="2281050"/>
                </a:cubicBezTo>
                <a:cubicBezTo>
                  <a:pt x="-13856" y="2176598"/>
                  <a:pt x="21537" y="1976061"/>
                  <a:pt x="0" y="1676434"/>
                </a:cubicBezTo>
                <a:cubicBezTo>
                  <a:pt x="-21537" y="1376807"/>
                  <a:pt x="19223" y="1363493"/>
                  <a:pt x="0" y="1209231"/>
                </a:cubicBezTo>
                <a:cubicBezTo>
                  <a:pt x="-19223" y="1054969"/>
                  <a:pt x="47804" y="935826"/>
                  <a:pt x="0" y="742028"/>
                </a:cubicBezTo>
                <a:cubicBezTo>
                  <a:pt x="-47804" y="548230"/>
                  <a:pt x="48164" y="261205"/>
                  <a:pt x="0" y="0"/>
                </a:cubicBezTo>
                <a:close/>
              </a:path>
              <a:path w="11073583" h="2748253" stroke="0" extrusionOk="0">
                <a:moveTo>
                  <a:pt x="0" y="0"/>
                </a:moveTo>
                <a:cubicBezTo>
                  <a:pt x="90930" y="-26213"/>
                  <a:pt x="181952" y="29165"/>
                  <a:pt x="250613" y="0"/>
                </a:cubicBezTo>
                <a:cubicBezTo>
                  <a:pt x="319274" y="-29165"/>
                  <a:pt x="713468" y="43162"/>
                  <a:pt x="833433" y="0"/>
                </a:cubicBezTo>
                <a:cubicBezTo>
                  <a:pt x="953398" y="-43162"/>
                  <a:pt x="1257128" y="7314"/>
                  <a:pt x="1637725" y="0"/>
                </a:cubicBezTo>
                <a:cubicBezTo>
                  <a:pt x="2018322" y="-7314"/>
                  <a:pt x="2224306" y="96139"/>
                  <a:pt x="2442016" y="0"/>
                </a:cubicBezTo>
                <a:cubicBezTo>
                  <a:pt x="2659726" y="-96139"/>
                  <a:pt x="2610070" y="7104"/>
                  <a:pt x="2692629" y="0"/>
                </a:cubicBezTo>
                <a:cubicBezTo>
                  <a:pt x="2775188" y="-7104"/>
                  <a:pt x="3246761" y="30278"/>
                  <a:pt x="3496921" y="0"/>
                </a:cubicBezTo>
                <a:cubicBezTo>
                  <a:pt x="3747081" y="-30278"/>
                  <a:pt x="3836442" y="30961"/>
                  <a:pt x="3969005" y="0"/>
                </a:cubicBezTo>
                <a:cubicBezTo>
                  <a:pt x="4101568" y="-30961"/>
                  <a:pt x="4600429" y="35820"/>
                  <a:pt x="4773297" y="0"/>
                </a:cubicBezTo>
                <a:cubicBezTo>
                  <a:pt x="4946165" y="-35820"/>
                  <a:pt x="5333881" y="81459"/>
                  <a:pt x="5577589" y="0"/>
                </a:cubicBezTo>
                <a:cubicBezTo>
                  <a:pt x="5821297" y="-81459"/>
                  <a:pt x="6132992" y="9669"/>
                  <a:pt x="6381881" y="0"/>
                </a:cubicBezTo>
                <a:cubicBezTo>
                  <a:pt x="6630770" y="-9669"/>
                  <a:pt x="6588922" y="33053"/>
                  <a:pt x="6743229" y="0"/>
                </a:cubicBezTo>
                <a:cubicBezTo>
                  <a:pt x="6897536" y="-33053"/>
                  <a:pt x="6871505" y="24864"/>
                  <a:pt x="6993842" y="0"/>
                </a:cubicBezTo>
                <a:cubicBezTo>
                  <a:pt x="7116179" y="-24864"/>
                  <a:pt x="7331713" y="7177"/>
                  <a:pt x="7465926" y="0"/>
                </a:cubicBezTo>
                <a:cubicBezTo>
                  <a:pt x="7600139" y="-7177"/>
                  <a:pt x="7601048" y="13746"/>
                  <a:pt x="7716539" y="0"/>
                </a:cubicBezTo>
                <a:cubicBezTo>
                  <a:pt x="7832030" y="-13746"/>
                  <a:pt x="8289499" y="37306"/>
                  <a:pt x="8520831" y="0"/>
                </a:cubicBezTo>
                <a:cubicBezTo>
                  <a:pt x="8752163" y="-37306"/>
                  <a:pt x="9029301" y="30114"/>
                  <a:pt x="9214387" y="0"/>
                </a:cubicBezTo>
                <a:cubicBezTo>
                  <a:pt x="9399473" y="-30114"/>
                  <a:pt x="9478631" y="64"/>
                  <a:pt x="9575735" y="0"/>
                </a:cubicBezTo>
                <a:cubicBezTo>
                  <a:pt x="9672839" y="-64"/>
                  <a:pt x="9916991" y="59424"/>
                  <a:pt x="10158555" y="0"/>
                </a:cubicBezTo>
                <a:cubicBezTo>
                  <a:pt x="10400119" y="-59424"/>
                  <a:pt x="10663302" y="10322"/>
                  <a:pt x="11073583" y="0"/>
                </a:cubicBezTo>
                <a:cubicBezTo>
                  <a:pt x="11076810" y="268636"/>
                  <a:pt x="11025498" y="415752"/>
                  <a:pt x="11073583" y="604616"/>
                </a:cubicBezTo>
                <a:cubicBezTo>
                  <a:pt x="11121668" y="793480"/>
                  <a:pt x="11065767" y="902183"/>
                  <a:pt x="11073583" y="1154266"/>
                </a:cubicBezTo>
                <a:cubicBezTo>
                  <a:pt x="11081399" y="1406349"/>
                  <a:pt x="11016019" y="1614073"/>
                  <a:pt x="11073583" y="1758882"/>
                </a:cubicBezTo>
                <a:cubicBezTo>
                  <a:pt x="11131147" y="1903691"/>
                  <a:pt x="11024658" y="2039227"/>
                  <a:pt x="11073583" y="2226085"/>
                </a:cubicBezTo>
                <a:cubicBezTo>
                  <a:pt x="11122508" y="2412943"/>
                  <a:pt x="11037676" y="2526125"/>
                  <a:pt x="11073583" y="2748253"/>
                </a:cubicBezTo>
                <a:cubicBezTo>
                  <a:pt x="10778533" y="2749274"/>
                  <a:pt x="10666459" y="2709573"/>
                  <a:pt x="10269291" y="2748253"/>
                </a:cubicBezTo>
                <a:cubicBezTo>
                  <a:pt x="9872123" y="2786933"/>
                  <a:pt x="9682157" y="2718249"/>
                  <a:pt x="9464999" y="2748253"/>
                </a:cubicBezTo>
                <a:cubicBezTo>
                  <a:pt x="9247841" y="2778257"/>
                  <a:pt x="9216681" y="2700849"/>
                  <a:pt x="8992915" y="2748253"/>
                </a:cubicBezTo>
                <a:cubicBezTo>
                  <a:pt x="8769149" y="2795657"/>
                  <a:pt x="8539436" y="2702561"/>
                  <a:pt x="8299359" y="2748253"/>
                </a:cubicBezTo>
                <a:cubicBezTo>
                  <a:pt x="8059282" y="2793945"/>
                  <a:pt x="7907296" y="2727449"/>
                  <a:pt x="7716539" y="2748253"/>
                </a:cubicBezTo>
                <a:cubicBezTo>
                  <a:pt x="7525782" y="2769057"/>
                  <a:pt x="7518097" y="2734798"/>
                  <a:pt x="7465926" y="2748253"/>
                </a:cubicBezTo>
                <a:cubicBezTo>
                  <a:pt x="7413755" y="2761708"/>
                  <a:pt x="7012294" y="2671726"/>
                  <a:pt x="6661634" y="2748253"/>
                </a:cubicBezTo>
                <a:cubicBezTo>
                  <a:pt x="6310974" y="2824780"/>
                  <a:pt x="6316454" y="2746711"/>
                  <a:pt x="6078814" y="2748253"/>
                </a:cubicBezTo>
                <a:cubicBezTo>
                  <a:pt x="5841174" y="2749795"/>
                  <a:pt x="5749839" y="2711714"/>
                  <a:pt x="5495994" y="2748253"/>
                </a:cubicBezTo>
                <a:cubicBezTo>
                  <a:pt x="5242149" y="2784792"/>
                  <a:pt x="5177332" y="2719173"/>
                  <a:pt x="4913174" y="2748253"/>
                </a:cubicBezTo>
                <a:cubicBezTo>
                  <a:pt x="4649016" y="2777333"/>
                  <a:pt x="4722563" y="2722095"/>
                  <a:pt x="4662561" y="2748253"/>
                </a:cubicBezTo>
                <a:cubicBezTo>
                  <a:pt x="4602559" y="2774411"/>
                  <a:pt x="4472425" y="2706752"/>
                  <a:pt x="4301213" y="2748253"/>
                </a:cubicBezTo>
                <a:cubicBezTo>
                  <a:pt x="4130001" y="2789754"/>
                  <a:pt x="4040471" y="2738498"/>
                  <a:pt x="3939864" y="2748253"/>
                </a:cubicBezTo>
                <a:cubicBezTo>
                  <a:pt x="3839257" y="2758008"/>
                  <a:pt x="3553194" y="2701350"/>
                  <a:pt x="3357044" y="2748253"/>
                </a:cubicBezTo>
                <a:cubicBezTo>
                  <a:pt x="3160894" y="2795156"/>
                  <a:pt x="3012487" y="2697492"/>
                  <a:pt x="2884960" y="2748253"/>
                </a:cubicBezTo>
                <a:cubicBezTo>
                  <a:pt x="2757433" y="2799014"/>
                  <a:pt x="2603765" y="2713832"/>
                  <a:pt x="2412875" y="2748253"/>
                </a:cubicBezTo>
                <a:cubicBezTo>
                  <a:pt x="2221986" y="2782674"/>
                  <a:pt x="2268371" y="2724222"/>
                  <a:pt x="2162263" y="2748253"/>
                </a:cubicBezTo>
                <a:cubicBezTo>
                  <a:pt x="2056155" y="2772284"/>
                  <a:pt x="1991611" y="2747127"/>
                  <a:pt x="1911650" y="2748253"/>
                </a:cubicBezTo>
                <a:cubicBezTo>
                  <a:pt x="1831689" y="2749379"/>
                  <a:pt x="1600959" y="2708592"/>
                  <a:pt x="1328830" y="2748253"/>
                </a:cubicBezTo>
                <a:cubicBezTo>
                  <a:pt x="1056701" y="2787914"/>
                  <a:pt x="1129877" y="2732695"/>
                  <a:pt x="967481" y="2748253"/>
                </a:cubicBezTo>
                <a:cubicBezTo>
                  <a:pt x="805085" y="2763811"/>
                  <a:pt x="396834" y="2643322"/>
                  <a:pt x="0" y="2748253"/>
                </a:cubicBezTo>
                <a:cubicBezTo>
                  <a:pt x="-13965" y="2489044"/>
                  <a:pt x="19559" y="2383336"/>
                  <a:pt x="0" y="2226085"/>
                </a:cubicBezTo>
                <a:cubicBezTo>
                  <a:pt x="-19559" y="2068834"/>
                  <a:pt x="19403" y="1941801"/>
                  <a:pt x="0" y="1758882"/>
                </a:cubicBezTo>
                <a:cubicBezTo>
                  <a:pt x="-19403" y="1575963"/>
                  <a:pt x="18872" y="1327863"/>
                  <a:pt x="0" y="1154266"/>
                </a:cubicBezTo>
                <a:cubicBezTo>
                  <a:pt x="-18872" y="980669"/>
                  <a:pt x="28499" y="772991"/>
                  <a:pt x="0" y="577133"/>
                </a:cubicBezTo>
                <a:cubicBezTo>
                  <a:pt x="-28499" y="381275"/>
                  <a:pt x="40354" y="224626"/>
                  <a:pt x="0" y="0"/>
                </a:cubicBezTo>
                <a:close/>
              </a:path>
            </a:pathLst>
          </a:custGeom>
          <a:solidFill>
            <a:schemeClr val="accent1">
              <a:lumMod val="20000"/>
              <a:lumOff val="80000"/>
            </a:schemeClr>
          </a:solidFill>
          <a:ln w="76200">
            <a:solidFill>
              <a:srgbClr val="FF0000"/>
            </a:solidFill>
            <a:extLst>
              <a:ext uri="{C807C97D-BFC1-408E-A445-0C87EB9F89A2}">
                <ask:lineSketchStyleProps xmlns="" xmlns:ask="http://schemas.microsoft.com/office/drawing/2018/sketchyshapes" sd="1550075702">
                  <a:prstGeom prst="rect">
                    <a:avLst/>
                  </a:prstGeom>
                  <ask:type>
                    <ask:lineSketchScribble/>
                  </ask:type>
                </ask:lineSketchStyleProps>
              </a:ext>
            </a:extLst>
          </a:ln>
          <a:effectLst>
            <a:glow rad="228600">
              <a:schemeClr val="accent4">
                <a:satMod val="175000"/>
                <a:alpha val="40000"/>
              </a:schemeClr>
            </a:glow>
          </a:effectLst>
        </p:spPr>
        <p:txBody>
          <a:bodyPr wrap="square">
            <a:spAutoFit/>
          </a:bodyPr>
          <a:lstStyle/>
          <a:p>
            <a:pPr>
              <a:lnSpc>
                <a:spcPct val="150000"/>
              </a:lnSpc>
            </a:pPr>
            <a:r>
              <a:rPr lang="vi-VN" sz="4000" dirty="0">
                <a:solidFill>
                  <a:srgbClr val="FF0000"/>
                </a:solidFill>
                <a:latin typeface="Times New Roman" panose="02020603050405020304" pitchFamily="18" charset="0"/>
                <a:cs typeface="Times New Roman" panose="02020603050405020304" pitchFamily="18" charset="0"/>
              </a:rPr>
              <a:t>Mẫu:</a:t>
            </a:r>
            <a:endParaRPr lang="en-US" sz="400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vi-VN" sz="4000" dirty="0">
                <a:solidFill>
                  <a:schemeClr val="tx2"/>
                </a:solidFill>
                <a:latin typeface="Times New Roman" panose="02020603050405020304" pitchFamily="18" charset="0"/>
                <a:cs typeface="Times New Roman" panose="02020603050405020304" pitchFamily="18" charset="0"/>
              </a:rPr>
              <a:t>- </a:t>
            </a:r>
            <a:r>
              <a:rPr lang="vi-VN" sz="4000" dirty="0">
                <a:solidFill>
                  <a:srgbClr val="FF0000"/>
                </a:solidFill>
                <a:latin typeface="Times New Roman" panose="02020603050405020304" pitchFamily="18" charset="0"/>
                <a:cs typeface="Times New Roman" panose="02020603050405020304" pitchFamily="18" charset="0"/>
              </a:rPr>
              <a:t>Khi nào </a:t>
            </a:r>
            <a:r>
              <a:rPr lang="vi-VN" sz="4000" dirty="0">
                <a:solidFill>
                  <a:schemeClr val="tx2"/>
                </a:solidFill>
                <a:latin typeface="Times New Roman" panose="02020603050405020304" pitchFamily="18" charset="0"/>
                <a:cs typeface="Times New Roman" panose="02020603050405020304" pitchFamily="18" charset="0"/>
              </a:rPr>
              <a:t>trường mình được nghỉ hè?</a:t>
            </a:r>
            <a:endParaRPr lang="en-US" sz="4000" dirty="0">
              <a:solidFill>
                <a:schemeClr val="tx2"/>
              </a:solidFill>
              <a:latin typeface="Times New Roman" panose="02020603050405020304" pitchFamily="18" charset="0"/>
              <a:cs typeface="Times New Roman" panose="02020603050405020304" pitchFamily="18" charset="0"/>
            </a:endParaRPr>
          </a:p>
          <a:p>
            <a:pPr>
              <a:lnSpc>
                <a:spcPct val="150000"/>
              </a:lnSpc>
            </a:pPr>
            <a:r>
              <a:rPr lang="vi-VN" sz="4000" dirty="0">
                <a:solidFill>
                  <a:schemeClr val="tx2"/>
                </a:solidFill>
                <a:latin typeface="Times New Roman" panose="02020603050405020304" pitchFamily="18" charset="0"/>
                <a:cs typeface="Times New Roman" panose="02020603050405020304" pitchFamily="18" charset="0"/>
              </a:rPr>
              <a:t>- </a:t>
            </a:r>
            <a:r>
              <a:rPr lang="vi-VN" sz="4000" dirty="0">
                <a:solidFill>
                  <a:srgbClr val="FF0000"/>
                </a:solidFill>
                <a:latin typeface="Times New Roman" panose="02020603050405020304" pitchFamily="18" charset="0"/>
                <a:cs typeface="Times New Roman" panose="02020603050405020304" pitchFamily="18" charset="0"/>
              </a:rPr>
              <a:t>Cuối tháng Năm</a:t>
            </a:r>
            <a:r>
              <a:rPr lang="vi-VN" sz="4000" dirty="0">
                <a:solidFill>
                  <a:schemeClr val="tx2"/>
                </a:solidFill>
                <a:latin typeface="Times New Roman" panose="02020603050405020304" pitchFamily="18" charset="0"/>
                <a:cs typeface="Times New Roman" panose="02020603050405020304" pitchFamily="18" charset="0"/>
              </a:rPr>
              <a:t>, trường mình được nghỉ hè. </a:t>
            </a:r>
          </a:p>
        </p:txBody>
      </p:sp>
      <p:pic>
        <p:nvPicPr>
          <p:cNvPr id="6" name="Hình ảnh 5">
            <a:extLst>
              <a:ext uri="{FF2B5EF4-FFF2-40B4-BE49-F238E27FC236}">
                <a16:creationId xmlns="" xmlns:a16="http://schemas.microsoft.com/office/drawing/2014/main" id="{0DCDC16F-6F72-B656-2D8E-59DB09CEFA76}"/>
              </a:ext>
            </a:extLst>
          </p:cNvPr>
          <p:cNvPicPr>
            <a:picLocks noChangeAspect="1"/>
          </p:cNvPicPr>
          <p:nvPr/>
        </p:nvPicPr>
        <p:blipFill rotWithShape="1">
          <a:blip r:embed="rId2"/>
          <a:srcRect l="20806" t="27974" r="67191" b="59575"/>
          <a:stretch/>
        </p:blipFill>
        <p:spPr>
          <a:xfrm>
            <a:off x="3915418" y="1047062"/>
            <a:ext cx="4057107" cy="2684207"/>
          </a:xfrm>
          <a:prstGeom prst="rect">
            <a:avLst/>
          </a:prstGeom>
        </p:spPr>
      </p:pic>
    </p:spTree>
    <p:extLst>
      <p:ext uri="{BB962C8B-B14F-4D97-AF65-F5344CB8AC3E}">
        <p14:creationId xmlns:p14="http://schemas.microsoft.com/office/powerpoint/2010/main" val="8839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7032"/>
            <a:ext cx="6332561" cy="3390248"/>
          </a:xfrm>
          <a:prstGeom prst="rect">
            <a:avLst/>
          </a:prstGeom>
        </p:spPr>
      </p:pic>
      <p:grpSp>
        <p:nvGrpSpPr>
          <p:cNvPr id="3" name="Group 2"/>
          <p:cNvGrpSpPr/>
          <p:nvPr/>
        </p:nvGrpSpPr>
        <p:grpSpPr>
          <a:xfrm>
            <a:off x="3792511" y="2855380"/>
            <a:ext cx="7210269" cy="2781764"/>
            <a:chOff x="197374" y="173694"/>
            <a:chExt cx="11163353" cy="1474997"/>
          </a:xfrm>
        </p:grpSpPr>
        <p:sp>
          <p:nvSpPr>
            <p:cNvPr id="4" name="Rounded Rectangle 3"/>
            <p:cNvSpPr/>
            <p:nvPr/>
          </p:nvSpPr>
          <p:spPr>
            <a:xfrm>
              <a:off x="197374" y="173694"/>
              <a:ext cx="11163353" cy="1474997"/>
            </a:xfrm>
            <a:prstGeom prst="roundRect">
              <a:avLst/>
            </a:prstGeom>
            <a:solidFill>
              <a:schemeClr val="bg1"/>
            </a:solid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1976" y="306035"/>
              <a:ext cx="10654148" cy="1059440"/>
            </a:xfrm>
            <a:prstGeom prst="rect">
              <a:avLst/>
            </a:prstGeom>
            <a:noFill/>
          </p:spPr>
          <p:txBody>
            <a:bodyPr wrap="square" rtlCol="0">
              <a:spAutoFit/>
            </a:bodyPr>
            <a:lstStyle/>
            <a:p>
              <a:pPr algn="just">
                <a:lnSpc>
                  <a:spcPct val="150000"/>
                </a:lnSpc>
              </a:pPr>
              <a:r>
                <a:rPr lang="en-US" sz="4400" b="1">
                  <a:solidFill>
                    <a:schemeClr val="accent6">
                      <a:lumMod val="50000"/>
                    </a:schemeClr>
                  </a:solidFill>
                  <a:latin typeface="Cambria" panose="02040503050406030204" pitchFamily="18" charset="0"/>
                  <a:ea typeface="Cambria" panose="02040503050406030204" pitchFamily="18" charset="0"/>
                </a:rPr>
                <a:t>- Học thuộc lòng ghi nhớ.</a:t>
              </a:r>
            </a:p>
            <a:p>
              <a:pPr algn="just">
                <a:lnSpc>
                  <a:spcPct val="150000"/>
                </a:lnSpc>
              </a:pPr>
              <a:r>
                <a:rPr lang="en-US" sz="4400" b="1">
                  <a:solidFill>
                    <a:schemeClr val="accent6">
                      <a:lumMod val="50000"/>
                    </a:schemeClr>
                  </a:solidFill>
                  <a:latin typeface="Cambria" panose="02040503050406030204" pitchFamily="18" charset="0"/>
                  <a:ea typeface="Cambria" panose="02040503050406030204" pitchFamily="18" charset="0"/>
                </a:rPr>
                <a:t>- Chuẩn bị bài tiếp theo.</a:t>
              </a:r>
              <a:endParaRPr lang="en-US" sz="7200" b="1">
                <a:solidFill>
                  <a:schemeClr val="accent6">
                    <a:lumMod val="50000"/>
                  </a:schemeClr>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60370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6">
            <a:extLst>
              <a:ext uri="{FF2B5EF4-FFF2-40B4-BE49-F238E27FC236}">
                <a16:creationId xmlns=""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6143"/>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486486" y="-763709"/>
            <a:ext cx="3835157" cy="3835157"/>
          </a:xfrm>
          <a:prstGeom prst="rect">
            <a:avLst/>
          </a:prstGeom>
        </p:spPr>
      </p:pic>
      <p:pic>
        <p:nvPicPr>
          <p:cNvPr id="7" name="图片 58">
            <a:extLst>
              <a:ext uri="{FF2B5EF4-FFF2-40B4-BE49-F238E27FC236}">
                <a16:creationId xmlns=""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55115" y="-799658"/>
            <a:ext cx="2960034" cy="2960034"/>
          </a:xfrm>
          <a:prstGeom prst="rect">
            <a:avLst/>
          </a:prstGeom>
        </p:spPr>
      </p:pic>
      <p:pic>
        <p:nvPicPr>
          <p:cNvPr id="8" name="Picture 7">
            <a:extLst>
              <a:ext uri="{FF2B5EF4-FFF2-40B4-BE49-F238E27FC236}">
                <a16:creationId xmlns="" xmlns:a16="http://schemas.microsoft.com/office/drawing/2014/main" id="{416AA52A-2568-3B14-1382-2943F1A7FFD1}"/>
              </a:ext>
            </a:extLst>
          </p:cNvPr>
          <p:cNvPicPr>
            <a:picLocks noChangeAspect="1"/>
          </p:cNvPicPr>
          <p:nvPr/>
        </p:nvPicPr>
        <p:blipFill>
          <a:blip r:embed="rId6"/>
          <a:stretch>
            <a:fillRect/>
          </a:stretch>
        </p:blipFill>
        <p:spPr>
          <a:xfrm>
            <a:off x="33022" y="-101371"/>
            <a:ext cx="1523956" cy="1508868"/>
          </a:xfrm>
          <a:prstGeom prst="rect">
            <a:avLst/>
          </a:prstGeom>
        </p:spPr>
      </p:pic>
      <p:pic>
        <p:nvPicPr>
          <p:cNvPr id="14" name="Picture 13"/>
          <p:cNvPicPr>
            <a:picLocks noChangeAspect="1"/>
          </p:cNvPicPr>
          <p:nvPr/>
        </p:nvPicPr>
        <p:blipFill>
          <a:blip r:embed="rId7"/>
          <a:stretch>
            <a:fillRect/>
          </a:stretch>
        </p:blipFill>
        <p:spPr>
          <a:xfrm>
            <a:off x="795000" y="1658521"/>
            <a:ext cx="10219224" cy="3916523"/>
          </a:xfrm>
          <a:prstGeom prst="rect">
            <a:avLst/>
          </a:prstGeom>
        </p:spPr>
      </p:pic>
    </p:spTree>
    <p:extLst>
      <p:ext uri="{BB962C8B-B14F-4D97-AF65-F5344CB8AC3E}">
        <p14:creationId xmlns:p14="http://schemas.microsoft.com/office/powerpoint/2010/main" val="373228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7DEE32CA-22EF-3A96-4E18-93517F61B4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2015" y="914399"/>
            <a:ext cx="8592273" cy="4653528"/>
          </a:xfrm>
          <a:prstGeom prst="rect">
            <a:avLst/>
          </a:prstGeom>
        </p:spPr>
      </p:pic>
      <p:pic>
        <p:nvPicPr>
          <p:cNvPr id="3" name="图片 23">
            <a:extLst>
              <a:ext uri="{FF2B5EF4-FFF2-40B4-BE49-F238E27FC236}">
                <a16:creationId xmlns="" xmlns:a16="http://schemas.microsoft.com/office/drawing/2014/main" id="{825E4BB3-0DFC-1F72-969C-B374EFB4A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848" y="1511475"/>
            <a:ext cx="6096012" cy="6096012"/>
          </a:xfrm>
          <a:prstGeom prst="rect">
            <a:avLst/>
          </a:prstGeom>
        </p:spPr>
      </p:pic>
      <p:pic>
        <p:nvPicPr>
          <p:cNvPr id="4" name="Picture 3"/>
          <p:cNvPicPr>
            <a:picLocks noChangeAspect="1"/>
          </p:cNvPicPr>
          <p:nvPr/>
        </p:nvPicPr>
        <p:blipFill>
          <a:blip r:embed="rId4"/>
          <a:stretch>
            <a:fillRect/>
          </a:stretch>
        </p:blipFill>
        <p:spPr>
          <a:xfrm>
            <a:off x="4090702" y="1988660"/>
            <a:ext cx="6854803" cy="2487805"/>
          </a:xfrm>
          <a:prstGeom prst="rect">
            <a:avLst/>
          </a:prstGeom>
        </p:spPr>
      </p:pic>
    </p:spTree>
    <p:extLst>
      <p:ext uri="{BB962C8B-B14F-4D97-AF65-F5344CB8AC3E}">
        <p14:creationId xmlns:p14="http://schemas.microsoft.com/office/powerpoint/2010/main" val="2910634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4">
            <a:extLst>
              <a:ext uri="{FF2B5EF4-FFF2-40B4-BE49-F238E27FC236}">
                <a16:creationId xmlns="" xmlns:a16="http://schemas.microsoft.com/office/drawing/2014/main" id="{65DB39F1-D5DF-CDEB-5BDF-B2D13FB334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2418" y="1447352"/>
            <a:ext cx="4807356" cy="4807356"/>
          </a:xfrm>
          <a:prstGeom prst="rect">
            <a:avLst/>
          </a:prstGeom>
        </p:spPr>
      </p:pic>
      <p:sp>
        <p:nvSpPr>
          <p:cNvPr id="3" name="Hình chữ nhật 2">
            <a:extLst>
              <a:ext uri="{FF2B5EF4-FFF2-40B4-BE49-F238E27FC236}">
                <a16:creationId xmlns="" xmlns:a16="http://schemas.microsoft.com/office/drawing/2014/main" id="{2C464B08-8198-B5E0-5A94-5BAAD4813362}"/>
              </a:ext>
            </a:extLst>
          </p:cNvPr>
          <p:cNvSpPr/>
          <p:nvPr/>
        </p:nvSpPr>
        <p:spPr>
          <a:xfrm>
            <a:off x="1201877" y="1055077"/>
            <a:ext cx="9788257" cy="5199631"/>
          </a:xfrm>
          <a:prstGeom prst="rect">
            <a:avLst/>
          </a:prstGeom>
          <a:noFill/>
        </p:spPr>
        <p:txBody>
          <a:bodyPr wrap="none" lIns="91440" tIns="45720" rIns="91440" bIns="45720">
            <a:prstTxWarp prst="textArchUp">
              <a:avLst/>
            </a:prstTxWarp>
            <a:spAutoFit/>
            <a:scene3d>
              <a:camera prst="perspectiveRelaxedModerately"/>
              <a:lightRig rig="threePt" dir="t"/>
            </a:scene3d>
          </a:bodyPr>
          <a:lstStyle/>
          <a:p>
            <a:pPr algn="ctr"/>
            <a:r>
              <a:rPr lang="en-US" sz="5400" b="1" cap="none" spc="0">
                <a:ln w="28575">
                  <a:solidFill>
                    <a:schemeClr val="accent1">
                      <a:lumMod val="75000"/>
                    </a:schemeClr>
                  </a:solidFill>
                  <a:prstDash val="solid"/>
                </a:ln>
                <a:solidFill>
                  <a:srgbClr val="FF0000"/>
                </a:solidFill>
                <a:effectLst>
                  <a:outerShdw blurRad="12700" dist="38100" dir="2700000" algn="tl" rotWithShape="0">
                    <a:schemeClr val="accent5">
                      <a:lumMod val="60000"/>
                      <a:lumOff val="40000"/>
                    </a:schemeClr>
                  </a:outerShdw>
                </a:effectLst>
              </a:rPr>
              <a:t>ÔN LẠI KIẾN THỨC ĐÃ HỌC</a:t>
            </a:r>
            <a:endParaRPr lang="vi-VN" sz="5400" b="1" cap="none" spc="0">
              <a:ln w="28575">
                <a:solidFill>
                  <a:schemeClr val="accent1">
                    <a:lumMod val="75000"/>
                  </a:schemeClr>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4" name="Rectangle 9">
            <a:extLst>
              <a:ext uri="{FF2B5EF4-FFF2-40B4-BE49-F238E27FC236}">
                <a16:creationId xmlns="" xmlns:a16="http://schemas.microsoft.com/office/drawing/2014/main" id="{63BCE3D8-299D-7352-1891-1D1F7E4464BA}"/>
              </a:ext>
            </a:extLst>
          </p:cNvPr>
          <p:cNvSpPr/>
          <p:nvPr/>
        </p:nvSpPr>
        <p:spPr>
          <a:xfrm>
            <a:off x="0" y="3358662"/>
            <a:ext cx="3756156"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TRÒ CH</a:t>
            </a:r>
            <a:r>
              <a:rPr lang="vi-VN" sz="54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Ơ</a:t>
            </a:r>
            <a:r>
              <a:rPr lang="en-US" sz="54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I</a:t>
            </a:r>
          </a:p>
        </p:txBody>
      </p:sp>
    </p:spTree>
    <p:extLst>
      <p:ext uri="{BB962C8B-B14F-4D97-AF65-F5344CB8AC3E}">
        <p14:creationId xmlns:p14="http://schemas.microsoft.com/office/powerpoint/2010/main" val="1489852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 name="Picture 44">
            <a:extLst>
              <a:ext uri="{FF2B5EF4-FFF2-40B4-BE49-F238E27FC236}">
                <a16:creationId xmlns=""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12414" y="-41425"/>
            <a:ext cx="2815328" cy="2815328"/>
          </a:xfrm>
          <a:prstGeom prst="rect">
            <a:avLst/>
          </a:prstGeom>
        </p:spPr>
      </p:pic>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699800" y="3411616"/>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1035085" y="3713607"/>
            <a:ext cx="10350583" cy="707886"/>
          </a:xfrm>
          <a:prstGeom prst="rect">
            <a:avLst/>
          </a:prstGeom>
          <a:noFill/>
        </p:spPr>
        <p:txBody>
          <a:bodyPr wrap="square" rtlCol="0">
            <a:spAutoFit/>
          </a:bodyPr>
          <a:lstStyle/>
          <a:p>
            <a:r>
              <a:rPr lang="en-US" sz="4000">
                <a:solidFill>
                  <a:schemeClr val="bg1"/>
                </a:solidFill>
                <a:latin typeface="Times New Roman" panose="02020603050405020304" pitchFamily="18" charset="0"/>
                <a:ea typeface="Cambria" panose="02040503050406030204" pitchFamily="18" charset="0"/>
                <a:cs typeface="Times New Roman" panose="02020603050405020304" pitchFamily="18" charset="0"/>
              </a:rPr>
              <a:t>a. Năm học này</a:t>
            </a:r>
            <a:r>
              <a:rPr lang="vi-VN" sz="4000">
                <a:solidFill>
                  <a:schemeClr val="bg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a:solidFill>
                  <a:schemeClr val="bg1"/>
                </a:solidFill>
                <a:latin typeface="Times New Roman" panose="02020603050405020304" pitchFamily="18" charset="0"/>
                <a:ea typeface="Cambria" panose="02040503050406030204" pitchFamily="18" charset="0"/>
                <a:cs typeface="Times New Roman" panose="02020603050405020304" pitchFamily="18" charset="0"/>
              </a:rPr>
              <a:t>Mai học lớp bốn ở trường làng</a:t>
            </a:r>
            <a:r>
              <a:rPr lang="vi-VN" sz="4000">
                <a:solidFill>
                  <a:schemeClr val="bg1"/>
                </a:solidFill>
                <a:latin typeface="Times New Roman" panose="02020603050405020304" pitchFamily="18" charset="0"/>
                <a:ea typeface="Cambria" panose="02040503050406030204" pitchFamily="18" charset="0"/>
                <a:cs typeface="Times New Roman" panose="02020603050405020304" pitchFamily="18" charset="0"/>
              </a:rPr>
              <a:t>.</a:t>
            </a:r>
            <a:endParaRPr lang="en-US" sz="4000">
              <a:solidFill>
                <a:schemeClr val="bg1"/>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 name="bang a">
            <a:extLst>
              <a:ext uri="{FF2B5EF4-FFF2-40B4-BE49-F238E27FC236}">
                <a16:creationId xmlns=""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ang c">
            <a:extLst>
              <a:ext uri="{FF2B5EF4-FFF2-40B4-BE49-F238E27FC236}">
                <a16:creationId xmlns=""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p an a">
            <a:extLst>
              <a:ext uri="{FF2B5EF4-FFF2-40B4-BE49-F238E27FC236}">
                <a16:creationId xmlns="" xmlns:a16="http://schemas.microsoft.com/office/drawing/2014/main" id="{9897B1B9-EB78-41AF-AC33-1E8F7714B11F}"/>
              </a:ext>
            </a:extLst>
          </p:cNvPr>
          <p:cNvSpPr txBox="1"/>
          <p:nvPr/>
        </p:nvSpPr>
        <p:spPr>
          <a:xfrm>
            <a:off x="1106008" y="5034935"/>
            <a:ext cx="4650419" cy="707886"/>
          </a:xfrm>
          <a:prstGeom prst="rect">
            <a:avLst/>
          </a:prstGeom>
          <a:noFill/>
        </p:spPr>
        <p:txBody>
          <a:bodyPr wrap="square" rtlCol="0">
            <a:spAutoFit/>
          </a:bodyPr>
          <a:lstStyle/>
          <a:p>
            <a:pPr marL="342900" indent="-342900">
              <a:buClr>
                <a:schemeClr val="bg1"/>
              </a:buClr>
              <a:buFont typeface="Wingdings" panose="05000000000000000000" pitchFamily="2" charset="2"/>
              <a:buChar char=""/>
            </a:pPr>
            <a:r>
              <a:rPr lang="en-US" sz="4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4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a:t>
            </a:r>
            <a:r>
              <a:rPr lang="en-US" sz="4000" dirty="0" err="1"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ăm</a:t>
            </a:r>
            <a:r>
              <a:rPr lang="en-US" sz="4000"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học</a:t>
            </a:r>
            <a:r>
              <a:rPr lang="en-US"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4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này</a:t>
            </a:r>
            <a:endParaRPr lang="en-US" sz="4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dap an c">
            <a:extLst>
              <a:ext uri="{FF2B5EF4-FFF2-40B4-BE49-F238E27FC236}">
                <a16:creationId xmlns="" xmlns:a16="http://schemas.microsoft.com/office/drawing/2014/main" id="{D96707EC-5A82-4050-B897-6DBAB63AC957}"/>
              </a:ext>
            </a:extLst>
          </p:cNvPr>
          <p:cNvSpPr txBox="1"/>
          <p:nvPr/>
        </p:nvSpPr>
        <p:spPr>
          <a:xfrm>
            <a:off x="1106008" y="5898197"/>
            <a:ext cx="4650419" cy="707886"/>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4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4000">
                <a:solidFill>
                  <a:schemeClr val="bg1"/>
                </a:solidFill>
                <a:latin typeface="Times New Roman" panose="02020603050405020304" pitchFamily="18" charset="0"/>
                <a:ea typeface="Tahoma" panose="020B0604030504040204" pitchFamily="34" charset="0"/>
                <a:cs typeface="Times New Roman" panose="02020603050405020304" pitchFamily="18" charset="0"/>
              </a:rPr>
              <a:t>học lớp bốn</a:t>
            </a:r>
          </a:p>
        </p:txBody>
      </p:sp>
      <p:sp>
        <p:nvSpPr>
          <p:cNvPr id="31" name="bang b">
            <a:extLst>
              <a:ext uri="{FF2B5EF4-FFF2-40B4-BE49-F238E27FC236}">
                <a16:creationId xmlns=""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ang d">
            <a:extLst>
              <a:ext uri="{FF2B5EF4-FFF2-40B4-BE49-F238E27FC236}">
                <a16:creationId xmlns=""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p an b">
            <a:extLst>
              <a:ext uri="{FF2B5EF4-FFF2-40B4-BE49-F238E27FC236}">
                <a16:creationId xmlns="" xmlns:a16="http://schemas.microsoft.com/office/drawing/2014/main" id="{9B5DABB8-849A-4D2D-930C-9CA07BFC5BDE}"/>
              </a:ext>
            </a:extLst>
          </p:cNvPr>
          <p:cNvSpPr txBox="1"/>
          <p:nvPr/>
        </p:nvSpPr>
        <p:spPr>
          <a:xfrm>
            <a:off x="6435571" y="5034935"/>
            <a:ext cx="4650419" cy="707886"/>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4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4000">
                <a:solidFill>
                  <a:schemeClr val="bg1"/>
                </a:solidFill>
                <a:latin typeface="Times New Roman" panose="02020603050405020304" pitchFamily="18" charset="0"/>
                <a:ea typeface="Tahoma" panose="020B0604030504040204" pitchFamily="34" charset="0"/>
                <a:cs typeface="Times New Roman" panose="02020603050405020304" pitchFamily="18" charset="0"/>
              </a:rPr>
              <a:t>Mai</a:t>
            </a:r>
          </a:p>
        </p:txBody>
      </p:sp>
      <p:sp>
        <p:nvSpPr>
          <p:cNvPr id="34" name="dap an d">
            <a:extLst>
              <a:ext uri="{FF2B5EF4-FFF2-40B4-BE49-F238E27FC236}">
                <a16:creationId xmlns="" xmlns:a16="http://schemas.microsoft.com/office/drawing/2014/main" id="{42A746A3-96B8-42A5-8EFA-A104DB6B2F69}"/>
              </a:ext>
            </a:extLst>
          </p:cNvPr>
          <p:cNvSpPr txBox="1"/>
          <p:nvPr/>
        </p:nvSpPr>
        <p:spPr>
          <a:xfrm>
            <a:off x="6435571" y="5898197"/>
            <a:ext cx="4650419" cy="707886"/>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400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4000">
                <a:solidFill>
                  <a:schemeClr val="bg1"/>
                </a:solidFill>
                <a:latin typeface="Times New Roman" panose="02020603050405020304" pitchFamily="18" charset="0"/>
                <a:ea typeface="Tahoma" panose="020B0604030504040204" pitchFamily="34" charset="0"/>
                <a:cs typeface="Times New Roman" panose="02020603050405020304" pitchFamily="18" charset="0"/>
              </a:rPr>
              <a:t>ở trường làng</a:t>
            </a: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
        <p:nvSpPr>
          <p:cNvPr id="4" name="Hộp Văn bản 3">
            <a:extLst>
              <a:ext uri="{FF2B5EF4-FFF2-40B4-BE49-F238E27FC236}">
                <a16:creationId xmlns="" xmlns:a16="http://schemas.microsoft.com/office/drawing/2014/main" id="{F41103BE-B42F-D785-58F2-FB6AC5934F29}"/>
              </a:ext>
            </a:extLst>
          </p:cNvPr>
          <p:cNvSpPr txBox="1"/>
          <p:nvPr/>
        </p:nvSpPr>
        <p:spPr>
          <a:xfrm>
            <a:off x="2458660" y="2658500"/>
            <a:ext cx="7682961" cy="707886"/>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Tìm trạng ngữ của</a:t>
            </a: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câu dưới đây</a:t>
            </a: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vi-VN" sz="4000">
              <a:solidFill>
                <a:schemeClr val="tx1"/>
              </a:solidFill>
            </a:endParaRPr>
          </a:p>
        </p:txBody>
      </p:sp>
      <p:pic>
        <p:nvPicPr>
          <p:cNvPr id="2" name="图片 30">
            <a:extLst>
              <a:ext uri="{FF2B5EF4-FFF2-40B4-BE49-F238E27FC236}">
                <a16:creationId xmlns="" xmlns:a16="http://schemas.microsoft.com/office/drawing/2014/main" id="{3069DCE0-F8C4-77E8-6F4B-06362A8F968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pic>
        <p:nvPicPr>
          <p:cNvPr id="3" name="图片 30">
            <a:extLst>
              <a:ext uri="{FF2B5EF4-FFF2-40B4-BE49-F238E27FC236}">
                <a16:creationId xmlns="" xmlns:a16="http://schemas.microsoft.com/office/drawing/2014/main" id="{B308FD97-E01F-21D4-496C-21E004D7D65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073048" y="1017909"/>
            <a:ext cx="923329" cy="923329"/>
          </a:xfrm>
          <a:prstGeom prst="rect">
            <a:avLst/>
          </a:prstGeom>
        </p:spPr>
      </p:pic>
      <p:pic>
        <p:nvPicPr>
          <p:cNvPr id="26" name="Picture 25" descr="Káº¿t quáº£ hÃ¬nh áº£nh cho right wrong tick icon"/>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853629" y="4522184"/>
            <a:ext cx="968291" cy="117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328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303">
                <p:cTn id="8" fill="hold" display="0">
                  <p:stCondLst>
                    <p:cond delay="indefinite"/>
                  </p:stCondLst>
                  <p:endCondLst>
                    <p:cond evt="onStopAudio" delay="0">
                      <p:tgtEl>
                        <p:sldTgt/>
                      </p:tgtEl>
                    </p:cond>
                  </p:endCondLst>
                </p:cTn>
                <p:tgtEl>
                  <p:spTgt spid="38"/>
                </p:tgtEl>
              </p:cMediaNode>
            </p:audio>
            <p:audio>
              <p:cMediaNode vol="80000">
                <p:cTn id="9" fill="hold" display="0">
                  <p:stCondLst>
                    <p:cond delay="indefinite"/>
                  </p:stCondLst>
                  <p:endCondLst>
                    <p:cond evt="onStopAudio" delay="0">
                      <p:tgtEl>
                        <p:sldTgt/>
                      </p:tgtEl>
                    </p:cond>
                  </p:endCondLst>
                </p:cTn>
                <p:tgtEl>
                  <p:spTgt spid="39"/>
                </p:tgtEl>
              </p:cMediaNode>
            </p:audio>
            <p:audio>
              <p:cMediaNode vol="80000">
                <p:cTn id="10" fill="hold" display="0">
                  <p:stCondLst>
                    <p:cond delay="indefinite"/>
                  </p:stCondLst>
                  <p:endCondLst>
                    <p:cond evt="onStopAudio" delay="0">
                      <p:tgtEl>
                        <p:sldTgt/>
                      </p:tgtEl>
                    </p:cond>
                  </p:endCondLst>
                </p:cTn>
                <p:tgtEl>
                  <p:spTgt spid="40"/>
                </p:tgtEl>
              </p:cMediaNode>
            </p:audio>
            <p:audio>
              <p:cMediaNode vol="80000">
                <p:cTn id="11" fill="hold" display="0">
                  <p:stCondLst>
                    <p:cond delay="indefinite"/>
                  </p:stCondLst>
                  <p:endCondLst>
                    <p:cond evt="onStopAudio" delay="0">
                      <p:tgtEl>
                        <p:sldTgt/>
                      </p:tgtEl>
                    </p:cond>
                  </p:endCondLst>
                </p:cTn>
                <p:tgtEl>
                  <p:spTgt spid="4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1327355" y="3827779"/>
            <a:ext cx="10058313" cy="769441"/>
          </a:xfrm>
          <a:prstGeom prst="rect">
            <a:avLst/>
          </a:prstGeom>
          <a:noFill/>
        </p:spPr>
        <p:txBody>
          <a:bodyPr wrap="square" rtlCol="0">
            <a:spAutoFit/>
          </a:bodyPr>
          <a:lstStyle/>
          <a:p>
            <a:pPr>
              <a:defRPr/>
            </a:pPr>
            <a:r>
              <a:rPr lang="vi-VN" sz="3600">
                <a:solidFill>
                  <a:schemeClr val="bg1"/>
                </a:solidFill>
                <a:latin typeface="Times New Roman" panose="02020603050405020304" pitchFamily="18" charset="0"/>
                <a:ea typeface="Cambria" panose="02040503050406030204" pitchFamily="18" charset="0"/>
                <a:cs typeface="Times New Roman" panose="02020603050405020304" pitchFamily="18" charset="0"/>
              </a:rPr>
              <a:t>b.</a:t>
            </a:r>
            <a:r>
              <a:rPr lang="vi-VN"/>
              <a:t> </a:t>
            </a:r>
            <a:r>
              <a:rPr lang="vi-VN" sz="4400">
                <a:solidFill>
                  <a:schemeClr val="bg1"/>
                </a:solidFill>
                <a:latin typeface="+mj-lt"/>
              </a:rPr>
              <a:t>Vì kẹt xe, tôi đi làm muộn.</a:t>
            </a:r>
            <a:r>
              <a:rPr lang="vi-VN" sz="4400">
                <a:solidFill>
                  <a:schemeClr val="bg1"/>
                </a:solidFill>
                <a:latin typeface="+mj-lt"/>
                <a:ea typeface="Cambria" panose="02040503050406030204" pitchFamily="18" charset="0"/>
                <a:cs typeface="Times New Roman" panose="02020603050405020304" pitchFamily="18" charset="0"/>
              </a:rPr>
              <a:t> </a:t>
            </a:r>
            <a:endParaRPr lang="en-US" sz="4400">
              <a:solidFill>
                <a:schemeClr val="bg1"/>
              </a:solidFill>
              <a:latin typeface="+mj-lt"/>
              <a:ea typeface="Cambria" panose="02040503050406030204" pitchFamily="18" charset="0"/>
              <a:cs typeface="Times New Roman" panose="02020603050405020304" pitchFamily="18" charset="0"/>
            </a:endParaRPr>
          </a:p>
        </p:txBody>
      </p:sp>
      <p:sp>
        <p:nvSpPr>
          <p:cNvPr id="15" name="bang b">
            <a:extLst>
              <a:ext uri="{FF2B5EF4-FFF2-40B4-BE49-F238E27FC236}">
                <a16:creationId xmlns="" xmlns:a16="http://schemas.microsoft.com/office/drawing/2014/main" id="{D0E6AFB4-275F-4728-9A13-27E00F9EA3A2}"/>
              </a:ext>
            </a:extLst>
          </p:cNvPr>
          <p:cNvSpPr/>
          <p:nvPr/>
        </p:nvSpPr>
        <p:spPr>
          <a:xfrm flipH="1">
            <a:off x="6135895" y="495310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 xmlns:a16="http://schemas.microsoft.com/office/drawing/2014/main" id="{9897B1B9-EB78-41AF-AC33-1E8F7714B11F}"/>
              </a:ext>
            </a:extLst>
          </p:cNvPr>
          <p:cNvSpPr txBox="1"/>
          <p:nvPr/>
        </p:nvSpPr>
        <p:spPr>
          <a:xfrm>
            <a:off x="6435571" y="4893076"/>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lang="en-US" sz="4000" noProof="0">
                <a:solidFill>
                  <a:prstClr val="white"/>
                </a:solidFill>
                <a:latin typeface="Times New Roman" panose="02020603050405020304" pitchFamily="18" charset="0"/>
                <a:ea typeface="Tahoma" panose="020B0604030504040204" pitchFamily="34" charset="0"/>
                <a:cs typeface="Times New Roman" panose="02020603050405020304" pitchFamily="18" charset="0"/>
              </a:rPr>
              <a:t>Vì kẹt xe</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c">
            <a:extLst>
              <a:ext uri="{FF2B5EF4-FFF2-40B4-BE49-F238E27FC236}">
                <a16:creationId xmlns="" xmlns:a16="http://schemas.microsoft.com/office/drawing/2014/main" id="{D96707EC-5A82-4050-B897-6DBAB63AC957}"/>
              </a:ext>
            </a:extLst>
          </p:cNvPr>
          <p:cNvSpPr txBox="1"/>
          <p:nvPr/>
        </p:nvSpPr>
        <p:spPr>
          <a:xfrm>
            <a:off x="1106008" y="591294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a:t>
            </a:r>
            <a:r>
              <a:rPr lang="en-US" sz="4000" noProof="0">
                <a:solidFill>
                  <a:prstClr val="white"/>
                </a:solidFill>
                <a:latin typeface="Times New Roman" panose="02020603050405020304" pitchFamily="18" charset="0"/>
                <a:ea typeface="Tahoma" panose="020B0604030504040204" pitchFamily="34" charset="0"/>
                <a:cs typeface="Times New Roman" panose="02020603050405020304" pitchFamily="18" charset="0"/>
              </a:rPr>
              <a:t> đi</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1106008" y="5049682"/>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a:t>
            </a:r>
            <a:r>
              <a:rPr kumimoji="0" lang="en-US" sz="4000" b="0" i="0" u="none" strike="noStrike" kern="1200" cap="none" spc="0" normalizeH="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lang="en-US" sz="4000" noProof="0">
                <a:solidFill>
                  <a:schemeClr val="bg1"/>
                </a:solidFill>
                <a:latin typeface="Times New Roman" panose="02020603050405020304" pitchFamily="18" charset="0"/>
                <a:ea typeface="Tahoma" panose="020B0604030504040204" pitchFamily="34" charset="0"/>
                <a:cs typeface="Times New Roman" panose="02020603050405020304" pitchFamily="18" charset="0"/>
              </a:rPr>
              <a:t>tôi</a:t>
            </a:r>
            <a:endParaRPr kumimoji="0" lang="en-US" sz="4000" b="0" i="0" u="none" strike="noStrike" kern="1200" cap="none" spc="0" normalizeH="0" baseline="0" noProof="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 xmlns:a16="http://schemas.microsoft.com/office/drawing/2014/main" id="{42A746A3-96B8-42A5-8EFA-A104DB6B2F69}"/>
              </a:ext>
            </a:extLst>
          </p:cNvPr>
          <p:cNvSpPr txBox="1"/>
          <p:nvPr/>
        </p:nvSpPr>
        <p:spPr>
          <a:xfrm>
            <a:off x="6435571" y="591294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r>
              <a:rPr lang="en-US" sz="4000">
                <a:solidFill>
                  <a:schemeClr val="bg1"/>
                </a:solidFill>
                <a:latin typeface="Times New Roman" panose="02020603050405020304" pitchFamily="18" charset="0"/>
                <a:ea typeface="Tahoma" panose="020B0604030504040204" pitchFamily="34" charset="0"/>
                <a:cs typeface="Times New Roman" panose="02020603050405020304" pitchFamily="18" charset="0"/>
              </a:rPr>
              <a:t>làm muộn</a:t>
            </a:r>
            <a:endParaRPr kumimoji="0" lang="en-US" sz="4000" b="0" i="0" u="none" strike="noStrike" kern="1200" cap="none" spc="0" normalizeH="0" baseline="0" noProof="0">
              <a:ln>
                <a:noFill/>
              </a:ln>
              <a:solidFill>
                <a:schemeClr val="bg1"/>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pic>
        <p:nvPicPr>
          <p:cNvPr id="2" name="Picture 44">
            <a:extLst>
              <a:ext uri="{FF2B5EF4-FFF2-40B4-BE49-F238E27FC236}">
                <a16:creationId xmlns="" xmlns:a16="http://schemas.microsoft.com/office/drawing/2014/main" id="{8F60C7AE-D043-587E-FBAA-1CF664D74DA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11779" y="85415"/>
            <a:ext cx="2730655" cy="2730655"/>
          </a:xfrm>
          <a:prstGeom prst="rect">
            <a:avLst/>
          </a:prstGeom>
        </p:spPr>
      </p:pic>
      <p:sp>
        <p:nvSpPr>
          <p:cNvPr id="4" name="Hộp Văn bản 3">
            <a:extLst>
              <a:ext uri="{FF2B5EF4-FFF2-40B4-BE49-F238E27FC236}">
                <a16:creationId xmlns="" xmlns:a16="http://schemas.microsoft.com/office/drawing/2014/main" id="{B8C2A161-EA3D-5792-EE98-F23B9C383910}"/>
              </a:ext>
            </a:extLst>
          </p:cNvPr>
          <p:cNvSpPr txBox="1"/>
          <p:nvPr/>
        </p:nvSpPr>
        <p:spPr>
          <a:xfrm>
            <a:off x="2768149" y="2816070"/>
            <a:ext cx="7540057" cy="707886"/>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Tìm trạng ngữ của</a:t>
            </a: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câu dưới đây</a:t>
            </a: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vi-VN" sz="4000">
              <a:solidFill>
                <a:schemeClr val="tx1"/>
              </a:solidFill>
            </a:endParaRPr>
          </a:p>
        </p:txBody>
      </p:sp>
      <p:pic>
        <p:nvPicPr>
          <p:cNvPr id="5" name="图片 30">
            <a:extLst>
              <a:ext uri="{FF2B5EF4-FFF2-40B4-BE49-F238E27FC236}">
                <a16:creationId xmlns="" xmlns:a16="http://schemas.microsoft.com/office/drawing/2014/main" id="{D7A24B2B-EBC0-10DF-113B-1E94FD1C92F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pic>
        <p:nvPicPr>
          <p:cNvPr id="6" name="图片 30">
            <a:extLst>
              <a:ext uri="{FF2B5EF4-FFF2-40B4-BE49-F238E27FC236}">
                <a16:creationId xmlns="" xmlns:a16="http://schemas.microsoft.com/office/drawing/2014/main" id="{E517962B-D342-063B-3B7D-18DF456D0A5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073048" y="1017909"/>
            <a:ext cx="923329" cy="923329"/>
          </a:xfrm>
          <a:prstGeom prst="rect">
            <a:avLst/>
          </a:prstGeom>
        </p:spPr>
      </p:pic>
      <p:pic>
        <p:nvPicPr>
          <p:cNvPr id="26" name="Picture 25" descr="Káº¿t quáº£ hÃ¬nh áº£nh cho right wrong tick icon"/>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6135895" y="4364458"/>
            <a:ext cx="968291" cy="117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706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38"/>
                </p:tgtEl>
              </p:cMediaNode>
            </p:audio>
            <p:audio>
              <p:cMediaNode vol="80000">
                <p:cTn id="9" fill="hold" display="0">
                  <p:stCondLst>
                    <p:cond delay="indefinite"/>
                  </p:stCondLst>
                  <p:endCondLst>
                    <p:cond evt="onStopAudio" delay="0">
                      <p:tgtEl>
                        <p:sldTgt/>
                      </p:tgtEl>
                    </p:cond>
                  </p:endCondLst>
                </p:cTn>
                <p:tgtEl>
                  <p:spTgt spid="39"/>
                </p:tgtEl>
              </p:cMediaNode>
            </p:audio>
            <p:audio>
              <p:cMediaNode vol="80000">
                <p:cTn id="10" fill="hold" display="0">
                  <p:stCondLst>
                    <p:cond delay="indefinite"/>
                  </p:stCondLst>
                  <p:endCondLst>
                    <p:cond evt="onStopAudio" delay="0">
                      <p:tgtEl>
                        <p:sldTgt/>
                      </p:tgtEl>
                    </p:cond>
                  </p:endCondLst>
                </p:cTn>
                <p:tgtEl>
                  <p:spTgt spid="40"/>
                </p:tgtEl>
              </p:cMediaNode>
            </p:audio>
            <p:audio>
              <p:cMediaNode vol="80000">
                <p:cTn id="11" fill="hold" display="0">
                  <p:stCondLst>
                    <p:cond delay="indefinite"/>
                  </p:stCondLst>
                  <p:endCondLst>
                    <p:cond evt="onStopAudio" delay="0">
                      <p:tgtEl>
                        <p:sldTgt/>
                      </p:tgtEl>
                    </p:cond>
                  </p:endCondLst>
                </p:cTn>
                <p:tgtEl>
                  <p:spTgt spid="4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220717" y="3324343"/>
            <a:ext cx="11839904"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804609" y="3671489"/>
            <a:ext cx="11387391" cy="523220"/>
          </a:xfrm>
          <a:prstGeom prst="rect">
            <a:avLst/>
          </a:prstGeom>
          <a:noFill/>
        </p:spPr>
        <p:txBody>
          <a:bodyPr wrap="square" rtlCol="0">
            <a:spAutoFit/>
          </a:bodyPr>
          <a:lstStyle/>
          <a:p>
            <a:pPr>
              <a:defRPr/>
            </a:pPr>
            <a:r>
              <a:rPr lang="vi-VN" sz="2800" b="1" dirty="0">
                <a:solidFill>
                  <a:schemeClr val="bg1"/>
                </a:solidFill>
                <a:latin typeface="+mj-lt"/>
                <a:ea typeface="Cambria" panose="02040503050406030204" pitchFamily="18" charset="0"/>
                <a:cs typeface="Times New Roman" panose="02020603050405020304" pitchFamily="18" charset="0"/>
              </a:rPr>
              <a:t>c.</a:t>
            </a:r>
            <a:r>
              <a:rPr lang="vi-VN" sz="2800" b="1" dirty="0">
                <a:solidFill>
                  <a:schemeClr val="bg1"/>
                </a:solidFill>
                <a:latin typeface="+mj-lt"/>
              </a:rPr>
              <a:t> Để được bố khen ngợi, Lan cố gắng học hành thật chăm chỉ.</a:t>
            </a:r>
            <a:endParaRPr lang="en-US" sz="2800" b="1" dirty="0">
              <a:solidFill>
                <a:schemeClr val="bg1"/>
              </a:solidFill>
              <a:latin typeface="+mj-lt"/>
              <a:ea typeface="Cambria" panose="02040503050406030204" pitchFamily="18" charset="0"/>
              <a:cs typeface="Times New Roman" panose="02020603050405020304" pitchFamily="18" charset="0"/>
            </a:endParaRPr>
          </a:p>
        </p:txBody>
      </p:sp>
      <p:sp>
        <p:nvSpPr>
          <p:cNvPr id="15" name="bang c">
            <a:extLst>
              <a:ext uri="{FF2B5EF4-FFF2-40B4-BE49-F238E27FC236}">
                <a16:creationId xmlns="" xmlns:a16="http://schemas.microsoft.com/office/drawing/2014/main" id="{D0E6AFB4-275F-4728-9A13-27E00F9EA3A2}"/>
              </a:ext>
            </a:extLst>
          </p:cNvPr>
          <p:cNvSpPr/>
          <p:nvPr/>
        </p:nvSpPr>
        <p:spPr>
          <a:xfrm flipH="1">
            <a:off x="804609" y="596129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 xmlns:a16="http://schemas.microsoft.com/office/drawing/2014/main" id="{9897B1B9-EB78-41AF-AC33-1E8F7714B11F}"/>
              </a:ext>
            </a:extLst>
          </p:cNvPr>
          <p:cNvSpPr txBox="1"/>
          <p:nvPr/>
        </p:nvSpPr>
        <p:spPr>
          <a:xfrm>
            <a:off x="1104285" y="5982953"/>
            <a:ext cx="4846349" cy="523220"/>
          </a:xfrm>
          <a:prstGeom prst="rect">
            <a:avLst/>
          </a:prstGeom>
          <a:noFill/>
        </p:spPr>
        <p:txBody>
          <a:bodyPr wrap="square" rtlCol="0">
            <a:spAutoFit/>
          </a:bodyPr>
          <a:lstStyle/>
          <a:p>
            <a:pPr marL="342900" lvl="0" indent="-342900" defTabSz="914400">
              <a:buClr>
                <a:schemeClr val="bg1"/>
              </a:buClr>
              <a:buFont typeface="Wingdings" panose="05000000000000000000" pitchFamily="2" charset="2"/>
              <a:buChar char="w"/>
              <a:defRPr/>
            </a:pPr>
            <a:r>
              <a:rPr kumimoji="0" lang="en-US" sz="2800" b="1" i="0" u="none" strike="noStrike" kern="1200" cap="none" spc="0" normalizeH="0" baseline="0" noProof="0" dirty="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r>
              <a:rPr lang="vi-VN" sz="2800" b="1" dirty="0">
                <a:solidFill>
                  <a:schemeClr val="bg1"/>
                </a:solidFill>
                <a:latin typeface="Times New Roman" panose="02020603050405020304" pitchFamily="18" charset="0"/>
                <a:cs typeface="Times New Roman" panose="02020603050405020304" pitchFamily="18" charset="0"/>
              </a:rPr>
              <a:t>Để được bố khen ngợi</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a:extLst>
              <a:ext uri="{FF2B5EF4-FFF2-40B4-BE49-F238E27FC236}">
                <a16:creationId xmlns="" xmlns:a16="http://schemas.microsoft.com/office/drawing/2014/main" id="{D96707EC-5A82-4050-B897-6DBAB63AC957}"/>
              </a:ext>
            </a:extLst>
          </p:cNvPr>
          <p:cNvSpPr txBox="1"/>
          <p:nvPr/>
        </p:nvSpPr>
        <p:spPr>
          <a:xfrm>
            <a:off x="6435571" y="5130690"/>
            <a:ext cx="4950097"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lang="en-US" sz="2800" b="1" noProof="0">
                <a:solidFill>
                  <a:prstClr val="white"/>
                </a:solidFill>
                <a:latin typeface="Times New Roman" panose="02020603050405020304" pitchFamily="18" charset="0"/>
                <a:ea typeface="Tahoma" panose="020B0604030504040204" pitchFamily="34" charset="0"/>
                <a:cs typeface="Times New Roman" panose="02020603050405020304" pitchFamily="18" charset="0"/>
              </a:rPr>
              <a:t>cố gắng học hành</a:t>
            </a:r>
            <a:endPar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1106008" y="5130690"/>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 </a:t>
            </a:r>
            <a:r>
              <a:rPr lang="en-US" sz="2800" b="1" noProof="0">
                <a:solidFill>
                  <a:prstClr val="white"/>
                </a:solidFill>
                <a:latin typeface="Times New Roman" panose="02020603050405020304" pitchFamily="18" charset="0"/>
                <a:ea typeface="Tahoma" panose="020B0604030504040204" pitchFamily="34" charset="0"/>
                <a:cs typeface="Times New Roman" panose="02020603050405020304" pitchFamily="18" charset="0"/>
              </a:rPr>
              <a:t>Lan</a:t>
            </a:r>
            <a:endPar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 xmlns:a16="http://schemas.microsoft.com/office/drawing/2014/main" id="{42A746A3-96B8-42A5-8EFA-A104DB6B2F69}"/>
              </a:ext>
            </a:extLst>
          </p:cNvPr>
          <p:cNvSpPr txBox="1"/>
          <p:nvPr/>
        </p:nvSpPr>
        <p:spPr>
          <a:xfrm>
            <a:off x="6435571" y="599395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2800" b="1"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r>
              <a:rPr lang="en-US" sz="2800" b="1" noProof="0">
                <a:solidFill>
                  <a:prstClr val="white"/>
                </a:solidFill>
                <a:latin typeface="Times New Roman" panose="02020603050405020304" pitchFamily="18" charset="0"/>
                <a:ea typeface="Tahoma" panose="020B0604030504040204" pitchFamily="34" charset="0"/>
                <a:cs typeface="Times New Roman" panose="02020603050405020304" pitchFamily="18" charset="0"/>
              </a:rPr>
              <a:t>thật chăm chỉ</a:t>
            </a:r>
            <a:endPar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pic>
        <p:nvPicPr>
          <p:cNvPr id="2" name="Picture 44">
            <a:extLst>
              <a:ext uri="{FF2B5EF4-FFF2-40B4-BE49-F238E27FC236}">
                <a16:creationId xmlns="" xmlns:a16="http://schemas.microsoft.com/office/drawing/2014/main" id="{037E32D0-FCC3-9884-3B09-1EA2BEAFE6F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26292" y="873"/>
            <a:ext cx="3013991" cy="2316964"/>
          </a:xfrm>
          <a:prstGeom prst="rect">
            <a:avLst/>
          </a:prstGeom>
        </p:spPr>
      </p:pic>
      <p:sp>
        <p:nvSpPr>
          <p:cNvPr id="4" name="Hộp Văn bản 3">
            <a:extLst>
              <a:ext uri="{FF2B5EF4-FFF2-40B4-BE49-F238E27FC236}">
                <a16:creationId xmlns="" xmlns:a16="http://schemas.microsoft.com/office/drawing/2014/main" id="{54D11E8E-1B36-CA0E-3A4F-904427B45E6E}"/>
              </a:ext>
            </a:extLst>
          </p:cNvPr>
          <p:cNvSpPr txBox="1"/>
          <p:nvPr/>
        </p:nvSpPr>
        <p:spPr>
          <a:xfrm>
            <a:off x="2569593" y="2446187"/>
            <a:ext cx="7682962" cy="707886"/>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Tìm trạng ngữ của</a:t>
            </a:r>
            <a:r>
              <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câu dưới đây</a:t>
            </a:r>
            <a:r>
              <a:rPr lang="en-US" sz="40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vi-VN" sz="4000" dirty="0">
              <a:solidFill>
                <a:schemeClr val="tx1"/>
              </a:solidFill>
            </a:endParaRPr>
          </a:p>
        </p:txBody>
      </p:sp>
      <p:pic>
        <p:nvPicPr>
          <p:cNvPr id="5" name="图片 30">
            <a:extLst>
              <a:ext uri="{FF2B5EF4-FFF2-40B4-BE49-F238E27FC236}">
                <a16:creationId xmlns="" xmlns:a16="http://schemas.microsoft.com/office/drawing/2014/main" id="{D387A334-A142-EB7B-767A-02FC234C5C9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pic>
        <p:nvPicPr>
          <p:cNvPr id="6" name="图片 30">
            <a:extLst>
              <a:ext uri="{FF2B5EF4-FFF2-40B4-BE49-F238E27FC236}">
                <a16:creationId xmlns="" xmlns:a16="http://schemas.microsoft.com/office/drawing/2014/main" id="{373E4E4E-D385-E632-9211-2625786B029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073048" y="1017909"/>
            <a:ext cx="923329" cy="923329"/>
          </a:xfrm>
          <a:prstGeom prst="rect">
            <a:avLst/>
          </a:prstGeom>
        </p:spPr>
      </p:pic>
      <p:pic>
        <p:nvPicPr>
          <p:cNvPr id="26" name="Picture 25" descr="Káº¿t quáº£ hÃ¬nh áº£nh cho right wrong tick icon"/>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659905" y="5653910"/>
            <a:ext cx="968291" cy="117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749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38"/>
                </p:tgtEl>
              </p:cMediaNode>
            </p:audio>
            <p:audio>
              <p:cMediaNode vol="80000">
                <p:cTn id="9" fill="hold" display="0">
                  <p:stCondLst>
                    <p:cond delay="indefinite"/>
                  </p:stCondLst>
                  <p:endCondLst>
                    <p:cond evt="onStopAudio" delay="0">
                      <p:tgtEl>
                        <p:sldTgt/>
                      </p:tgtEl>
                    </p:cond>
                  </p:endCondLst>
                </p:cTn>
                <p:tgtEl>
                  <p:spTgt spid="39"/>
                </p:tgtEl>
              </p:cMediaNode>
            </p:audio>
            <p:audio>
              <p:cMediaNode vol="80000">
                <p:cTn id="10" fill="hold" display="0">
                  <p:stCondLst>
                    <p:cond delay="indefinite"/>
                  </p:stCondLst>
                  <p:endCondLst>
                    <p:cond evt="onStopAudio" delay="0">
                      <p:tgtEl>
                        <p:sldTgt/>
                      </p:tgtEl>
                    </p:cond>
                  </p:endCondLst>
                </p:cTn>
                <p:tgtEl>
                  <p:spTgt spid="40"/>
                </p:tgtEl>
              </p:cMediaNode>
            </p:audio>
            <p:audio>
              <p:cMediaNode vol="80000">
                <p:cTn id="11" fill="hold" display="0">
                  <p:stCondLst>
                    <p:cond delay="indefinite"/>
                  </p:stCondLst>
                  <p:endCondLst>
                    <p:cond evt="onStopAudio" delay="0">
                      <p:tgtEl>
                        <p:sldTgt/>
                      </p:tgtEl>
                    </p:cond>
                  </p:endCondLst>
                </p:cTn>
                <p:tgtEl>
                  <p:spTgt spid="4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3" name="Straight Connector 22">
            <a:extLst>
              <a:ext uri="{FF2B5EF4-FFF2-40B4-BE49-F238E27FC236}">
                <a16:creationId xmlns=""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 xmlns:a16="http://schemas.microsoft.com/office/drawing/2014/main" id="{4605F6AC-8356-4661-B6A4-309609CF4CCF}"/>
              </a:ext>
            </a:extLst>
          </p:cNvPr>
          <p:cNvSpPr txBox="1"/>
          <p:nvPr/>
        </p:nvSpPr>
        <p:spPr>
          <a:xfrm>
            <a:off x="988142" y="3867262"/>
            <a:ext cx="10397613" cy="707886"/>
          </a:xfrm>
          <a:prstGeom prst="rect">
            <a:avLst/>
          </a:prstGeom>
          <a:noFill/>
        </p:spPr>
        <p:txBody>
          <a:bodyPr wrap="square" rtlCol="0">
            <a:spAutoFit/>
          </a:bodyPr>
          <a:lstStyle/>
          <a:p>
            <a:pPr lvl="0">
              <a:defRPr/>
            </a:pPr>
            <a:r>
              <a:rPr lang="vi-VN" sz="4000" dirty="0">
                <a:solidFill>
                  <a:schemeClr val="bg1"/>
                </a:solidFill>
                <a:latin typeface="Times New Roman" panose="02020603050405020304" pitchFamily="18" charset="0"/>
                <a:ea typeface="Cambria" panose="02040503050406030204" pitchFamily="18" charset="0"/>
                <a:cs typeface="Times New Roman" panose="02020603050405020304" pitchFamily="18" charset="0"/>
              </a:rPr>
              <a:t>d. Trước nhà, bà đã trồng một hàng cau thẳng tắp.</a:t>
            </a:r>
            <a:endParaRPr kumimoji="0" lang="en-US" sz="4000" b="0" i="0" u="none" strike="noStrike" kern="1200" cap="none" spc="0" normalizeH="0" baseline="0" noProof="0" dirty="0">
              <a:ln>
                <a:noFill/>
              </a:ln>
              <a:solidFill>
                <a:schemeClr val="bg1"/>
              </a:solidFill>
              <a:effectLst/>
              <a:uLnTx/>
              <a:uFillTx/>
              <a:latin typeface="Calibri" panose="020F0502020204030204"/>
            </a:endParaRPr>
          </a:p>
        </p:txBody>
      </p:sp>
      <p:sp>
        <p:nvSpPr>
          <p:cNvPr id="15" name="bang d">
            <a:extLst>
              <a:ext uri="{FF2B5EF4-FFF2-40B4-BE49-F238E27FC236}">
                <a16:creationId xmlns="" xmlns:a16="http://schemas.microsoft.com/office/drawing/2014/main" id="{D0E6AFB4-275F-4728-9A13-27E00F9EA3A2}"/>
              </a:ext>
            </a:extLst>
          </p:cNvPr>
          <p:cNvSpPr/>
          <p:nvPr/>
        </p:nvSpPr>
        <p:spPr>
          <a:xfrm flipH="1">
            <a:off x="6135895"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 xmlns:a16="http://schemas.microsoft.com/office/drawing/2014/main" id="{CA2E0476-BE10-4768-BE1B-A9C0072703C2}"/>
              </a:ext>
            </a:extLst>
          </p:cNvPr>
          <p:cNvSpPr/>
          <p:nvPr/>
        </p:nvSpPr>
        <p:spPr>
          <a:xfrm flipH="1">
            <a:off x="6135895" y="509496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a:extLst>
              <a:ext uri="{FF2B5EF4-FFF2-40B4-BE49-F238E27FC236}">
                <a16:creationId xmlns="" xmlns:a16="http://schemas.microsoft.com/office/drawing/2014/main" id="{9897B1B9-EB78-41AF-AC33-1E8F7714B11F}"/>
              </a:ext>
            </a:extLst>
          </p:cNvPr>
          <p:cNvSpPr txBox="1"/>
          <p:nvPr/>
        </p:nvSpPr>
        <p:spPr>
          <a:xfrm>
            <a:off x="6435571" y="5883448"/>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D. </a:t>
            </a:r>
            <a:r>
              <a:rPr lang="en-US" sz="4000">
                <a:solidFill>
                  <a:prstClr val="white"/>
                </a:solidFill>
                <a:latin typeface="Times New Roman" panose="02020603050405020304" pitchFamily="18" charset="0"/>
                <a:ea typeface="Tahoma" panose="020B0604030504040204" pitchFamily="34" charset="0"/>
                <a:cs typeface="Times New Roman" panose="02020603050405020304" pitchFamily="18" charset="0"/>
              </a:rPr>
              <a:t>Trước nhà</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a:extLst>
              <a:ext uri="{FF2B5EF4-FFF2-40B4-BE49-F238E27FC236}">
                <a16:creationId xmlns="" xmlns:a16="http://schemas.microsoft.com/office/drawing/2014/main" id="{D96707EC-5A82-4050-B897-6DBAB63AC957}"/>
              </a:ext>
            </a:extLst>
          </p:cNvPr>
          <p:cNvSpPr txBox="1"/>
          <p:nvPr/>
        </p:nvSpPr>
        <p:spPr>
          <a:xfrm>
            <a:off x="6435571" y="502018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B. </a:t>
            </a:r>
            <a:r>
              <a:rPr lang="en-US" sz="4000">
                <a:solidFill>
                  <a:prstClr val="white"/>
                </a:solidFill>
                <a:latin typeface="Times New Roman" panose="02020603050405020304" pitchFamily="18" charset="0"/>
                <a:ea typeface="Tahoma" panose="020B0604030504040204" pitchFamily="34" charset="0"/>
                <a:cs typeface="Times New Roman" panose="02020603050405020304" pitchFamily="18" charset="0"/>
              </a:rPr>
              <a:t>hàng cao</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a:extLst>
              <a:ext uri="{FF2B5EF4-FFF2-40B4-BE49-F238E27FC236}">
                <a16:creationId xmlns="" xmlns:a16="http://schemas.microsoft.com/office/drawing/2014/main" id="{A6F11D1C-4D08-4BAF-9A3D-4AC673B9036B}"/>
              </a:ext>
            </a:extLst>
          </p:cNvPr>
          <p:cNvSpPr/>
          <p:nvPr/>
        </p:nvSpPr>
        <p:spPr>
          <a:xfrm flipH="1">
            <a:off x="806332"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 xmlns:a16="http://schemas.microsoft.com/office/drawing/2014/main" id="{9B5DABB8-849A-4D2D-930C-9CA07BFC5BDE}"/>
              </a:ext>
            </a:extLst>
          </p:cNvPr>
          <p:cNvSpPr txBox="1"/>
          <p:nvPr/>
        </p:nvSpPr>
        <p:spPr>
          <a:xfrm>
            <a:off x="1106008" y="5020186"/>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A. </a:t>
            </a:r>
            <a:r>
              <a:rPr lang="en-US" sz="4000">
                <a:solidFill>
                  <a:prstClr val="white"/>
                </a:solidFill>
                <a:latin typeface="Times New Roman" panose="02020603050405020304" pitchFamily="18" charset="0"/>
                <a:ea typeface="Tahoma" panose="020B0604030504040204" pitchFamily="34" charset="0"/>
                <a:cs typeface="Times New Roman" panose="02020603050405020304" pitchFamily="18" charset="0"/>
              </a:rPr>
              <a:t>bà đã trồng</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c">
            <a:extLst>
              <a:ext uri="{FF2B5EF4-FFF2-40B4-BE49-F238E27FC236}">
                <a16:creationId xmlns="" xmlns:a16="http://schemas.microsoft.com/office/drawing/2014/main" id="{42A746A3-96B8-42A5-8EFA-A104DB6B2F69}"/>
              </a:ext>
            </a:extLst>
          </p:cNvPr>
          <p:cNvSpPr txBox="1"/>
          <p:nvPr/>
        </p:nvSpPr>
        <p:spPr>
          <a:xfrm>
            <a:off x="1106008" y="5883448"/>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r>
              <a:rPr kumimoji="0" lang="en-US" sz="4000" b="0" i="0" u="none" strike="noStrike" kern="1200" cap="none" spc="0" normalizeH="0" baseline="0" noProof="0">
                <a:ln>
                  <a:noFill/>
                </a:ln>
                <a:solidFill>
                  <a:srgbClr val="FFC000"/>
                </a:solidFill>
                <a:effectLst/>
                <a:uLnTx/>
                <a:uFillTx/>
                <a:latin typeface="Times New Roman" panose="02020603050405020304" pitchFamily="18" charset="0"/>
                <a:ea typeface="Tahoma" panose="020B0604030504040204" pitchFamily="34" charset="0"/>
                <a:cs typeface="Times New Roman" panose="02020603050405020304" pitchFamily="18" charset="0"/>
              </a:rPr>
              <a:t>C. </a:t>
            </a:r>
            <a:r>
              <a:rPr lang="en-US" sz="4000">
                <a:solidFill>
                  <a:prstClr val="white"/>
                </a:solidFill>
                <a:latin typeface="Times New Roman" panose="02020603050405020304" pitchFamily="18" charset="0"/>
                <a:ea typeface="Tahoma" panose="020B0604030504040204" pitchFamily="34" charset="0"/>
                <a:cs typeface="Times New Roman" panose="02020603050405020304" pitchFamily="18" charset="0"/>
              </a:rPr>
              <a:t>thẳng tấp</a:t>
            </a:r>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pic>
        <p:nvPicPr>
          <p:cNvPr id="2" name="Picture 44">
            <a:extLst>
              <a:ext uri="{FF2B5EF4-FFF2-40B4-BE49-F238E27FC236}">
                <a16:creationId xmlns="" xmlns:a16="http://schemas.microsoft.com/office/drawing/2014/main" id="{44A8A2F0-D1E1-6BFA-93B8-C386CB9D6B8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09731" y="0"/>
            <a:ext cx="2896514" cy="2896514"/>
          </a:xfrm>
          <a:prstGeom prst="rect">
            <a:avLst/>
          </a:prstGeom>
        </p:spPr>
      </p:pic>
      <p:sp>
        <p:nvSpPr>
          <p:cNvPr id="4" name="Hộp Văn bản 3">
            <a:extLst>
              <a:ext uri="{FF2B5EF4-FFF2-40B4-BE49-F238E27FC236}">
                <a16:creationId xmlns="" xmlns:a16="http://schemas.microsoft.com/office/drawing/2014/main" id="{0AA6242D-5596-D27F-ECCD-E70EEEB0F17C}"/>
              </a:ext>
            </a:extLst>
          </p:cNvPr>
          <p:cNvSpPr txBox="1"/>
          <p:nvPr/>
        </p:nvSpPr>
        <p:spPr>
          <a:xfrm>
            <a:off x="2480990" y="2868237"/>
            <a:ext cx="7909162" cy="707886"/>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Tìm trạng ngữ của</a:t>
            </a: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vi-VN"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câu dưới đây</a:t>
            </a:r>
            <a:r>
              <a:rPr lang="en-US" sz="4000" b="1">
                <a:solidFill>
                  <a:schemeClr val="tx1"/>
                </a:solidFill>
                <a:latin typeface="Times New Roman" panose="02020603050405020304" pitchFamily="18" charset="0"/>
                <a:ea typeface="Cambria" panose="02040503050406030204" pitchFamily="18" charset="0"/>
                <a:cs typeface="Times New Roman" panose="02020603050405020304" pitchFamily="18" charset="0"/>
              </a:rPr>
              <a:t>?</a:t>
            </a:r>
            <a:endParaRPr lang="vi-VN" sz="4000">
              <a:solidFill>
                <a:schemeClr val="tx1"/>
              </a:solidFill>
            </a:endParaRPr>
          </a:p>
        </p:txBody>
      </p:sp>
      <p:pic>
        <p:nvPicPr>
          <p:cNvPr id="5" name="图片 30">
            <a:extLst>
              <a:ext uri="{FF2B5EF4-FFF2-40B4-BE49-F238E27FC236}">
                <a16:creationId xmlns="" xmlns:a16="http://schemas.microsoft.com/office/drawing/2014/main" id="{B9096566-D691-5306-0474-8261E4632CB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pic>
        <p:nvPicPr>
          <p:cNvPr id="6" name="图片 30">
            <a:extLst>
              <a:ext uri="{FF2B5EF4-FFF2-40B4-BE49-F238E27FC236}">
                <a16:creationId xmlns="" xmlns:a16="http://schemas.microsoft.com/office/drawing/2014/main" id="{C1A83608-57BB-B0F8-F1C5-A9F0E07BAA1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073048" y="1017909"/>
            <a:ext cx="923329" cy="923329"/>
          </a:xfrm>
          <a:prstGeom prst="rect">
            <a:avLst/>
          </a:prstGeom>
        </p:spPr>
      </p:pic>
      <p:pic>
        <p:nvPicPr>
          <p:cNvPr id="26" name="Picture 25" descr="Káº¿t quáº£ hÃ¬nh áº£nh cho right wrong tick icon"/>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6345701" y="5958223"/>
            <a:ext cx="968291" cy="1177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69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38"/>
                </p:tgtEl>
              </p:cMediaNode>
            </p:audio>
            <p:audio>
              <p:cMediaNode vol="80000">
                <p:cTn id="9" fill="hold" display="0">
                  <p:stCondLst>
                    <p:cond delay="indefinite"/>
                  </p:stCondLst>
                  <p:endCondLst>
                    <p:cond evt="onStopAudio" delay="0">
                      <p:tgtEl>
                        <p:sldTgt/>
                      </p:tgtEl>
                    </p:cond>
                  </p:endCondLst>
                </p:cTn>
                <p:tgtEl>
                  <p:spTgt spid="39"/>
                </p:tgtEl>
              </p:cMediaNode>
            </p:audio>
            <p:audio>
              <p:cMediaNode vol="80000">
                <p:cTn id="10" fill="hold" display="0">
                  <p:stCondLst>
                    <p:cond delay="indefinite"/>
                  </p:stCondLst>
                  <p:endCondLst>
                    <p:cond evt="onStopAudio" delay="0">
                      <p:tgtEl>
                        <p:sldTgt/>
                      </p:tgtEl>
                    </p:cond>
                  </p:endCondLst>
                </p:cTn>
                <p:tgtEl>
                  <p:spTgt spid="40"/>
                </p:tgtEl>
              </p:cMediaNode>
            </p:audio>
            <p:audio>
              <p:cMediaNode vol="80000">
                <p:cTn id="11" fill="hold" display="0">
                  <p:stCondLst>
                    <p:cond delay="indefinite"/>
                  </p:stCondLst>
                  <p:endCondLst>
                    <p:cond evt="onStopAudio" delay="0">
                      <p:tgtEl>
                        <p:sldTgt/>
                      </p:tgtEl>
                    </p:cond>
                  </p:endCondLst>
                </p:cTn>
                <p:tgtEl>
                  <p:spTgt spid="4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6">
            <a:extLst>
              <a:ext uri="{FF2B5EF4-FFF2-40B4-BE49-F238E27FC236}">
                <a16:creationId xmlns="" xmlns:a16="http://schemas.microsoft.com/office/drawing/2014/main" id="{167F84C6-1D39-286E-EAC4-96F28D5DCA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22" y="613195"/>
            <a:ext cx="12192000" cy="5805714"/>
          </a:xfrm>
          <a:prstGeom prst="rect">
            <a:avLst/>
          </a:prstGeom>
          <a:ln>
            <a:noFill/>
          </a:ln>
          <a:effectLst>
            <a:outerShdw blurRad="292100" dist="139700" dir="2700000" algn="tl" rotWithShape="0">
              <a:srgbClr val="333333">
                <a:alpha val="65000"/>
              </a:srgbClr>
            </a:outerShdw>
          </a:effectLst>
        </p:spPr>
      </p:pic>
      <p:pic>
        <p:nvPicPr>
          <p:cNvPr id="5" name="图片 54">
            <a:extLst>
              <a:ext uri="{FF2B5EF4-FFF2-40B4-BE49-F238E27FC236}">
                <a16:creationId xmlns="" xmlns:a16="http://schemas.microsoft.com/office/drawing/2014/main" id="{2E4977FF-DF46-9443-0DF4-B3E586133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2" y="3654832"/>
            <a:ext cx="3203168" cy="3203168"/>
          </a:xfrm>
          <a:prstGeom prst="rect">
            <a:avLst/>
          </a:prstGeom>
        </p:spPr>
      </p:pic>
      <p:pic>
        <p:nvPicPr>
          <p:cNvPr id="6" name="图片 60">
            <a:extLst>
              <a:ext uri="{FF2B5EF4-FFF2-40B4-BE49-F238E27FC236}">
                <a16:creationId xmlns="" xmlns:a16="http://schemas.microsoft.com/office/drawing/2014/main" id="{412F2E2E-FE22-DCDB-965B-F695EA56FE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584392">
            <a:off x="-360600" y="-591536"/>
            <a:ext cx="3835157" cy="3835157"/>
          </a:xfrm>
          <a:prstGeom prst="rect">
            <a:avLst/>
          </a:prstGeom>
        </p:spPr>
      </p:pic>
      <p:pic>
        <p:nvPicPr>
          <p:cNvPr id="7" name="图片 58">
            <a:extLst>
              <a:ext uri="{FF2B5EF4-FFF2-40B4-BE49-F238E27FC236}">
                <a16:creationId xmlns="" xmlns:a16="http://schemas.microsoft.com/office/drawing/2014/main" id="{FE67BF19-1B17-ECC5-AC79-DB2DF75B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368" flipH="1">
            <a:off x="9235376" y="136229"/>
            <a:ext cx="2960034" cy="2960034"/>
          </a:xfrm>
          <a:prstGeom prst="rect">
            <a:avLst/>
          </a:prstGeom>
        </p:spPr>
      </p:pic>
      <p:pic>
        <p:nvPicPr>
          <p:cNvPr id="8" name="Picture 7">
            <a:extLst>
              <a:ext uri="{FF2B5EF4-FFF2-40B4-BE49-F238E27FC236}">
                <a16:creationId xmlns="" xmlns:a16="http://schemas.microsoft.com/office/drawing/2014/main" id="{416AA52A-2568-3B14-1382-2943F1A7FFD1}"/>
              </a:ext>
            </a:extLst>
          </p:cNvPr>
          <p:cNvPicPr>
            <a:picLocks noChangeAspect="1"/>
          </p:cNvPicPr>
          <p:nvPr/>
        </p:nvPicPr>
        <p:blipFill>
          <a:blip r:embed="rId6"/>
          <a:stretch>
            <a:fillRect/>
          </a:stretch>
        </p:blipFill>
        <p:spPr>
          <a:xfrm>
            <a:off x="33022" y="-101371"/>
            <a:ext cx="1523956" cy="1508868"/>
          </a:xfrm>
          <a:prstGeom prst="rect">
            <a:avLst/>
          </a:prstGeom>
        </p:spPr>
      </p:pic>
      <p:pic>
        <p:nvPicPr>
          <p:cNvPr id="23" name="图片 30">
            <a:extLst>
              <a:ext uri="{FF2B5EF4-FFF2-40B4-BE49-F238E27FC236}">
                <a16:creationId xmlns="" xmlns:a16="http://schemas.microsoft.com/office/drawing/2014/main" id="{FB92C9A3-BA8F-7A5D-E07D-91AE1FFB83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910050" y="945832"/>
            <a:ext cx="923329" cy="923329"/>
          </a:xfrm>
          <a:prstGeom prst="rect">
            <a:avLst/>
          </a:prstGeom>
        </p:spPr>
      </p:pic>
      <p:sp>
        <p:nvSpPr>
          <p:cNvPr id="2" name="Hộp Văn bản 1">
            <a:extLst>
              <a:ext uri="{FF2B5EF4-FFF2-40B4-BE49-F238E27FC236}">
                <a16:creationId xmlns="" xmlns:a16="http://schemas.microsoft.com/office/drawing/2014/main" id="{B6C8ECD9-82C8-0841-A6E6-5C251F465029}"/>
              </a:ext>
            </a:extLst>
          </p:cNvPr>
          <p:cNvSpPr txBox="1"/>
          <p:nvPr/>
        </p:nvSpPr>
        <p:spPr>
          <a:xfrm>
            <a:off x="4276616" y="1616246"/>
            <a:ext cx="4095098"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Luyện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từ</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 xmlns:a16="http://schemas.microsoft.com/office/drawing/2014/main" id="{42DD2646-2620-5E50-1E2E-6DB6627A6D06}"/>
              </a:ext>
            </a:extLst>
          </p:cNvPr>
          <p:cNvSpPr txBox="1"/>
          <p:nvPr/>
        </p:nvSpPr>
        <p:spPr>
          <a:xfrm>
            <a:off x="1213738" y="2646428"/>
            <a:ext cx="10142520" cy="707886"/>
          </a:xfrm>
          <a:prstGeom prst="rect">
            <a:avLst/>
          </a:prstGeom>
          <a:noFill/>
        </p:spPr>
        <p:txBody>
          <a:bodyPr wrap="none" rtlCol="0">
            <a:spAutoFit/>
          </a:bodyPr>
          <a:lstStyle/>
          <a:p>
            <a:r>
              <a:rPr lang="en-US" sz="4000" b="1">
                <a:solidFill>
                  <a:srgbClr val="FF0000"/>
                </a:solidFill>
                <a:latin typeface="Times New Roman" panose="02020603050405020304" pitchFamily="18" charset="0"/>
                <a:cs typeface="Times New Roman" panose="02020603050405020304" pitchFamily="18" charset="0"/>
              </a:rPr>
              <a:t>TRẠNG NGỮ CHỈ THỜI GIAN NƠI CHỐN</a:t>
            </a:r>
            <a:endParaRPr lang="vi-VN" sz="4000" b="1">
              <a:solidFill>
                <a:srgbClr val="FF0000"/>
              </a:solidFill>
              <a:latin typeface="Times New Roman" panose="02020603050405020304" pitchFamily="18" charset="0"/>
              <a:cs typeface="Times New Roman" panose="02020603050405020304" pitchFamily="18" charset="0"/>
            </a:endParaRPr>
          </a:p>
        </p:txBody>
      </p:sp>
      <p:sp>
        <p:nvSpPr>
          <p:cNvPr id="11" name="Hộp Văn bản 10">
            <a:extLst>
              <a:ext uri="{FF2B5EF4-FFF2-40B4-BE49-F238E27FC236}">
                <a16:creationId xmlns="" xmlns:a16="http://schemas.microsoft.com/office/drawing/2014/main" id="{FC8DC66A-B588-1EA3-E577-EEC0869FF988}"/>
              </a:ext>
            </a:extLst>
          </p:cNvPr>
          <p:cNvSpPr txBox="1"/>
          <p:nvPr/>
        </p:nvSpPr>
        <p:spPr>
          <a:xfrm>
            <a:off x="8293909" y="4960901"/>
            <a:ext cx="3166251" cy="646331"/>
          </a:xfrm>
          <a:prstGeom prst="rect">
            <a:avLst/>
          </a:prstGeom>
          <a:noFill/>
        </p:spPr>
        <p:txBody>
          <a:bodyPr wrap="square" rtlCol="0">
            <a:spAutoFit/>
          </a:bodyPr>
          <a:lstStyle/>
          <a:p>
            <a:r>
              <a:rPr lang="en-US" sz="3600" dirty="0" err="1">
                <a:solidFill>
                  <a:srgbClr val="008000"/>
                </a:solidFill>
                <a:latin typeface="Times New Roman" panose="02020603050405020304" pitchFamily="18" charset="0"/>
                <a:cs typeface="Times New Roman" panose="02020603050405020304" pitchFamily="18" charset="0"/>
              </a:rPr>
              <a:t>Trang</a:t>
            </a:r>
            <a:r>
              <a:rPr lang="en-US" sz="3600" dirty="0">
                <a:solidFill>
                  <a:srgbClr val="008000"/>
                </a:solidFill>
                <a:latin typeface="Times New Roman" panose="02020603050405020304" pitchFamily="18" charset="0"/>
                <a:cs typeface="Times New Roman" panose="02020603050405020304" pitchFamily="18" charset="0"/>
              </a:rPr>
              <a:t> 57 - 58</a:t>
            </a:r>
            <a:endParaRPr lang="vi-VN" sz="3600" dirty="0">
              <a:solidFill>
                <a:srgbClr val="008000"/>
              </a:solidFill>
              <a:latin typeface="Times New Roman" panose="02020603050405020304" pitchFamily="18" charset="0"/>
              <a:cs typeface="Times New Roman" panose="02020603050405020304" pitchFamily="18" charset="0"/>
            </a:endParaRPr>
          </a:p>
        </p:txBody>
      </p:sp>
      <p:pic>
        <p:nvPicPr>
          <p:cNvPr id="9" name="图片 30">
            <a:extLst>
              <a:ext uri="{FF2B5EF4-FFF2-40B4-BE49-F238E27FC236}">
                <a16:creationId xmlns="" xmlns:a16="http://schemas.microsoft.com/office/drawing/2014/main" id="{E56E1213-876E-5C36-4810-0EF439220B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073048" y="1017909"/>
            <a:ext cx="923329" cy="923329"/>
          </a:xfrm>
          <a:prstGeom prst="rect">
            <a:avLst/>
          </a:prstGeom>
        </p:spPr>
      </p:pic>
      <p:pic>
        <p:nvPicPr>
          <p:cNvPr id="12" name="图片 30">
            <a:extLst>
              <a:ext uri="{FF2B5EF4-FFF2-40B4-BE49-F238E27FC236}">
                <a16:creationId xmlns="" xmlns:a16="http://schemas.microsoft.com/office/drawing/2014/main" id="{A57DDACA-7C03-5CBD-A855-3A429E8435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282982" y="1745672"/>
            <a:ext cx="923329" cy="923329"/>
          </a:xfrm>
          <a:prstGeom prst="rect">
            <a:avLst/>
          </a:prstGeom>
        </p:spPr>
      </p:pic>
      <p:pic>
        <p:nvPicPr>
          <p:cNvPr id="13" name="图片 30">
            <a:extLst>
              <a:ext uri="{FF2B5EF4-FFF2-40B4-BE49-F238E27FC236}">
                <a16:creationId xmlns="" xmlns:a16="http://schemas.microsoft.com/office/drawing/2014/main" id="{1B2E7CCE-8767-0BB6-4C82-514092F080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902637" y="1941238"/>
            <a:ext cx="923329" cy="923329"/>
          </a:xfrm>
          <a:prstGeom prst="rect">
            <a:avLst/>
          </a:prstGeom>
        </p:spPr>
      </p:pic>
    </p:spTree>
    <p:extLst>
      <p:ext uri="{BB962C8B-B14F-4D97-AF65-F5344CB8AC3E}">
        <p14:creationId xmlns:p14="http://schemas.microsoft.com/office/powerpoint/2010/main" val="4084143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78849" y="805222"/>
            <a:ext cx="11858477" cy="6466242"/>
          </a:xfrm>
          <a:prstGeom prst="rect">
            <a:avLst/>
          </a:prstGeom>
        </p:spPr>
      </p:pic>
      <p:pic>
        <p:nvPicPr>
          <p:cNvPr id="8" name="Picture 7">
            <a:extLst>
              <a:ext uri="{FF2B5EF4-FFF2-40B4-BE49-F238E27FC236}">
                <a16:creationId xmlns="" xmlns:a16="http://schemas.microsoft.com/office/drawing/2014/main" id="{B5D2DAB1-4E2B-D3BA-EEFF-36D06A6A162B}"/>
              </a:ext>
            </a:extLst>
          </p:cNvPr>
          <p:cNvPicPr>
            <a:picLocks noChangeAspect="1"/>
          </p:cNvPicPr>
          <p:nvPr/>
        </p:nvPicPr>
        <p:blipFill>
          <a:blip r:embed="rId3"/>
          <a:stretch>
            <a:fillRect/>
          </a:stretch>
        </p:blipFill>
        <p:spPr>
          <a:xfrm>
            <a:off x="2095883" y="0"/>
            <a:ext cx="7206214" cy="1508443"/>
          </a:xfrm>
          <a:prstGeom prst="rect">
            <a:avLst/>
          </a:prstGeom>
        </p:spPr>
      </p:pic>
      <p:sp>
        <p:nvSpPr>
          <p:cNvPr id="9" name="TextBox 8"/>
          <p:cNvSpPr txBox="1"/>
          <p:nvPr/>
        </p:nvSpPr>
        <p:spPr>
          <a:xfrm>
            <a:off x="824459" y="1600507"/>
            <a:ext cx="10448592" cy="4524315"/>
          </a:xfrm>
          <a:prstGeom prst="rect">
            <a:avLst/>
          </a:prstGeom>
          <a:noFill/>
        </p:spPr>
        <p:txBody>
          <a:bodyPr wrap="square" rtlCol="0">
            <a:spAutoFit/>
          </a:bodyPr>
          <a:lstStyle/>
          <a:p>
            <a:pPr algn="just"/>
            <a:r>
              <a:rPr lang="en-US" sz="3200">
                <a:solidFill>
                  <a:srgbClr val="002060"/>
                </a:solidFill>
                <a:latin typeface="Times New Roman" panose="02020603050405020304" pitchFamily="18" charset="0"/>
                <a:cs typeface="Times New Roman" panose="02020603050405020304" pitchFamily="18" charset="0"/>
              </a:rPr>
              <a:t>	* Năng lực đặc thù:</a:t>
            </a:r>
            <a:endParaRPr lang="vi-VN" sz="3200">
              <a:solidFill>
                <a:srgbClr val="002060"/>
              </a:solidFill>
              <a:latin typeface="Times New Roman" panose="02020603050405020304" pitchFamily="18" charset="0"/>
              <a:cs typeface="Times New Roman" panose="02020603050405020304" pitchFamily="18" charset="0"/>
            </a:endParaRPr>
          </a:p>
          <a:p>
            <a:pPr algn="just"/>
            <a:r>
              <a:rPr lang="it-IT" sz="3200">
                <a:solidFill>
                  <a:srgbClr val="002060"/>
                </a:solidFill>
                <a:latin typeface="Times New Roman" panose="02020603050405020304" pitchFamily="18" charset="0"/>
                <a:cs typeface="Times New Roman" panose="02020603050405020304" pitchFamily="18" charset="0"/>
              </a:rPr>
              <a:t>	- Hiểu được tác dụng và đặc điểm của trạng ngữ thời gian, chỉ nơi chốn trong câu (Trả lời câu hỏi ở đâu? Khi nào?). Bước đầu biết tìm được trạng ngữ chỉ nơi chốn trong đoạn văn xếp chúng vào nhóm thích hợp (BT2), biết thêm những bộ phận cần thiết để hoàn chỉnh câu có trạng ngữ cho trước (BT4)</a:t>
            </a:r>
            <a:endParaRPr lang="vi-VN" sz="3200">
              <a:solidFill>
                <a:srgbClr val="002060"/>
              </a:solidFill>
              <a:latin typeface="Times New Roman" panose="02020603050405020304" pitchFamily="18" charset="0"/>
              <a:cs typeface="Times New Roman" panose="02020603050405020304" pitchFamily="18" charset="0"/>
            </a:endParaRPr>
          </a:p>
          <a:p>
            <a:pPr algn="just"/>
            <a:r>
              <a:rPr lang="en-US" sz="3200">
                <a:solidFill>
                  <a:srgbClr val="002060"/>
                </a:solidFill>
                <a:latin typeface="Times New Roman" panose="02020603050405020304" pitchFamily="18" charset="0"/>
                <a:cs typeface="Times New Roman" panose="02020603050405020304" pitchFamily="18" charset="0"/>
              </a:rPr>
              <a:t>	* Năng lực chung: năng lực ngôn ngữ, giao tiếp và hợp tác, giải quyết vấn đề sáng tạo, </a:t>
            </a:r>
            <a:r>
              <a:rPr lang="it-IT" sz="3200">
                <a:solidFill>
                  <a:srgbClr val="002060"/>
                </a:solidFill>
                <a:latin typeface="Times New Roman" panose="02020603050405020304" pitchFamily="18" charset="0"/>
                <a:cs typeface="Times New Roman" panose="02020603050405020304" pitchFamily="18" charset="0"/>
              </a:rPr>
              <a:t>tự chủ và tự học.</a:t>
            </a:r>
            <a:endParaRPr lang="vi-VN" sz="3200">
              <a:solidFill>
                <a:srgbClr val="002060"/>
              </a:solidFill>
              <a:latin typeface="Times New Roman" panose="02020603050405020304" pitchFamily="18" charset="0"/>
              <a:cs typeface="Times New Roman" panose="02020603050405020304" pitchFamily="18" charset="0"/>
            </a:endParaRPr>
          </a:p>
          <a:p>
            <a:pPr algn="just"/>
            <a:r>
              <a:rPr lang="en-US" sz="3200">
                <a:solidFill>
                  <a:srgbClr val="002060"/>
                </a:solidFill>
                <a:latin typeface="Times New Roman" panose="02020603050405020304" pitchFamily="18" charset="0"/>
                <a:cs typeface="Times New Roman" panose="02020603050405020304" pitchFamily="18" charset="0"/>
              </a:rPr>
              <a:t>	* Phẩm chất: chăm chỉ, trách nhiệm, trung thực.</a:t>
            </a:r>
            <a:endParaRPr lang="vi-VN" sz="32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0992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ữu cơ">
  <a:themeElements>
    <a:clrScheme name="Hữu cơ">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Hữu cơ">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ữu cơ">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793</TotalTime>
  <Words>688</Words>
  <Application>Microsoft Office PowerPoint</Application>
  <PresentationFormat>Widescreen</PresentationFormat>
  <Paragraphs>108</Paragraphs>
  <Slides>19</Slides>
  <Notes>11</Notes>
  <HiddenSlides>0</HiddenSlides>
  <MMClips>16</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#9Slide07 HoneyCream</vt:lpstr>
      <vt:lpstr>Arial</vt:lpstr>
      <vt:lpstr>Calibri</vt:lpstr>
      <vt:lpstr>Cambria</vt:lpstr>
      <vt:lpstr>方正舒体</vt:lpstr>
      <vt:lpstr>Garamond</vt:lpstr>
      <vt:lpstr>SVN-Newton</vt:lpstr>
      <vt:lpstr>Tahoma</vt:lpstr>
      <vt:lpstr>Times New Roman</vt:lpstr>
      <vt:lpstr>UTM Wedding K&amp;T</vt:lpstr>
      <vt:lpstr>Wingdings</vt:lpstr>
      <vt:lpstr>Hữu cơ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DELL</cp:lastModifiedBy>
  <cp:revision>112</cp:revision>
  <dcterms:created xsi:type="dcterms:W3CDTF">2024-01-12T14:48:10Z</dcterms:created>
  <dcterms:modified xsi:type="dcterms:W3CDTF">2025-03-19T14:45:31Z</dcterms:modified>
</cp:coreProperties>
</file>