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8856" r:id="rId3"/>
    <p:sldId id="8858" r:id="rId4"/>
    <p:sldId id="8857" r:id="rId5"/>
    <p:sldId id="449" r:id="rId6"/>
    <p:sldId id="445" r:id="rId7"/>
    <p:sldId id="8795" r:id="rId8"/>
    <p:sldId id="453" r:id="rId9"/>
    <p:sldId id="263" r:id="rId10"/>
    <p:sldId id="291" r:id="rId11"/>
    <p:sldId id="273" r:id="rId12"/>
    <p:sldId id="456" r:id="rId13"/>
    <p:sldId id="457" r:id="rId14"/>
    <p:sldId id="265" r:id="rId15"/>
    <p:sldId id="8697" r:id="rId1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黑体" pitchFamily="49" charset="-122"/>
        <a:cs typeface="+mn-cs"/>
      </a:defRPr>
    </a:lvl1pPr>
    <a:lvl2pPr marL="457200" algn="l" rtl="0" fontAlgn="base">
      <a:spcBef>
        <a:spcPct val="0"/>
      </a:spcBef>
      <a:spcAft>
        <a:spcPct val="0"/>
      </a:spcAft>
      <a:defRPr kern="1200">
        <a:solidFill>
          <a:schemeClr val="tx1"/>
        </a:solidFill>
        <a:latin typeface="Arial" charset="0"/>
        <a:ea typeface="黑体" pitchFamily="49" charset="-122"/>
        <a:cs typeface="+mn-cs"/>
      </a:defRPr>
    </a:lvl2pPr>
    <a:lvl3pPr marL="914400" algn="l" rtl="0" fontAlgn="base">
      <a:spcBef>
        <a:spcPct val="0"/>
      </a:spcBef>
      <a:spcAft>
        <a:spcPct val="0"/>
      </a:spcAft>
      <a:defRPr kern="1200">
        <a:solidFill>
          <a:schemeClr val="tx1"/>
        </a:solidFill>
        <a:latin typeface="Arial" charset="0"/>
        <a:ea typeface="黑体" pitchFamily="49" charset="-122"/>
        <a:cs typeface="+mn-cs"/>
      </a:defRPr>
    </a:lvl3pPr>
    <a:lvl4pPr marL="1371600" algn="l" rtl="0" fontAlgn="base">
      <a:spcBef>
        <a:spcPct val="0"/>
      </a:spcBef>
      <a:spcAft>
        <a:spcPct val="0"/>
      </a:spcAft>
      <a:defRPr kern="1200">
        <a:solidFill>
          <a:schemeClr val="tx1"/>
        </a:solidFill>
        <a:latin typeface="Arial" charset="0"/>
        <a:ea typeface="黑体" pitchFamily="49" charset="-122"/>
        <a:cs typeface="+mn-cs"/>
      </a:defRPr>
    </a:lvl4pPr>
    <a:lvl5pPr marL="1828800" algn="l" rtl="0" fontAlgn="base">
      <a:spcBef>
        <a:spcPct val="0"/>
      </a:spcBef>
      <a:spcAft>
        <a:spcPct val="0"/>
      </a:spcAft>
      <a:defRPr kern="1200">
        <a:solidFill>
          <a:schemeClr val="tx1"/>
        </a:solidFill>
        <a:latin typeface="Arial" charset="0"/>
        <a:ea typeface="黑体" pitchFamily="49" charset="-122"/>
        <a:cs typeface="+mn-cs"/>
      </a:defRPr>
    </a:lvl5pPr>
    <a:lvl6pPr marL="2286000" algn="l" defTabSz="914400" rtl="0" eaLnBrk="1" latinLnBrk="0" hangingPunct="1">
      <a:defRPr kern="1200">
        <a:solidFill>
          <a:schemeClr val="tx1"/>
        </a:solidFill>
        <a:latin typeface="Arial" charset="0"/>
        <a:ea typeface="黑体" pitchFamily="49" charset="-122"/>
        <a:cs typeface="+mn-cs"/>
      </a:defRPr>
    </a:lvl6pPr>
    <a:lvl7pPr marL="2743200" algn="l" defTabSz="914400" rtl="0" eaLnBrk="1" latinLnBrk="0" hangingPunct="1">
      <a:defRPr kern="1200">
        <a:solidFill>
          <a:schemeClr val="tx1"/>
        </a:solidFill>
        <a:latin typeface="Arial" charset="0"/>
        <a:ea typeface="黑体" pitchFamily="49" charset="-122"/>
        <a:cs typeface="+mn-cs"/>
      </a:defRPr>
    </a:lvl7pPr>
    <a:lvl8pPr marL="3200400" algn="l" defTabSz="914400" rtl="0" eaLnBrk="1" latinLnBrk="0" hangingPunct="1">
      <a:defRPr kern="1200">
        <a:solidFill>
          <a:schemeClr val="tx1"/>
        </a:solidFill>
        <a:latin typeface="Arial" charset="0"/>
        <a:ea typeface="黑体" pitchFamily="49" charset="-122"/>
        <a:cs typeface="+mn-cs"/>
      </a:defRPr>
    </a:lvl8pPr>
    <a:lvl9pPr marL="3657600" algn="l" defTabSz="914400" rtl="0" eaLnBrk="1" latinLnBrk="0" hangingPunct="1">
      <a:defRPr kern="1200">
        <a:solidFill>
          <a:schemeClr val="tx1"/>
        </a:solidFill>
        <a:latin typeface="Arial" charset="0"/>
        <a:ea typeface="黑体"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C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498" y="7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6296080-8B61-4B34-BD11-77F9D375BFCA}" type="datetimeFigureOut">
              <a:rPr lang="zh-CN" altLang="en-US"/>
              <a:pPr>
                <a:defRPr/>
              </a:pPr>
              <a:t>2025/3/19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C2880F5-33E1-4BE2-9135-9356AF4B5EA8}" type="slidenum">
              <a:rPr lang="zh-CN" altLang="en-US"/>
              <a:pPr>
                <a:defRPr/>
              </a:pPr>
              <a:t>‹#›</a:t>
            </a:fld>
            <a:endParaRPr lang="zh-CN" altLang="en-US"/>
          </a:p>
        </p:txBody>
      </p:sp>
    </p:spTree>
    <p:extLst>
      <p:ext uri="{BB962C8B-B14F-4D97-AF65-F5344CB8AC3E}">
        <p14:creationId xmlns:p14="http://schemas.microsoft.com/office/powerpoint/2010/main" val="2800652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Calibri" panose="020F0502020204030204" pitchFamily="34" charset="0"/>
              </a:rPr>
              <a:t>Ngoài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thầy</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cô</a:t>
            </a:r>
            <a:r>
              <a:rPr lang="en-US" sz="1200" dirty="0">
                <a:effectLst/>
                <a:latin typeface="Times New Roman" panose="02020603050405020304" pitchFamily="18" charset="0"/>
                <a:ea typeface="Calibri" panose="020F0502020204030204" pitchFamily="34" charset="0"/>
              </a:rPr>
              <a:t>, cha </a:t>
            </a:r>
            <a:r>
              <a:rPr lang="en-US" sz="1200" dirty="0" err="1">
                <a:effectLst/>
                <a:latin typeface="Times New Roman" panose="02020603050405020304" pitchFamily="18" charset="0"/>
                <a:ea typeface="Calibri" panose="020F0502020204030204" pitchFamily="34" charset="0"/>
              </a:rPr>
              <a:t>mẹ</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chúng</a:t>
            </a:r>
            <a:r>
              <a:rPr lang="en-US" sz="1200" dirty="0">
                <a:effectLst/>
                <a:latin typeface="Times New Roman" panose="02020603050405020304" pitchFamily="18" charset="0"/>
                <a:ea typeface="Calibri" panose="020F0502020204030204" pitchFamily="34" charset="0"/>
              </a:rPr>
              <a:t> ta </a:t>
            </a:r>
            <a:r>
              <a:rPr lang="en-US" sz="1200" dirty="0" err="1">
                <a:effectLst/>
                <a:latin typeface="Times New Roman" panose="02020603050405020304" pitchFamily="18" charset="0"/>
                <a:ea typeface="Calibri" panose="020F0502020204030204" pitchFamily="34" charset="0"/>
              </a:rPr>
              <a:t>cần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biết</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ơn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còn</a:t>
            </a:r>
            <a:r>
              <a:rPr lang="en-US" sz="1200" dirty="0">
                <a:effectLst/>
                <a:latin typeface="Times New Roman" panose="02020603050405020304" pitchFamily="18" charset="0"/>
                <a:ea typeface="Calibri" panose="020F0502020204030204" pitchFamily="34" charset="0"/>
              </a:rPr>
              <a:t> ai </a:t>
            </a:r>
            <a:r>
              <a:rPr lang="en-US" sz="1200" dirty="0" err="1">
                <a:effectLst/>
                <a:latin typeface="Times New Roman" panose="02020603050405020304" pitchFamily="18" charset="0"/>
                <a:ea typeface="Calibri" panose="020F0502020204030204" pitchFamily="34" charset="0"/>
              </a:rPr>
              <a:t>chúng</a:t>
            </a:r>
            <a:r>
              <a:rPr lang="en-US" sz="1200" dirty="0">
                <a:effectLst/>
                <a:latin typeface="Times New Roman" panose="02020603050405020304" pitchFamily="18" charset="0"/>
                <a:ea typeface="Calibri" panose="020F0502020204030204" pitchFamily="34" charset="0"/>
              </a:rPr>
              <a:t> ta </a:t>
            </a:r>
            <a:r>
              <a:rPr lang="en-US" sz="1200" dirty="0" err="1">
                <a:effectLst/>
                <a:latin typeface="Times New Roman" panose="02020603050405020304" pitchFamily="18" charset="0"/>
                <a:ea typeface="Calibri" panose="020F0502020204030204" pitchFamily="34" charset="0"/>
              </a:rPr>
              <a:t>cần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biết</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ơn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nữa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Để</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giải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đáp</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câu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hỏi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này</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cô</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mời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cả</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lớp</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cùng</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bắt</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đầu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tìm</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hiểu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đọc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hôm</a:t>
            </a:r>
            <a:r>
              <a:rPr lang="en-US" sz="1200" dirty="0">
                <a:effectLst/>
                <a:latin typeface="Times New Roman" panose="02020603050405020304" pitchFamily="18" charset="0"/>
                <a:ea typeface="Calibri" panose="020F0502020204030204" pitchFamily="34" charset="0"/>
              </a:rPr>
              <a:t> nay </a:t>
            </a:r>
            <a:r>
              <a:rPr lang="en-US" sz="1200" dirty="0" err="1">
                <a:effectLst/>
                <a:latin typeface="Times New Roman" panose="02020603050405020304" pitchFamily="18" charset="0"/>
                <a:ea typeface="Calibri" panose="020F0502020204030204" pitchFamily="34" charset="0"/>
              </a:rPr>
              <a:t>nhé</a:t>
            </a:r>
            <a:r>
              <a:rPr lang="en-US" sz="1200" dirty="0">
                <a:effectLst/>
                <a:latin typeface="Times New Roman" panose="02020603050405020304" pitchFamily="18" charset="0"/>
                <a:ea typeface="Calibri" panose="020F0502020204030204" pitchFamily="34" charset="0"/>
              </a:rPr>
              <a:t>! GV </a:t>
            </a:r>
            <a:r>
              <a:rPr lang="en-US" sz="1200" dirty="0" err="1">
                <a:effectLst/>
                <a:latin typeface="Times New Roman" panose="02020603050405020304" pitchFamily="18" charset="0"/>
                <a:ea typeface="Calibri" panose="020F0502020204030204" pitchFamily="34" charset="0"/>
              </a:rPr>
              <a:t>giới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thiệu</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và</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ghi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tên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bài</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học</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Ngựa</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biên</a:t>
            </a:r>
            <a:r>
              <a:rPr lang="en-US" sz="1200" dirty="0">
                <a:effectLst/>
                <a:latin typeface="Times New Roman" panose="02020603050405020304" pitchFamily="18" charset="0"/>
                <a:ea typeface="Calibri" panose="020F0502020204030204" pitchFamily="34" charset="0"/>
              </a:rPr>
              <a:t> </a:t>
            </a:r>
            <a:r>
              <a:rPr lang="en-US" sz="1200" dirty="0" err="1">
                <a:effectLst/>
                <a:latin typeface="Times New Roman" panose="02020603050405020304" pitchFamily="18" charset="0"/>
                <a:ea typeface="Calibri" panose="020F0502020204030204" pitchFamily="34" charset="0"/>
              </a:rPr>
              <a:t>phòng</a:t>
            </a:r>
            <a:endParaRPr lang="en-US" dirty="0"/>
          </a:p>
        </p:txBody>
      </p:sp>
      <p:sp>
        <p:nvSpPr>
          <p:cNvPr id="4" name="Slide Number Placeholder 3"/>
          <p:cNvSpPr>
            <a:spLocks noGrp="1"/>
          </p:cNvSpPr>
          <p:nvPr>
            <p:ph type="sldNum" sz="quarter" idx="5"/>
          </p:nvPr>
        </p:nvSpPr>
        <p:spPr/>
        <p:txBody>
          <a:bodyPr/>
          <a:lstStyle/>
          <a:p>
            <a:fld id="{41AAA52A-337A-42FE-868D-1FA22F2C86EA}" type="slidenum">
              <a:rPr lang="en-US" smtClean="0"/>
              <a:t>2</a:t>
            </a:fld>
            <a:endParaRPr lang="en-US"/>
          </a:p>
        </p:txBody>
      </p:sp>
    </p:spTree>
    <p:extLst>
      <p:ext uri="{BB962C8B-B14F-4D97-AF65-F5344CB8AC3E}">
        <p14:creationId xmlns:p14="http://schemas.microsoft.com/office/powerpoint/2010/main" val="420572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C7422F-2EA4-4A58-B52A-E7AD490F0058}" type="slidenum">
              <a:rPr lang="zh-CN" altLang="en-US"/>
              <a:pPr fontAlgn="base">
                <a:spcBef>
                  <a:spcPct val="0"/>
                </a:spcBef>
                <a:spcAft>
                  <a:spcPct val="0"/>
                </a:spcAft>
              </a:pPr>
              <a:t>4</a:t>
            </a:fld>
            <a:endParaRPr lang="zh-CN" altLang="en-US"/>
          </a:p>
        </p:txBody>
      </p:sp>
    </p:spTree>
    <p:extLst>
      <p:ext uri="{BB962C8B-B14F-4D97-AF65-F5344CB8AC3E}">
        <p14:creationId xmlns:p14="http://schemas.microsoft.com/office/powerpoint/2010/main" val="429299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CB2949-7A36-40BF-8382-E8D16779ED07}" type="slidenum">
              <a:rPr lang="zh-CN" altLang="en-US"/>
              <a:pPr fontAlgn="base">
                <a:spcBef>
                  <a:spcPct val="0"/>
                </a:spcBef>
                <a:spcAft>
                  <a:spcPct val="0"/>
                </a:spcAft>
              </a:pPr>
              <a:t>5</a:t>
            </a:fld>
            <a:endParaRPr lang="zh-CN" altLang="en-US"/>
          </a:p>
        </p:txBody>
      </p:sp>
    </p:spTree>
    <p:extLst>
      <p:ext uri="{BB962C8B-B14F-4D97-AF65-F5344CB8AC3E}">
        <p14:creationId xmlns:p14="http://schemas.microsoft.com/office/powerpoint/2010/main" val="23777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p:cNvSpPr>
          <p:nvPr>
            <p:ph type="sldImg"/>
          </p:nvPr>
        </p:nvSpPr>
        <p:spPr bwMode="auto">
          <a:noFill/>
          <a:ln>
            <a:solidFill>
              <a:srgbClr val="000000"/>
            </a:solidFill>
            <a:miter lim="800000"/>
            <a:headEnd/>
            <a:tailEnd/>
          </a:ln>
        </p:spPr>
      </p:sp>
      <p:sp>
        <p:nvSpPr>
          <p:cNvPr id="399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99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21878-54E4-4E64-8B96-C0F796C5A670}" type="slidenum">
              <a:rPr lang="zh-CN" altLang="en-US">
                <a:solidFill>
                  <a:srgbClr val="000000"/>
                </a:solidFill>
              </a:rPr>
              <a:pPr fontAlgn="base">
                <a:spcBef>
                  <a:spcPct val="0"/>
                </a:spcBef>
                <a:spcAft>
                  <a:spcPct val="0"/>
                </a:spcAft>
              </a:pPr>
              <a:t>7</a:t>
            </a:fld>
            <a:endParaRPr lang="zh-CN" altLang="en-US">
              <a:solidFill>
                <a:srgbClr val="000000"/>
              </a:solidFill>
            </a:endParaRPr>
          </a:p>
        </p:txBody>
      </p:sp>
    </p:spTree>
    <p:extLst>
      <p:ext uri="{BB962C8B-B14F-4D97-AF65-F5344CB8AC3E}">
        <p14:creationId xmlns:p14="http://schemas.microsoft.com/office/powerpoint/2010/main" val="235951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bwMode="auto">
          <a:noFill/>
          <a:ln>
            <a:solidFill>
              <a:srgbClr val="000000"/>
            </a:solidFill>
            <a:miter lim="800000"/>
            <a:headEnd/>
            <a:tailEnd/>
          </a:ln>
        </p:spPr>
      </p:sp>
      <p:sp>
        <p:nvSpPr>
          <p:cNvPr id="440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40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93F119-BFA5-479C-84DF-7D9E6470E59C}" type="slidenum">
              <a:rPr lang="zh-CN" altLang="en-US"/>
              <a:pPr fontAlgn="base">
                <a:spcBef>
                  <a:spcPct val="0"/>
                </a:spcBef>
                <a:spcAft>
                  <a:spcPct val="0"/>
                </a:spcAft>
              </a:pPr>
              <a:t>8</a:t>
            </a:fld>
            <a:endParaRPr lang="zh-CN" altLang="en-US"/>
          </a:p>
        </p:txBody>
      </p:sp>
    </p:spTree>
    <p:extLst>
      <p:ext uri="{BB962C8B-B14F-4D97-AF65-F5344CB8AC3E}">
        <p14:creationId xmlns:p14="http://schemas.microsoft.com/office/powerpoint/2010/main" val="344068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E4BD8-301D-40F2-BF40-7E47AB9F18CB}" type="slidenum">
              <a:rPr lang="zh-CN" altLang="en-US"/>
              <a:pPr fontAlgn="base">
                <a:spcBef>
                  <a:spcPct val="0"/>
                </a:spcBef>
                <a:spcAft>
                  <a:spcPct val="0"/>
                </a:spcAft>
              </a:pPr>
              <a:t>10</a:t>
            </a:fld>
            <a:endParaRPr lang="zh-CN" altLang="en-US"/>
          </a:p>
        </p:txBody>
      </p:sp>
    </p:spTree>
    <p:extLst>
      <p:ext uri="{BB962C8B-B14F-4D97-AF65-F5344CB8AC3E}">
        <p14:creationId xmlns:p14="http://schemas.microsoft.com/office/powerpoint/2010/main" val="369202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headEnd/>
            <a:tailEnd/>
          </a:ln>
        </p:spPr>
      </p:sp>
      <p:sp>
        <p:nvSpPr>
          <p:cNvPr id="532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532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88F378-7291-4D05-83D9-CC5AB9088056}" type="slidenum">
              <a:rPr lang="zh-CN" altLang="en-US">
                <a:solidFill>
                  <a:srgbClr val="000000"/>
                </a:solidFill>
              </a:rPr>
              <a:pPr fontAlgn="base">
                <a:spcBef>
                  <a:spcPct val="0"/>
                </a:spcBef>
                <a:spcAft>
                  <a:spcPct val="0"/>
                </a:spcAft>
              </a:pPr>
              <a:t>11</a:t>
            </a:fld>
            <a:endParaRPr lang="zh-CN" altLang="en-US">
              <a:solidFill>
                <a:srgbClr val="000000"/>
              </a:solidFill>
            </a:endParaRPr>
          </a:p>
        </p:txBody>
      </p:sp>
    </p:spTree>
    <p:extLst>
      <p:ext uri="{BB962C8B-B14F-4D97-AF65-F5344CB8AC3E}">
        <p14:creationId xmlns:p14="http://schemas.microsoft.com/office/powerpoint/2010/main" val="70604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ea typeface="宋体" pitchFamily="2" charset="-122"/>
            </a:endParaRP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F10F82-99C1-440D-ADC7-7A77287F00C0}" type="slidenum">
              <a:rPr lang="zh-CN" altLang="en-US"/>
              <a:pPr fontAlgn="base">
                <a:spcBef>
                  <a:spcPct val="0"/>
                </a:spcBef>
                <a:spcAft>
                  <a:spcPct val="0"/>
                </a:spcAft>
              </a:pPr>
              <a:t>12</a:t>
            </a:fld>
            <a:endParaRPr lang="zh-CN" altLang="en-US"/>
          </a:p>
        </p:txBody>
      </p:sp>
    </p:spTree>
    <p:extLst>
      <p:ext uri="{BB962C8B-B14F-4D97-AF65-F5344CB8AC3E}">
        <p14:creationId xmlns:p14="http://schemas.microsoft.com/office/powerpoint/2010/main" val="314210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645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C2CB3-0153-441D-A231-3527773F70C3}" type="slidenum">
              <a:rPr lang="zh-CN" altLang="en-US"/>
              <a:pPr fontAlgn="base">
                <a:spcBef>
                  <a:spcPct val="0"/>
                </a:spcBef>
                <a:spcAft>
                  <a:spcPct val="0"/>
                </a:spcAft>
              </a:pPr>
              <a:t>13</a:t>
            </a:fld>
            <a:endParaRPr lang="zh-CN" altLang="en-US"/>
          </a:p>
        </p:txBody>
      </p:sp>
    </p:spTree>
    <p:extLst>
      <p:ext uri="{BB962C8B-B14F-4D97-AF65-F5344CB8AC3E}">
        <p14:creationId xmlns:p14="http://schemas.microsoft.com/office/powerpoint/2010/main" val="232823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pPr>
              <a:defRPr/>
            </a:pPr>
            <a:fld id="{67BE9A81-9114-46D0-992D-DBD4A446BF8D}" type="datetimeFigureOut">
              <a:rPr lang="zh-CN" altLang="en-US"/>
              <a:pPr>
                <a:defRPr/>
              </a:pPr>
              <a:t>2025/3/19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D1691BC-0465-40FB-8C0B-511FAB640C4D}"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C192042D-DC45-419F-BDB7-7C7F87ABDE6E}" type="datetimeFigureOut">
              <a:rPr lang="zh-CN" altLang="en-US"/>
              <a:pPr>
                <a:defRPr/>
              </a:pPr>
              <a:t>2025/3/19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CAD363C-B501-4B4D-AE9B-7A6BCC033B8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9A656B50-0735-49C5-AFBD-6B3ED4017D0B}" type="datetimeFigureOut">
              <a:rPr lang="zh-CN" altLang="en-US"/>
              <a:pPr>
                <a:defRPr/>
              </a:pPr>
              <a:t>2025/3/19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EC174C-23B8-47E8-AA89-FC392E0AF001}"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3175"/>
            <a:ext cx="12192000" cy="6851650"/>
          </a:xfrm>
          <a:prstGeom prst="rect">
            <a:avLst/>
          </a:prstGeom>
          <a:noFill/>
          <a:ln w="9525">
            <a:noFill/>
            <a:miter lim="800000"/>
            <a:headEnd/>
            <a:tailEnd/>
          </a:ln>
        </p:spPr>
      </p:pic>
    </p:spTree>
  </p:cSld>
  <p:clrMapOvr>
    <a:masterClrMapping/>
  </p:clrMapOvr>
  <p:transition spd="slow" advTm="4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3175"/>
            <a:ext cx="12192000" cy="6851650"/>
          </a:xfrm>
          <a:prstGeom prst="rect">
            <a:avLst/>
          </a:prstGeom>
          <a:noFill/>
          <a:ln w="9525">
            <a:noFill/>
            <a:miter lim="800000"/>
            <a:headEnd/>
            <a:tailEnd/>
          </a:ln>
        </p:spPr>
      </p:pic>
      <p:cxnSp>
        <p:nvCxnSpPr>
          <p:cNvPr id="3" name="直接连接符 2"/>
          <p:cNvCxnSpPr/>
          <p:nvPr userDrawn="1"/>
        </p:nvCxnSpPr>
        <p:spPr>
          <a:xfrm>
            <a:off x="457200" y="1109663"/>
            <a:ext cx="112077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rcRect/>
          <a:stretch>
            <a:fillRect/>
          </a:stretch>
        </p:blipFill>
        <p:spPr bwMode="auto">
          <a:xfrm rot="958296" flipH="1">
            <a:off x="10328275" y="149225"/>
            <a:ext cx="1223963" cy="992188"/>
          </a:xfrm>
          <a:prstGeom prst="rect">
            <a:avLst/>
          </a:prstGeom>
          <a:noFill/>
          <a:ln w="9525">
            <a:noFill/>
            <a:miter lim="800000"/>
            <a:headEnd/>
            <a:tailEnd/>
          </a:ln>
        </p:spPr>
      </p:pic>
    </p:spTree>
  </p:cSld>
  <p:clrMapOvr>
    <a:masterClrMapping/>
  </p:clrMapOvr>
  <p:transition spd="slow" advTm="4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573" y="836712"/>
            <a:ext cx="10972800" cy="1143000"/>
          </a:xfr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4A4533B4-1B38-434D-9558-49A1E4F3963F}" type="datetimeFigureOut">
              <a:rPr lang="zh-CN" altLang="en-US"/>
              <a:pPr>
                <a:defRPr/>
              </a:pPr>
              <a:t>2025/3/19</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B60B184-3C4C-48BD-B2C3-BB5311BE8362}" type="slidenum">
              <a:rPr lang="zh-CN" altLang="en-US"/>
              <a:pPr>
                <a:defRPr/>
              </a:pPr>
              <a:t>‹#›</a:t>
            </a:fld>
            <a:endParaRPr lang="zh-CN" altLang="en-US" dirty="0"/>
          </a:p>
        </p:txBody>
      </p:sp>
    </p:spTree>
  </p:cSld>
  <p:clrMapOvr>
    <a:masterClrMapping/>
  </p:clrMapOvr>
  <p:transition spd="slow" advTm="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FBA6DC1-81A9-406A-A3CE-B2F388569B3B}" type="datetimeFigureOut">
              <a:rPr lang="zh-CN" altLang="en-US"/>
              <a:pPr>
                <a:defRPr/>
              </a:pPr>
              <a:t>2025/3/19</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A67F31-3D25-4873-8F6B-495B9261A693}" type="slidenum">
              <a:rPr lang="zh-CN" altLang="en-US"/>
              <a:pPr>
                <a:defRPr/>
              </a:pPr>
              <a:t>‹#›</a:t>
            </a:fld>
            <a:endParaRPr lang="zh-CN" altLang="en-US" dirty="0"/>
          </a:p>
        </p:txBody>
      </p:sp>
    </p:spTree>
  </p:cSld>
  <p:clrMapOvr>
    <a:masterClrMapping/>
  </p:clrMapOvr>
  <p:transition spd="slow"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435D9E50-AF9C-4AE4-B626-7433D65D8F07}" type="datetimeFigureOut">
              <a:rPr lang="zh-CN" altLang="en-US"/>
              <a:pPr>
                <a:defRPr/>
              </a:pPr>
              <a:t>2025/3/19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88D64E-AAF8-49A5-A366-4D99A90F6DA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pPr>
              <a:defRPr/>
            </a:pPr>
            <a:fld id="{6BC9BB74-64FE-4B2D-B09A-6E80D7C5F9DC}" type="datetimeFigureOut">
              <a:rPr lang="zh-CN" altLang="en-US"/>
              <a:pPr>
                <a:defRPr/>
              </a:pPr>
              <a:t>2025/3/19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3AF52E-A8F5-40AC-8C8F-313A6CDFFED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EFA6EF50-3322-4FB1-969F-78BF6322DCEF}" type="datetimeFigureOut">
              <a:rPr lang="zh-CN" altLang="en-US"/>
              <a:pPr>
                <a:defRPr/>
              </a:pPr>
              <a:t>2025/3/19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5D1059B-3E4A-4D82-8F3C-C022ED5694E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8707C1C1-01C1-4EC5-B015-9F658F944627}" type="datetimeFigureOut">
              <a:rPr lang="zh-CN" altLang="en-US"/>
              <a:pPr>
                <a:defRPr/>
              </a:pPr>
              <a:t>2025/3/19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BB16071-682D-46DB-A02C-AB23539F95A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0443640-FF06-48D1-83AA-2075D513418E}" type="datetimeFigureOut">
              <a:rPr lang="zh-CN" altLang="en-US"/>
              <a:pPr>
                <a:defRPr/>
              </a:pPr>
              <a:t>2025/3/19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59E1676-E032-42A5-85D4-AC5ED149261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18C25AB-8654-4952-8865-494044333E9C}" type="datetimeFigureOut">
              <a:rPr lang="zh-CN" altLang="en-US"/>
              <a:pPr>
                <a:defRPr/>
              </a:pPr>
              <a:t>2025/3/19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E21E3D9-E315-4EE9-9295-5435A6636AC9}"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E480228B-6BE9-4856-B97F-B3021F1BE43D}" type="datetimeFigureOut">
              <a:rPr lang="zh-CN" altLang="en-US"/>
              <a:pPr>
                <a:defRPr/>
              </a:pPr>
              <a:t>2025/3/19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FBD9910-3682-4D9D-B409-5102C6BC85D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日期占位符 3"/>
          <p:cNvSpPr>
            <a:spLocks noGrp="1"/>
          </p:cNvSpPr>
          <p:nvPr>
            <p:ph type="dt" sz="half" idx="10"/>
          </p:nvPr>
        </p:nvSpPr>
        <p:spPr/>
        <p:txBody>
          <a:bodyPr/>
          <a:lstStyle>
            <a:lvl1pPr>
              <a:defRPr/>
            </a:lvl1pPr>
          </a:lstStyle>
          <a:p>
            <a:pPr>
              <a:defRPr/>
            </a:pPr>
            <a:fld id="{5DD72F8D-A20A-4ED4-B682-1AD5BD1C799E}" type="datetimeFigureOut">
              <a:rPr lang="zh-CN" altLang="en-US"/>
              <a:pPr>
                <a:defRPr/>
              </a:pPr>
              <a:t>2025/3/19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2A4E97B-B398-4AFE-A3CA-E896498FBE8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F45DE44-4899-4130-A32F-9CEA7D9573A1}" type="datetimeFigureOut">
              <a:rPr lang="zh-CN" altLang="en-US"/>
              <a:pPr>
                <a:defRPr/>
              </a:pPr>
              <a:t>2025/3/19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1F1524D-19A6-4BEF-9E4B-E18D34367BDB}" type="slidenum">
              <a:rPr lang="zh-CN" altLang="en-US"/>
              <a:pPr>
                <a:defRPr/>
              </a:pPr>
              <a:t>‹#›</a:t>
            </a:fld>
            <a:endParaRPr lang="zh-CN" altLang="en-US"/>
          </a:p>
        </p:txBody>
      </p:sp>
      <p:pic>
        <p:nvPicPr>
          <p:cNvPr id="1031" name="图片 6"/>
          <p:cNvPicPr>
            <a:picLocks noChangeAspect="1"/>
          </p:cNvPicPr>
          <p:nvPr userDrawn="1"/>
        </p:nvPicPr>
        <p:blipFill>
          <a:blip r:embed="rId13"/>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ea typeface="黑体" pitchFamily="49" charset="-122"/>
        </a:defRPr>
      </a:lvl2pPr>
      <a:lvl3pPr algn="l" rtl="0" fontAlgn="base">
        <a:lnSpc>
          <a:spcPct val="90000"/>
        </a:lnSpc>
        <a:spcBef>
          <a:spcPct val="0"/>
        </a:spcBef>
        <a:spcAft>
          <a:spcPct val="0"/>
        </a:spcAft>
        <a:defRPr sz="4400">
          <a:solidFill>
            <a:schemeClr val="tx1"/>
          </a:solidFill>
          <a:latin typeface="Arial" charset="0"/>
          <a:ea typeface="黑体" pitchFamily="49" charset="-122"/>
        </a:defRPr>
      </a:lvl3pPr>
      <a:lvl4pPr algn="l" rtl="0" fontAlgn="base">
        <a:lnSpc>
          <a:spcPct val="90000"/>
        </a:lnSpc>
        <a:spcBef>
          <a:spcPct val="0"/>
        </a:spcBef>
        <a:spcAft>
          <a:spcPct val="0"/>
        </a:spcAft>
        <a:defRPr sz="4400">
          <a:solidFill>
            <a:schemeClr val="tx1"/>
          </a:solidFill>
          <a:latin typeface="Arial" charset="0"/>
          <a:ea typeface="黑体" pitchFamily="49" charset="-122"/>
        </a:defRPr>
      </a:lvl4pPr>
      <a:lvl5pPr algn="l" rtl="0" fontAlgn="base">
        <a:lnSpc>
          <a:spcPct val="90000"/>
        </a:lnSpc>
        <a:spcBef>
          <a:spcPct val="0"/>
        </a:spcBef>
        <a:spcAft>
          <a:spcPct val="0"/>
        </a:spcAft>
        <a:defRPr sz="4400">
          <a:solidFill>
            <a:schemeClr val="tx1"/>
          </a:solidFill>
          <a:latin typeface="Arial" charset="0"/>
          <a:ea typeface="黑体" pitchFamily="49" charset="-122"/>
        </a:defRPr>
      </a:lvl5pPr>
      <a:lvl6pPr marL="457200" algn="l" rtl="0" fontAlgn="base">
        <a:lnSpc>
          <a:spcPct val="90000"/>
        </a:lnSpc>
        <a:spcBef>
          <a:spcPct val="0"/>
        </a:spcBef>
        <a:spcAft>
          <a:spcPct val="0"/>
        </a:spcAft>
        <a:defRPr sz="4400">
          <a:solidFill>
            <a:schemeClr val="tx1"/>
          </a:solidFill>
          <a:latin typeface="Arial" charset="0"/>
          <a:ea typeface="黑体" pitchFamily="49" charset="-122"/>
        </a:defRPr>
      </a:lvl6pPr>
      <a:lvl7pPr marL="914400" algn="l" rtl="0" fontAlgn="base">
        <a:lnSpc>
          <a:spcPct val="90000"/>
        </a:lnSpc>
        <a:spcBef>
          <a:spcPct val="0"/>
        </a:spcBef>
        <a:spcAft>
          <a:spcPct val="0"/>
        </a:spcAft>
        <a:defRPr sz="4400">
          <a:solidFill>
            <a:schemeClr val="tx1"/>
          </a:solidFill>
          <a:latin typeface="Arial" charset="0"/>
          <a:ea typeface="黑体" pitchFamily="49" charset="-122"/>
        </a:defRPr>
      </a:lvl7pPr>
      <a:lvl8pPr marL="1371600" algn="l" rtl="0" fontAlgn="base">
        <a:lnSpc>
          <a:spcPct val="90000"/>
        </a:lnSpc>
        <a:spcBef>
          <a:spcPct val="0"/>
        </a:spcBef>
        <a:spcAft>
          <a:spcPct val="0"/>
        </a:spcAft>
        <a:defRPr sz="4400">
          <a:solidFill>
            <a:schemeClr val="tx1"/>
          </a:solidFill>
          <a:latin typeface="Arial" charset="0"/>
          <a:ea typeface="黑体" pitchFamily="49" charset="-122"/>
        </a:defRPr>
      </a:lvl8pPr>
      <a:lvl9pPr marL="1828800" algn="l" rtl="0" fontAlgn="base">
        <a:lnSpc>
          <a:spcPct val="90000"/>
        </a:lnSpc>
        <a:spcBef>
          <a:spcPct val="0"/>
        </a:spcBef>
        <a:spcAft>
          <a:spcPct val="0"/>
        </a:spcAft>
        <a:defRPr sz="4400">
          <a:solidFill>
            <a:schemeClr val="tx1"/>
          </a:solidFill>
          <a:latin typeface="Arial" charset="0"/>
          <a:ea typeface="黑体" pitchFamily="49"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600" b="0" i="0" smtClean="0">
                <a:solidFill>
                  <a:schemeClr val="tx1">
                    <a:tint val="75000"/>
                  </a:schemeClr>
                </a:solidFill>
                <a:latin typeface="inpin heiti" charset="-122"/>
                <a:ea typeface="inpin heiti" charset="-122"/>
              </a:defRPr>
            </a:lvl1pPr>
          </a:lstStyle>
          <a:p>
            <a:pPr>
              <a:defRPr/>
            </a:pPr>
            <a:fld id="{C2FB8FC5-ED5C-4F6B-8052-170FEFF0EAD8}" type="datetimeFigureOut">
              <a:rPr lang="zh-CN" altLang="en-US"/>
              <a:pPr>
                <a:defRPr/>
              </a:pPr>
              <a:t>2025/3/19</a:t>
            </a:fld>
            <a:endParaRPr lang="zh-CN" altLang="en-US" dirty="0"/>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600" b="0" i="0" dirty="0">
                <a:solidFill>
                  <a:schemeClr val="tx1">
                    <a:tint val="75000"/>
                  </a:schemeClr>
                </a:solidFill>
                <a:latin typeface="inpin heiti" charset="-122"/>
                <a:ea typeface="inpin heiti"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600" b="0" i="0" smtClean="0">
                <a:solidFill>
                  <a:schemeClr val="tx1">
                    <a:tint val="75000"/>
                  </a:schemeClr>
                </a:solidFill>
                <a:latin typeface="inpin heiti" charset="-122"/>
                <a:ea typeface="inpin heiti" charset="-122"/>
              </a:defRPr>
            </a:lvl1pPr>
          </a:lstStyle>
          <a:p>
            <a:pPr>
              <a:defRPr/>
            </a:pPr>
            <a:fld id="{A02FA7E0-4404-4EB5-A1E9-9F730155D2EC}" type="slidenum">
              <a:rPr lang="zh-CN" altLang="en-US"/>
              <a:pPr>
                <a:defRPr/>
              </a:pPr>
              <a:t>‹#›</a:t>
            </a:fld>
            <a:endParaRPr lang="zh-CN" altLang="en-US" dirty="0"/>
          </a:p>
        </p:txBody>
      </p:sp>
      <p:sp>
        <p:nvSpPr>
          <p:cNvPr id="7" name="矩形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latin typeface="inpin heiti" charset="-122"/>
              <a:ea typeface="inpin heiti" charset="-122"/>
            </a:endParaRPr>
          </a:p>
        </p:txBody>
      </p:sp>
      <p:pic>
        <p:nvPicPr>
          <p:cNvPr id="14344" name="图片 11"/>
          <p:cNvPicPr>
            <a:picLocks noChangeAspect="1"/>
          </p:cNvPicPr>
          <p:nvPr userDrawn="1"/>
        </p:nvPicPr>
        <p:blipFill>
          <a:blip r:embed="rId8"/>
          <a:srcRect r="22910" b="71307"/>
          <a:stretch>
            <a:fillRect/>
          </a:stretch>
        </p:blipFill>
        <p:spPr bwMode="auto">
          <a:xfrm>
            <a:off x="7364413" y="4543425"/>
            <a:ext cx="4827587" cy="2316163"/>
          </a:xfrm>
          <a:prstGeom prst="rect">
            <a:avLst/>
          </a:prstGeom>
          <a:noFill/>
          <a:ln w="9525">
            <a:noFill/>
            <a:miter lim="800000"/>
            <a:headEnd/>
            <a:tailEnd/>
          </a:ln>
        </p:spPr>
      </p:pic>
      <p:grpSp>
        <p:nvGrpSpPr>
          <p:cNvPr id="14345" name="Group 8"/>
          <p:cNvGrpSpPr>
            <a:grpSpLocks/>
          </p:cNvGrpSpPr>
          <p:nvPr userDrawn="1"/>
        </p:nvGrpSpPr>
        <p:grpSpPr bwMode="auto">
          <a:xfrm>
            <a:off x="11063288" y="136525"/>
            <a:ext cx="1103312" cy="892175"/>
            <a:chOff x="10529447" y="506026"/>
            <a:chExt cx="834501" cy="616703"/>
          </a:xfrm>
        </p:grpSpPr>
        <p:sp>
          <p:nvSpPr>
            <p:cNvPr id="10" name="Rectangle 9"/>
            <p:cNvSpPr/>
            <p:nvPr/>
          </p:nvSpPr>
          <p:spPr>
            <a:xfrm>
              <a:off x="10626571" y="506026"/>
              <a:ext cx="656944" cy="616703"/>
            </a:xfrm>
            <a:prstGeom prst="rect">
              <a:avLst/>
            </a:prstGeom>
            <a:noFill/>
          </p:spPr>
          <p:txBody>
            <a:bodyPr spcFirstLastPara="1" wrap="none">
              <a:prstTxWarp prst="textCircle">
                <a:avLst/>
              </a:prstTxWarp>
              <a:spAutoFit/>
            </a:bodyPr>
            <a:lstStyle/>
            <a:p>
              <a:pPr algn="ctr" defTabSz="1219170" fontAlgn="auto">
                <a:spcBef>
                  <a:spcPts val="0"/>
                </a:spcBef>
                <a:spcAft>
                  <a:spcPts val="0"/>
                </a:spcAft>
                <a:defRPr/>
              </a:pPr>
              <a:r>
                <a:rPr lang="en-US" sz="7200" b="1" kern="0" dirty="0">
                  <a:ln w="9525">
                    <a:solidFill>
                      <a:prstClr val="white"/>
                    </a:solidFill>
                    <a:prstDash val="solid"/>
                  </a:ln>
                  <a:solidFill>
                    <a:srgbClr val="C13FAE"/>
                  </a:solidFill>
                  <a:effectLst>
                    <a:outerShdw blurRad="12700" dist="38100" dir="2700000" algn="tl" rotWithShape="0">
                      <a:srgbClr val="4472C4">
                        <a:lumMod val="60000"/>
                        <a:lumOff val="40000"/>
                      </a:srgbClr>
                    </a:outerShdw>
                  </a:effectLst>
                  <a:latin typeface="+mn-lt"/>
                  <a:ea typeface="+mn-ea"/>
                </a:rPr>
                <a:t>NGUYỄN NGỌC THANH VÂN</a:t>
              </a:r>
              <a:r>
                <a:rPr lang="en-US" sz="72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n-lt"/>
                  <a:ea typeface="+mn-ea"/>
                </a:rPr>
                <a:t> </a:t>
              </a:r>
              <a:r>
                <a:rPr lang="en-US" sz="7200" b="1" kern="0" dirty="0">
                  <a:ln w="9525">
                    <a:solidFill>
                      <a:prstClr val="white"/>
                    </a:solidFill>
                    <a:prstDash val="solid"/>
                  </a:ln>
                  <a:solidFill>
                    <a:srgbClr val="FFFF00"/>
                  </a:solidFill>
                  <a:effectLst>
                    <a:outerShdw blurRad="12700" dist="38100" dir="2700000" algn="tl" rotWithShape="0">
                      <a:srgbClr val="4472C4">
                        <a:lumMod val="60000"/>
                        <a:lumOff val="40000"/>
                      </a:srgbClr>
                    </a:outerShdw>
                  </a:effectLst>
                  <a:latin typeface="+mn-lt"/>
                  <a:ea typeface="+mn-ea"/>
                </a:rPr>
                <a:t>*</a:t>
              </a:r>
              <a:r>
                <a:rPr lang="en-US" sz="72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n-lt"/>
                  <a:ea typeface="+mn-ea"/>
                </a:rPr>
                <a:t> </a:t>
              </a:r>
              <a:r>
                <a:rPr lang="en-US" sz="7200" b="1" kern="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latin typeface="+mn-lt"/>
                  <a:ea typeface="+mn-ea"/>
                </a:rPr>
                <a:t>KHỐI 4 </a:t>
              </a:r>
              <a:r>
                <a:rPr lang="en-US" sz="7200" b="1" kern="0" dirty="0">
                  <a:ln w="9525">
                    <a:solidFill>
                      <a:prstClr val="white"/>
                    </a:solidFill>
                    <a:prstDash val="solid"/>
                  </a:ln>
                  <a:solidFill>
                    <a:srgbClr val="FFFF00"/>
                  </a:solidFill>
                  <a:effectLst>
                    <a:outerShdw blurRad="12700" dist="38100" dir="2700000" algn="tl" rotWithShape="0">
                      <a:srgbClr val="4472C4">
                        <a:lumMod val="60000"/>
                        <a:lumOff val="40000"/>
                      </a:srgbClr>
                    </a:outerShdw>
                  </a:effectLst>
                  <a:latin typeface="+mn-lt"/>
                  <a:ea typeface="+mn-ea"/>
                </a:rPr>
                <a:t>*</a:t>
              </a:r>
            </a:p>
          </p:txBody>
        </p:sp>
        <p:sp>
          <p:nvSpPr>
            <p:cNvPr id="11" name="TextBox 10"/>
            <p:cNvSpPr txBox="1"/>
            <p:nvPr/>
          </p:nvSpPr>
          <p:spPr>
            <a:xfrm>
              <a:off x="10529447" y="657458"/>
              <a:ext cx="834501" cy="290794"/>
            </a:xfrm>
            <a:prstGeom prst="rect">
              <a:avLst/>
            </a:prstGeom>
            <a:noFill/>
          </p:spPr>
          <p:txBody>
            <a:bodyPr>
              <a:spAutoFit/>
            </a:bodyPr>
            <a:lstStyle/>
            <a:p>
              <a:pPr algn="ctr" defTabSz="1219170" fontAlgn="auto">
                <a:spcBef>
                  <a:spcPts val="0"/>
                </a:spcBef>
                <a:spcAft>
                  <a:spcPts val="0"/>
                </a:spcAft>
                <a:defRPr/>
              </a:pPr>
              <a:r>
                <a:rPr lang="en-US" sz="1067" b="1" i="1" kern="0" dirty="0" err="1">
                  <a:solidFill>
                    <a:srgbClr val="FF0000"/>
                  </a:solidFill>
                  <a:latin typeface="HP001 4 hàng" panose="020B0603050302020204" pitchFamily="34" charset="0"/>
                  <a:ea typeface="+mn-ea"/>
                </a:rPr>
                <a:t>Tiểu</a:t>
              </a:r>
              <a:r>
                <a:rPr lang="en-US" sz="1067" b="1" i="1" kern="0" dirty="0">
                  <a:solidFill>
                    <a:srgbClr val="FF0000"/>
                  </a:solidFill>
                  <a:latin typeface="HP001 4 hàng" panose="020B0603050302020204" pitchFamily="34" charset="0"/>
                  <a:ea typeface="+mn-ea"/>
                </a:rPr>
                <a:t> </a:t>
              </a:r>
              <a:r>
                <a:rPr lang="en-US" sz="1067" b="1" i="1" kern="0" dirty="0" err="1">
                  <a:solidFill>
                    <a:srgbClr val="FF0000"/>
                  </a:solidFill>
                  <a:latin typeface="HP001 4 hàng" panose="020B0603050302020204" pitchFamily="34" charset="0"/>
                  <a:ea typeface="+mn-ea"/>
                </a:rPr>
                <a:t>học</a:t>
              </a:r>
              <a:endParaRPr lang="en-US" sz="1067" b="1" i="1" kern="0" dirty="0">
                <a:solidFill>
                  <a:srgbClr val="FF0000"/>
                </a:solidFill>
                <a:latin typeface="HP001 4 hàng" panose="020B0603050302020204" pitchFamily="34" charset="0"/>
                <a:ea typeface="+mn-ea"/>
              </a:endParaRPr>
            </a:p>
            <a:p>
              <a:pPr algn="ctr" defTabSz="1219170" fontAlgn="auto">
                <a:spcBef>
                  <a:spcPts val="0"/>
                </a:spcBef>
                <a:spcAft>
                  <a:spcPts val="0"/>
                </a:spcAft>
                <a:defRPr/>
              </a:pPr>
              <a:r>
                <a:rPr lang="en-US" sz="1067" b="1" i="1" kern="0" dirty="0">
                  <a:solidFill>
                    <a:srgbClr val="FF0000"/>
                  </a:solidFill>
                  <a:latin typeface="HP001 4 hàng" panose="020B0603050302020204" pitchFamily="34" charset="0"/>
                  <a:ea typeface="+mn-ea"/>
                </a:rPr>
                <a:t>Quang Vinh</a:t>
              </a:r>
            </a:p>
          </p:txBody>
        </p:sp>
      </p:gr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76" r:id="rId4"/>
    <p:sldLayoutId id="2147483677" r:id="rId5"/>
  </p:sldLayoutIdLst>
  <p:transition spd="slow" advTm="4000">
    <p:fade/>
  </p:transition>
  <p:txStyles>
    <p:titleStyle>
      <a:lvl1pPr algn="ctr" defTabSz="1217613" rtl="0" fontAlgn="base">
        <a:spcBef>
          <a:spcPct val="0"/>
        </a:spcBef>
        <a:spcAft>
          <a:spcPct val="0"/>
        </a:spcAft>
        <a:defRPr sz="5800" kern="1200">
          <a:solidFill>
            <a:schemeClr val="tx1"/>
          </a:solidFill>
          <a:latin typeface="inpin heiti" charset="-122"/>
          <a:ea typeface="inpin heiti" charset="-122"/>
          <a:cs typeface="inpin heiti"/>
        </a:defRPr>
      </a:lvl1pPr>
      <a:lvl2pPr algn="ctr" defTabSz="1217613" rtl="0" fontAlgn="base">
        <a:spcBef>
          <a:spcPct val="0"/>
        </a:spcBef>
        <a:spcAft>
          <a:spcPct val="0"/>
        </a:spcAft>
        <a:defRPr sz="5800">
          <a:solidFill>
            <a:schemeClr val="tx1"/>
          </a:solidFill>
          <a:latin typeface="inpin heiti"/>
          <a:ea typeface="inpin heiti"/>
          <a:cs typeface="inpin heiti"/>
        </a:defRPr>
      </a:lvl2pPr>
      <a:lvl3pPr algn="ctr" defTabSz="1217613" rtl="0" fontAlgn="base">
        <a:spcBef>
          <a:spcPct val="0"/>
        </a:spcBef>
        <a:spcAft>
          <a:spcPct val="0"/>
        </a:spcAft>
        <a:defRPr sz="5800">
          <a:solidFill>
            <a:schemeClr val="tx1"/>
          </a:solidFill>
          <a:latin typeface="inpin heiti"/>
          <a:ea typeface="inpin heiti"/>
          <a:cs typeface="inpin heiti"/>
        </a:defRPr>
      </a:lvl3pPr>
      <a:lvl4pPr algn="ctr" defTabSz="1217613" rtl="0" fontAlgn="base">
        <a:spcBef>
          <a:spcPct val="0"/>
        </a:spcBef>
        <a:spcAft>
          <a:spcPct val="0"/>
        </a:spcAft>
        <a:defRPr sz="5800">
          <a:solidFill>
            <a:schemeClr val="tx1"/>
          </a:solidFill>
          <a:latin typeface="inpin heiti"/>
          <a:ea typeface="inpin heiti"/>
          <a:cs typeface="inpin heiti"/>
        </a:defRPr>
      </a:lvl4pPr>
      <a:lvl5pPr algn="ctr" defTabSz="1217613" rtl="0" fontAlgn="base">
        <a:spcBef>
          <a:spcPct val="0"/>
        </a:spcBef>
        <a:spcAft>
          <a:spcPct val="0"/>
        </a:spcAft>
        <a:defRPr sz="5800">
          <a:solidFill>
            <a:schemeClr val="tx1"/>
          </a:solidFill>
          <a:latin typeface="inpin heiti"/>
          <a:ea typeface="inpin heiti"/>
          <a:cs typeface="inpin heiti"/>
        </a:defRPr>
      </a:lvl5pPr>
      <a:lvl6pPr marL="457200" algn="ctr" defTabSz="1217613" rtl="0" fontAlgn="base">
        <a:spcBef>
          <a:spcPct val="0"/>
        </a:spcBef>
        <a:spcAft>
          <a:spcPct val="0"/>
        </a:spcAft>
        <a:defRPr sz="5800">
          <a:solidFill>
            <a:schemeClr val="tx1"/>
          </a:solidFill>
          <a:latin typeface="inpin heiti"/>
          <a:ea typeface="inpin heiti"/>
          <a:cs typeface="inpin heiti"/>
        </a:defRPr>
      </a:lvl6pPr>
      <a:lvl7pPr marL="914400" algn="ctr" defTabSz="1217613" rtl="0" fontAlgn="base">
        <a:spcBef>
          <a:spcPct val="0"/>
        </a:spcBef>
        <a:spcAft>
          <a:spcPct val="0"/>
        </a:spcAft>
        <a:defRPr sz="5800">
          <a:solidFill>
            <a:schemeClr val="tx1"/>
          </a:solidFill>
          <a:latin typeface="inpin heiti"/>
          <a:ea typeface="inpin heiti"/>
          <a:cs typeface="inpin heiti"/>
        </a:defRPr>
      </a:lvl7pPr>
      <a:lvl8pPr marL="1371600" algn="ctr" defTabSz="1217613" rtl="0" fontAlgn="base">
        <a:spcBef>
          <a:spcPct val="0"/>
        </a:spcBef>
        <a:spcAft>
          <a:spcPct val="0"/>
        </a:spcAft>
        <a:defRPr sz="5800">
          <a:solidFill>
            <a:schemeClr val="tx1"/>
          </a:solidFill>
          <a:latin typeface="inpin heiti"/>
          <a:ea typeface="inpin heiti"/>
          <a:cs typeface="inpin heiti"/>
        </a:defRPr>
      </a:lvl8pPr>
      <a:lvl9pPr marL="1828800" algn="ctr" defTabSz="1217613" rtl="0" fontAlgn="base">
        <a:spcBef>
          <a:spcPct val="0"/>
        </a:spcBef>
        <a:spcAft>
          <a:spcPct val="0"/>
        </a:spcAft>
        <a:defRPr sz="5800">
          <a:solidFill>
            <a:schemeClr val="tx1"/>
          </a:solidFill>
          <a:latin typeface="inpin heiti"/>
          <a:ea typeface="inpin heiti"/>
          <a:cs typeface="inpin heiti"/>
        </a:defRPr>
      </a:lvl9pPr>
    </p:titleStyle>
    <p:bodyStyle>
      <a:lvl1pPr marL="455613" indent="-455613" algn="l" defTabSz="1217613" rtl="0" fontAlgn="base">
        <a:spcBef>
          <a:spcPct val="20000"/>
        </a:spcBef>
        <a:spcAft>
          <a:spcPct val="0"/>
        </a:spcAft>
        <a:buFont typeface="Arial" charset="0"/>
        <a:buChar char="•"/>
        <a:defRPr sz="4200" kern="1200">
          <a:solidFill>
            <a:schemeClr val="tx1"/>
          </a:solidFill>
          <a:latin typeface="inpin heiti" charset="-122"/>
          <a:ea typeface="inpin heiti" charset="-122"/>
          <a:cs typeface="inpin heiti"/>
        </a:defRPr>
      </a:lvl1pPr>
      <a:lvl2pPr marL="989013" indent="-379413" algn="l" defTabSz="1217613" rtl="0" fontAlgn="base">
        <a:spcBef>
          <a:spcPct val="20000"/>
        </a:spcBef>
        <a:spcAft>
          <a:spcPct val="0"/>
        </a:spcAft>
        <a:buFont typeface="Arial" charset="0"/>
        <a:buChar char="–"/>
        <a:defRPr sz="3700" kern="1200">
          <a:solidFill>
            <a:schemeClr val="tx1"/>
          </a:solidFill>
          <a:latin typeface="inpin heiti" charset="-122"/>
          <a:ea typeface="inpin heiti" charset="-122"/>
          <a:cs typeface="inpin heiti"/>
        </a:defRPr>
      </a:lvl2pPr>
      <a:lvl3pPr marL="1522413" indent="-303213" algn="l" defTabSz="1217613" rtl="0" fontAlgn="base">
        <a:spcBef>
          <a:spcPct val="20000"/>
        </a:spcBef>
        <a:spcAft>
          <a:spcPct val="0"/>
        </a:spcAft>
        <a:buFont typeface="Arial" charset="0"/>
        <a:buChar char="•"/>
        <a:defRPr sz="3200" kern="1200">
          <a:solidFill>
            <a:schemeClr val="tx1"/>
          </a:solidFill>
          <a:latin typeface="inpin heiti" charset="-122"/>
          <a:ea typeface="inpin heiti" charset="-122"/>
          <a:cs typeface="inpin heiti"/>
        </a:defRPr>
      </a:lvl3pPr>
      <a:lvl4pPr marL="2132013" indent="-303213" algn="l" defTabSz="1217613" rtl="0" fontAlgn="base">
        <a:spcBef>
          <a:spcPct val="20000"/>
        </a:spcBef>
        <a:spcAft>
          <a:spcPct val="0"/>
        </a:spcAft>
        <a:buFont typeface="Arial" charset="0"/>
        <a:buChar char="–"/>
        <a:defRPr sz="2600" kern="1200">
          <a:solidFill>
            <a:schemeClr val="tx1"/>
          </a:solidFill>
          <a:latin typeface="inpin heiti" charset="-122"/>
          <a:ea typeface="inpin heiti" charset="-122"/>
          <a:cs typeface="inpin heiti"/>
        </a:defRPr>
      </a:lvl4pPr>
      <a:lvl5pPr marL="2741613" indent="-303213" algn="l" defTabSz="1217613" rtl="0" fontAlgn="base">
        <a:spcBef>
          <a:spcPct val="20000"/>
        </a:spcBef>
        <a:spcAft>
          <a:spcPct val="0"/>
        </a:spcAft>
        <a:buFont typeface="Arial" charset="0"/>
        <a:buChar char="»"/>
        <a:defRPr sz="2600" kern="1200">
          <a:solidFill>
            <a:schemeClr val="tx1"/>
          </a:solidFill>
          <a:latin typeface="inpin heiti" charset="-122"/>
          <a:ea typeface="inpin heiti" charset="-122"/>
          <a:cs typeface="inpin heiti"/>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slide" Target="slide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3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9.emf"/><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2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3924300" y="1471686"/>
            <a:ext cx="4343400" cy="691369"/>
          </a:xfrm>
          <a:prstGeom prst="rect">
            <a:avLst/>
          </a:prstGeom>
        </p:spPr>
        <p:txBody>
          <a:bodyPr wrap="none" fromWordArt="1">
            <a:prstTxWarp prst="textPlain">
              <a:avLst>
                <a:gd name="adj" fmla="val 50000"/>
              </a:avLst>
            </a:prstTxWarp>
          </a:bodyPr>
          <a:lstStyle/>
          <a:p>
            <a:pPr>
              <a:defRPr/>
            </a:pPr>
            <a:r>
              <a:rPr lang="vi-VN"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a:t>
            </a:r>
            <a:r>
              <a:rPr lang="en-US" b="1" kern="1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a:t>
            </a:r>
            <a:r>
              <a:rPr lang="vi-VN" b="1" kern="1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ọc</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1905000" y="2419914"/>
            <a:ext cx="8229600" cy="4087504"/>
          </a:xfrm>
          <a:prstGeom prst="rect">
            <a:avLst/>
          </a:prstGeom>
        </p:spPr>
        <p:txBody>
          <a:bodyPr wrap="none" fromWordArt="1">
            <a:prstTxWarp prst="textPlain">
              <a:avLst>
                <a:gd name="adj" fmla="val 50000"/>
              </a:avLst>
            </a:prstTxWarp>
          </a:bodyPr>
          <a:lstStyle/>
          <a:p>
            <a:r>
              <a:rPr lang="en-US" sz="1400"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Ngựa biên phòng</a:t>
            </a:r>
            <a:endParaRPr lang="vi-VN" sz="1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endParaRPr lang="vi-VN" sz="1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1524000" y="0"/>
            <a:ext cx="9144000" cy="6858000"/>
            <a:chOff x="8" y="0"/>
            <a:chExt cx="5760" cy="4320"/>
          </a:xfrm>
        </p:grpSpPr>
        <p:pic>
          <p:nvPicPr>
            <p:cNvPr id="2056"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8"/>
            <p:cNvGrpSpPr>
              <a:grpSpLocks/>
            </p:cNvGrpSpPr>
            <p:nvPr/>
          </p:nvGrpSpPr>
          <p:grpSpPr bwMode="auto">
            <a:xfrm>
              <a:off x="8" y="0"/>
              <a:ext cx="5760" cy="4320"/>
              <a:chOff x="672" y="0"/>
              <a:chExt cx="5760" cy="4320"/>
            </a:xfrm>
          </p:grpSpPr>
          <p:pic>
            <p:nvPicPr>
              <p:cNvPr id="2059"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2"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10" descr="cartoon1%20(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676275"/>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0" descr="BA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6763" y="5478119"/>
            <a:ext cx="5681662"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24084" y="0"/>
            <a:ext cx="1624084" cy="209708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81450" y="4962374"/>
            <a:ext cx="6165790"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Người thực hiện: Đỗ Thị Tuyết</a:t>
            </a:r>
            <a:endParaRPr lang="en-US" sz="3200" b="1">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05200" y="427455"/>
            <a:ext cx="6157415"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Trường Tiểu học Bắc Hưng</a:t>
            </a:r>
            <a:endParaRPr lang="en-US" sz="3200" b="1">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88897" y="4059005"/>
            <a:ext cx="1837655" cy="707886"/>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Lớp 4A</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88762"/>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23"/>
          <p:cNvGrpSpPr>
            <a:grpSpLocks/>
          </p:cNvGrpSpPr>
          <p:nvPr/>
        </p:nvGrpSpPr>
        <p:grpSpPr bwMode="auto">
          <a:xfrm>
            <a:off x="404813" y="193674"/>
            <a:ext cx="11237912" cy="1253390"/>
            <a:chOff x="891741" y="1200747"/>
            <a:chExt cx="11237000" cy="1255046"/>
          </a:xfrm>
        </p:grpSpPr>
        <p:pic>
          <p:nvPicPr>
            <p:cNvPr id="50189" name="图片 31"/>
            <p:cNvPicPr>
              <a:picLocks noChangeAspect="1"/>
            </p:cNvPicPr>
            <p:nvPr/>
          </p:nvPicPr>
          <p:blipFill>
            <a:blip r:embed="rId3"/>
            <a:srcRect/>
            <a:stretch>
              <a:fillRect/>
            </a:stretch>
          </p:blipFill>
          <p:spPr bwMode="auto">
            <a:xfrm>
              <a:off x="891741" y="1200747"/>
              <a:ext cx="790492" cy="677818"/>
            </a:xfrm>
            <a:prstGeom prst="rect">
              <a:avLst/>
            </a:prstGeom>
            <a:noFill/>
            <a:ln w="9525">
              <a:noFill/>
              <a:miter lim="800000"/>
              <a:headEnd/>
              <a:tailEnd/>
            </a:ln>
          </p:spPr>
        </p:pic>
        <p:sp>
          <p:nvSpPr>
            <p:cNvPr id="50190" name="文本框 3"/>
            <p:cNvSpPr txBox="1">
              <a:spLocks noChangeArrowheads="1"/>
            </p:cNvSpPr>
            <p:nvPr/>
          </p:nvSpPr>
          <p:spPr bwMode="auto">
            <a:xfrm>
              <a:off x="1077954" y="1330783"/>
              <a:ext cx="338527" cy="462275"/>
            </a:xfrm>
            <a:prstGeom prst="rect">
              <a:avLst/>
            </a:prstGeom>
            <a:noFill/>
            <a:ln w="9525">
              <a:noFill/>
              <a:miter lim="800000"/>
              <a:headEnd/>
              <a:tailEnd/>
            </a:ln>
          </p:spPr>
          <p:txBody>
            <a:bodyPr wrap="none">
              <a:spAutoFit/>
            </a:bodyPr>
            <a:lstStyle/>
            <a:p>
              <a:pPr defTabSz="912813">
                <a:buFont typeface="Arial" charset="0"/>
                <a:buNone/>
              </a:pPr>
              <a:r>
                <a:rPr lang="vi-VN" altLang="zh-CN" sz="2400" b="1" dirty="0">
                  <a:solidFill>
                    <a:srgbClr val="000000"/>
                  </a:solidFill>
                  <a:latin typeface="Times New Roman" pitchFamily="18" charset="0"/>
                  <a:ea typeface="宋体" pitchFamily="2" charset="-122"/>
                </a:rPr>
                <a:t>3</a:t>
              </a:r>
              <a:endParaRPr lang="zh-CN" altLang="en-US" sz="2400" b="1" dirty="0">
                <a:solidFill>
                  <a:srgbClr val="000000"/>
                </a:solidFill>
                <a:latin typeface="Times New Roman" pitchFamily="18" charset="0"/>
                <a:ea typeface="宋体" pitchFamily="2" charset="-122"/>
              </a:endParaRPr>
            </a:p>
          </p:txBody>
        </p:sp>
        <p:sp>
          <p:nvSpPr>
            <p:cNvPr id="50191" name="文本框 14"/>
            <p:cNvSpPr>
              <a:spLocks noChangeArrowheads="1"/>
            </p:cNvSpPr>
            <p:nvPr/>
          </p:nvSpPr>
          <p:spPr bwMode="auto">
            <a:xfrm>
              <a:off x="1742081" y="1223061"/>
              <a:ext cx="10386660" cy="1232732"/>
            </a:xfrm>
            <a:prstGeom prst="rect">
              <a:avLst/>
            </a:prstGeom>
            <a:noFill/>
            <a:ln w="9525">
              <a:noFill/>
              <a:miter lim="800000"/>
              <a:headEnd/>
              <a:tailEnd/>
            </a:ln>
          </p:spPr>
          <p:txBody>
            <a:bodyPr>
              <a:spAutoFit/>
            </a:bodyPr>
            <a:lstStyle/>
            <a:p>
              <a:r>
                <a:rPr lang="en-US" sz="2800" b="1" dirty="0" err="1"/>
                <a:t>Câu</a:t>
              </a:r>
              <a:r>
                <a:rPr lang="en-US" sz="2800" b="1" dirty="0"/>
                <a:t> 3: Chi </a:t>
              </a:r>
              <a:r>
                <a:rPr lang="en-US" sz="2800" b="1" dirty="0" err="1"/>
                <a:t>tiết</a:t>
              </a:r>
              <a:r>
                <a:rPr lang="en-US" sz="2800" b="1" dirty="0"/>
                <a:t> </a:t>
              </a:r>
              <a:r>
                <a:rPr lang="en-US" sz="2800" b="1" dirty="0" err="1"/>
                <a:t>nào</a:t>
              </a:r>
              <a:r>
                <a:rPr lang="en-US" sz="2800" b="1" dirty="0"/>
                <a:t> </a:t>
              </a:r>
              <a:r>
                <a:rPr lang="en-US" sz="2800" b="1" dirty="0" err="1"/>
                <a:t>cho</a:t>
              </a:r>
              <a:r>
                <a:rPr lang="en-US" sz="2800" b="1" dirty="0"/>
                <a:t> </a:t>
              </a:r>
              <a:r>
                <a:rPr lang="en-US" sz="2800" b="1" dirty="0" err="1"/>
                <a:t>thấy</a:t>
              </a:r>
              <a:r>
                <a:rPr lang="en-US" sz="2800" b="1" dirty="0"/>
                <a:t> </a:t>
              </a:r>
              <a:r>
                <a:rPr lang="en-US" sz="2800" b="1" dirty="0" err="1"/>
                <a:t>chú</a:t>
              </a:r>
              <a:r>
                <a:rPr lang="en-US" sz="2800" b="1" dirty="0"/>
                <a:t> </a:t>
              </a:r>
              <a:r>
                <a:rPr lang="en-US" sz="2800" b="1" dirty="0" err="1"/>
                <a:t>bộ</a:t>
              </a:r>
              <a:r>
                <a:rPr lang="en-US" sz="2800" b="1" dirty="0"/>
                <a:t> </a:t>
              </a:r>
              <a:r>
                <a:rPr lang="en-US" sz="2800" b="1" dirty="0" err="1"/>
                <a:t>đội</a:t>
              </a:r>
              <a:r>
                <a:rPr lang="en-US" sz="2800" b="1" dirty="0"/>
                <a:t> </a:t>
              </a:r>
              <a:r>
                <a:rPr lang="en-US" sz="2800" b="1" dirty="0" err="1"/>
                <a:t>và</a:t>
              </a:r>
              <a:r>
                <a:rPr lang="en-US" sz="2800" b="1" dirty="0"/>
                <a:t> </a:t>
              </a:r>
              <a:r>
                <a:rPr lang="en-US" sz="2800" b="1" dirty="0" err="1"/>
                <a:t>các</a:t>
              </a:r>
              <a:r>
                <a:rPr lang="en-US" sz="2800" b="1" dirty="0"/>
                <a:t> </a:t>
              </a:r>
              <a:r>
                <a:rPr lang="en-US" sz="2800" b="1" dirty="0" err="1"/>
                <a:t>bạn</a:t>
              </a:r>
              <a:r>
                <a:rPr lang="en-US" sz="2800" b="1" dirty="0"/>
                <a:t> </a:t>
              </a:r>
              <a:r>
                <a:rPr lang="en-US" sz="2800" b="1" dirty="0" err="1"/>
                <a:t>nhỏ</a:t>
              </a:r>
              <a:r>
                <a:rPr lang="en-US" sz="2800" b="1" dirty="0"/>
                <a:t> </a:t>
              </a:r>
              <a:r>
                <a:rPr lang="en-US" sz="2800" b="1" dirty="0" err="1"/>
                <a:t>vùng</a:t>
              </a:r>
              <a:r>
                <a:rPr lang="en-US" sz="2800" b="1" dirty="0"/>
                <a:t> </a:t>
              </a:r>
              <a:r>
                <a:rPr lang="en-US" sz="2800" b="1" dirty="0" err="1"/>
                <a:t>biên</a:t>
              </a:r>
              <a:r>
                <a:rPr lang="en-US" sz="2800" b="1" dirty="0"/>
                <a:t> </a:t>
              </a:r>
              <a:r>
                <a:rPr lang="en-US" sz="2800" b="1" dirty="0" err="1"/>
                <a:t>giới</a:t>
              </a:r>
              <a:r>
                <a:rPr lang="en-US" sz="2800" b="1" dirty="0"/>
                <a:t> </a:t>
              </a:r>
              <a:r>
                <a:rPr lang="en-US" sz="2800" b="1" dirty="0" err="1"/>
                <a:t>rất</a:t>
              </a:r>
              <a:r>
                <a:rPr lang="en-US" sz="2800" b="1" dirty="0"/>
                <a:t> </a:t>
              </a:r>
              <a:r>
                <a:rPr lang="en-US" sz="2800" b="1" dirty="0" err="1"/>
                <a:t>yêu</a:t>
              </a:r>
              <a:r>
                <a:rPr lang="en-US" sz="2800" b="1" dirty="0"/>
                <a:t> </a:t>
              </a:r>
              <a:r>
                <a:rPr lang="en-US" sz="2800" b="1" dirty="0" err="1"/>
                <a:t>quý</a:t>
              </a:r>
              <a:r>
                <a:rPr lang="en-US" sz="2800" b="1" dirty="0"/>
                <a:t> </a:t>
              </a:r>
              <a:r>
                <a:rPr lang="en-US" sz="2800" b="1" dirty="0" err="1"/>
                <a:t>ngựa</a:t>
              </a:r>
              <a:r>
                <a:rPr lang="en-US" sz="2800" b="1" dirty="0"/>
                <a:t> </a:t>
              </a:r>
              <a:r>
                <a:rPr lang="en-US" sz="2800" b="1" dirty="0" err="1"/>
                <a:t>biên</a:t>
              </a:r>
              <a:r>
                <a:rPr lang="en-US" sz="2800" b="1" dirty="0"/>
                <a:t> </a:t>
              </a:r>
              <a:r>
                <a:rPr lang="en-US" sz="2800" b="1" dirty="0" err="1"/>
                <a:t>phòng</a:t>
              </a:r>
              <a:r>
                <a:rPr lang="en-US" sz="2800" b="1" dirty="0"/>
                <a:t>?</a:t>
              </a:r>
            </a:p>
            <a:p>
              <a:r>
                <a:rPr lang="en-US" dirty="0"/>
                <a:t> </a:t>
              </a:r>
            </a:p>
          </p:txBody>
        </p:sp>
      </p:grpSp>
      <p:sp>
        <p:nvSpPr>
          <p:cNvPr id="28" name="Rectangle 27"/>
          <p:cNvSpPr>
            <a:spLocks noChangeArrowheads="1"/>
          </p:cNvSpPr>
          <p:nvPr/>
        </p:nvSpPr>
        <p:spPr bwMode="auto">
          <a:xfrm>
            <a:off x="5092700" y="1366838"/>
            <a:ext cx="7461250" cy="2062103"/>
          </a:xfrm>
          <a:prstGeom prst="rect">
            <a:avLst/>
          </a:prstGeom>
          <a:noFill/>
          <a:ln w="9525">
            <a:noFill/>
            <a:miter lim="800000"/>
            <a:headEnd/>
            <a:tailEnd/>
          </a:ln>
        </p:spPr>
        <p:txBody>
          <a:bodyPr>
            <a:spAutoFit/>
          </a:bodyPr>
          <a:lstStyle/>
          <a:p>
            <a:r>
              <a:rPr lang="en-US" altLang="en-US" sz="2800" dirty="0">
                <a:solidFill>
                  <a:srgbClr val="FF0000"/>
                </a:solidFill>
                <a:latin typeface="Times New Roman" pitchFamily="18" charset="0"/>
              </a:rPr>
              <a:t>    </a:t>
            </a:r>
            <a:r>
              <a:rPr lang="nl-NL" sz="3200" dirty="0"/>
              <a:t>+ Tình yêu thương ngựa biên phòng của các chú bộ đội: xong việc tuần tra trở về các chú cho ngựa đi thong thả, tay chú vỗ về ngựa đầy yêu thương</a:t>
            </a:r>
            <a:r>
              <a:rPr lang="nl-NL" sz="3200" dirty="0" smtClean="0"/>
              <a:t>.</a:t>
            </a:r>
            <a:endParaRPr lang="en-US" sz="3200" dirty="0"/>
          </a:p>
        </p:txBody>
      </p:sp>
      <p:sp>
        <p:nvSpPr>
          <p:cNvPr id="50179" name="TextBox 31"/>
          <p:cNvSpPr txBox="1">
            <a:spLocks noChangeArrowheads="1"/>
          </p:cNvSpPr>
          <p:nvPr/>
        </p:nvSpPr>
        <p:spPr bwMode="auto">
          <a:xfrm>
            <a:off x="592138" y="1444625"/>
            <a:ext cx="4311650" cy="2000548"/>
          </a:xfrm>
          <a:prstGeom prst="rect">
            <a:avLst/>
          </a:prstGeom>
          <a:noFill/>
          <a:ln w="9525">
            <a:noFill/>
            <a:miter lim="800000"/>
            <a:headEnd/>
            <a:tailEnd/>
          </a:ln>
        </p:spPr>
        <p:txBody>
          <a:bodyPr>
            <a:spAutoFit/>
          </a:bodyPr>
          <a:lstStyle/>
          <a:p>
            <a:r>
              <a:rPr lang="nl-NL" sz="2400" b="1" dirty="0"/>
              <a:t>+ Những hình ảnh đấy gợi cảm nghĩ </a:t>
            </a:r>
            <a:r>
              <a:rPr lang="nl-NL" sz="2800" b="1" dirty="0"/>
              <a:t>ngựa</a:t>
            </a:r>
            <a:r>
              <a:rPr lang="nl-NL" sz="2400" b="1" dirty="0"/>
              <a:t> biên phòng rất đẹp, khỏe mạnh, dẻo dai, hùng dũng, oai phong, gan dạ</a:t>
            </a:r>
            <a:r>
              <a:rPr lang="nl-NL" sz="2400" b="1" dirty="0" smtClean="0"/>
              <a:t>,...</a:t>
            </a:r>
            <a:endParaRPr lang="en-US" sz="2400" b="1" dirty="0"/>
          </a:p>
        </p:txBody>
      </p:sp>
      <p:sp>
        <p:nvSpPr>
          <p:cNvPr id="41" name="Rectangle 40"/>
          <p:cNvSpPr>
            <a:spLocks noChangeArrowheads="1"/>
          </p:cNvSpPr>
          <p:nvPr/>
        </p:nvSpPr>
        <p:spPr bwMode="auto">
          <a:xfrm>
            <a:off x="5197475" y="4200525"/>
            <a:ext cx="6994525" cy="2062103"/>
          </a:xfrm>
          <a:prstGeom prst="rect">
            <a:avLst/>
          </a:prstGeom>
          <a:noFill/>
          <a:ln w="9525">
            <a:noFill/>
            <a:miter lim="800000"/>
            <a:headEnd/>
            <a:tailEnd/>
          </a:ln>
        </p:spPr>
        <p:txBody>
          <a:bodyPr>
            <a:spAutoFit/>
          </a:bodyPr>
          <a:lstStyle/>
          <a:p>
            <a:r>
              <a:rPr lang="en-US" altLang="en-US" sz="3200" dirty="0">
                <a:solidFill>
                  <a:srgbClr val="FF0000"/>
                </a:solidFill>
                <a:latin typeface="Times New Roman" pitchFamily="18" charset="0"/>
              </a:rPr>
              <a:t> </a:t>
            </a:r>
            <a:r>
              <a:rPr lang="nl-NL" sz="3200" dirty="0"/>
              <a:t>+ Tình yêu thương ngựa biên phòng của các bạn nhỏ vùng biên giới: đi cắt và phơi nhiều cỏ thơm để mùa đông cho các chú ngựa biên phòng</a:t>
            </a:r>
            <a:endParaRPr lang="en-US" altLang="en-US" sz="3200" dirty="0">
              <a:solidFill>
                <a:srgbClr val="FF0000"/>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circle(in)">
                                      <p:cBhvr>
                                        <p:cTn id="7" dur="20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circle(in)">
                                      <p:cBhvr>
                                        <p:cTn id="12" dur="2000"/>
                                        <p:tgtEl>
                                          <p:spTgt spid="5017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heel(1)">
                                      <p:cBhvr>
                                        <p:cTn id="2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0179"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A_图片 4"/>
          <p:cNvPicPr>
            <a:picLocks noChangeAspect="1"/>
          </p:cNvPicPr>
          <p:nvPr>
            <p:custDataLst>
              <p:tags r:id="rId1"/>
            </p:custDataLst>
          </p:nvPr>
        </p:nvPicPr>
        <p:blipFill>
          <a:blip r:embed="rId5"/>
          <a:srcRect/>
          <a:stretch>
            <a:fillRect/>
          </a:stretch>
        </p:blipFill>
        <p:spPr bwMode="auto">
          <a:xfrm>
            <a:off x="1885950" y="720725"/>
            <a:ext cx="7669213" cy="5345113"/>
          </a:xfrm>
          <a:prstGeom prst="rect">
            <a:avLst/>
          </a:prstGeom>
          <a:noFill/>
          <a:ln w="9525">
            <a:noFill/>
            <a:miter lim="800000"/>
            <a:headEnd/>
            <a:tailEnd/>
          </a:ln>
        </p:spPr>
      </p:pic>
      <p:pic>
        <p:nvPicPr>
          <p:cNvPr id="12" name="PA_图片 11"/>
          <p:cNvPicPr>
            <a:picLocks noChangeAspect="1"/>
          </p:cNvPicPr>
          <p:nvPr>
            <p:custDataLst>
              <p:tags r:id="rId2"/>
            </p:custDataLst>
          </p:nvPr>
        </p:nvPicPr>
        <p:blipFill>
          <a:blip r:embed="rId6"/>
          <a:srcRect/>
          <a:stretch>
            <a:fillRect/>
          </a:stretch>
        </p:blipFill>
        <p:spPr bwMode="auto">
          <a:xfrm>
            <a:off x="9555163" y="-269875"/>
            <a:ext cx="2890837" cy="2890838"/>
          </a:xfrm>
          <a:prstGeom prst="rect">
            <a:avLst/>
          </a:prstGeom>
          <a:noFill/>
          <a:ln w="9525">
            <a:noFill/>
            <a:miter lim="800000"/>
            <a:headEnd/>
            <a:tailEnd/>
          </a:ln>
        </p:spPr>
      </p:pic>
      <p:sp>
        <p:nvSpPr>
          <p:cNvPr id="52227" name="TextBox 3"/>
          <p:cNvSpPr txBox="1">
            <a:spLocks noChangeArrowheads="1"/>
          </p:cNvSpPr>
          <p:nvPr/>
        </p:nvSpPr>
        <p:spPr bwMode="auto">
          <a:xfrm>
            <a:off x="642938" y="176213"/>
            <a:ext cx="7948612" cy="585787"/>
          </a:xfrm>
          <a:prstGeom prst="rect">
            <a:avLst/>
          </a:prstGeom>
          <a:noFill/>
          <a:ln w="9525">
            <a:noFill/>
            <a:miter lim="800000"/>
            <a:headEnd/>
            <a:tailEnd/>
          </a:ln>
        </p:spPr>
        <p:txBody>
          <a:bodyPr>
            <a:spAutoFit/>
          </a:bodyPr>
          <a:lstStyle/>
          <a:p>
            <a:pPr defTabSz="685800" eaLnBrk="0" hangingPunct="0">
              <a:buFont typeface="Arial" charset="0"/>
              <a:buNone/>
            </a:pPr>
            <a:r>
              <a:rPr lang="en-US" altLang="en-US" sz="3200" b="1" dirty="0" err="1">
                <a:solidFill>
                  <a:srgbClr val="002060"/>
                </a:solidFill>
                <a:latin typeface="Times New Roman" pitchFamily="18" charset="0"/>
                <a:cs typeface="Times New Roman" pitchFamily="18" charset="0"/>
              </a:rPr>
              <a:t>Đọc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thầm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khổ</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thơ</a:t>
            </a:r>
            <a:r>
              <a:rPr lang="en-US" altLang="en-US" sz="3200" b="1" dirty="0">
                <a:solidFill>
                  <a:srgbClr val="002060"/>
                </a:solidFill>
                <a:latin typeface="Times New Roman" pitchFamily="18" charset="0"/>
                <a:cs typeface="Times New Roman" pitchFamily="18" charset="0"/>
              </a:rPr>
              <a:t> </a:t>
            </a:r>
            <a:r>
              <a:rPr lang="vi-VN" altLang="en-US" sz="3200" b="1" dirty="0" smtClean="0">
                <a:solidFill>
                  <a:srgbClr val="002060"/>
                </a:solidFill>
                <a:latin typeface="Times New Roman" pitchFamily="18" charset="0"/>
                <a:cs typeface="Times New Roman" pitchFamily="18" charset="0"/>
              </a:rPr>
              <a:t>4,5</a:t>
            </a:r>
            <a:r>
              <a:rPr lang="en-US" altLang="en-US" sz="3200" b="1" dirty="0" smtClean="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trả</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lời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hỏi</a:t>
            </a:r>
            <a:r>
              <a:rPr lang="en-US" altLang="en-US" sz="3200" b="1" dirty="0">
                <a:solidFill>
                  <a:srgbClr val="002060"/>
                </a:solidFill>
                <a:latin typeface="Times New Roman" pitchFamily="18" charset="0"/>
                <a:cs typeface="Times New Roman" pitchFamily="18" charset="0"/>
              </a:rPr>
              <a:t> :</a:t>
            </a:r>
          </a:p>
        </p:txBody>
      </p:sp>
      <p:sp>
        <p:nvSpPr>
          <p:cNvPr id="52228" name="TextBox 14"/>
          <p:cNvSpPr txBox="1">
            <a:spLocks noChangeArrowheads="1"/>
          </p:cNvSpPr>
          <p:nvPr/>
        </p:nvSpPr>
        <p:spPr bwMode="auto">
          <a:xfrm>
            <a:off x="3940174" y="2020888"/>
            <a:ext cx="4412517" cy="3785652"/>
          </a:xfrm>
          <a:prstGeom prst="rect">
            <a:avLst/>
          </a:prstGeom>
          <a:noFill/>
          <a:ln w="9525">
            <a:noFill/>
            <a:miter lim="800000"/>
            <a:headEnd/>
            <a:tailEnd/>
          </a:ln>
        </p:spPr>
        <p:txBody>
          <a:bodyPr wrap="square">
            <a:spAutoFit/>
          </a:bodyPr>
          <a:lstStyle/>
          <a:p>
            <a:r>
              <a:rPr lang="vi-VN" sz="2400" dirty="0"/>
              <a:t>Xong công việc trở về </a:t>
            </a:r>
          </a:p>
          <a:p>
            <a:r>
              <a:rPr lang="vi-VN" sz="2400" dirty="0"/>
              <a:t>Ngựa bước đi thong thả</a:t>
            </a:r>
          </a:p>
          <a:p>
            <a:r>
              <a:rPr lang="vi-VN" sz="2400" dirty="0"/>
              <a:t>Chú bộ đội đi bên</a:t>
            </a:r>
          </a:p>
          <a:p>
            <a:r>
              <a:rPr lang="vi-VN" sz="2400" dirty="0"/>
              <a:t>Tay vỗ về lưng ngựa.</a:t>
            </a:r>
          </a:p>
          <a:p>
            <a:endParaRPr lang="vi-VN" sz="2400" dirty="0"/>
          </a:p>
          <a:p>
            <a:r>
              <a:rPr lang="vi-VN" sz="2400" dirty="0"/>
              <a:t>Chúng em trong bản nhỏ</a:t>
            </a:r>
          </a:p>
          <a:p>
            <a:r>
              <a:rPr lang="vi-VN" sz="2400" dirty="0"/>
              <a:t>Phơi thật nhiều cỏ thơm </a:t>
            </a:r>
          </a:p>
          <a:p>
            <a:r>
              <a:rPr lang="vi-VN" sz="2400" dirty="0"/>
              <a:t>Để mùa đông đem tặng</a:t>
            </a:r>
          </a:p>
          <a:p>
            <a:r>
              <a:rPr lang="vi-VN" sz="2400" dirty="0"/>
              <a:t>Ngựa biên phòng yêu thương... </a:t>
            </a:r>
          </a:p>
        </p:txBody>
      </p:sp>
      <p:pic>
        <p:nvPicPr>
          <p:cNvPr id="52229" name="图片 31"/>
          <p:cNvPicPr>
            <a:picLocks noChangeAspect="1"/>
          </p:cNvPicPr>
          <p:nvPr/>
        </p:nvPicPr>
        <p:blipFill>
          <a:blip r:embed="rId7"/>
          <a:srcRect/>
          <a:stretch>
            <a:fillRect/>
          </a:stretch>
        </p:blipFill>
        <p:spPr bwMode="auto">
          <a:xfrm>
            <a:off x="2517100" y="2020888"/>
            <a:ext cx="1140499" cy="865187"/>
          </a:xfrm>
          <a:prstGeom prst="rect">
            <a:avLst/>
          </a:prstGeom>
          <a:noFill/>
          <a:ln w="9525">
            <a:noFill/>
            <a:miter lim="800000"/>
            <a:headEnd/>
            <a:tailEnd/>
          </a:ln>
        </p:spPr>
      </p:pic>
      <p:sp>
        <p:nvSpPr>
          <p:cNvPr id="52230" name="文本框 3"/>
          <p:cNvSpPr txBox="1">
            <a:spLocks noChangeArrowheads="1"/>
          </p:cNvSpPr>
          <p:nvPr/>
        </p:nvSpPr>
        <p:spPr bwMode="auto">
          <a:xfrm>
            <a:off x="2697161" y="2191543"/>
            <a:ext cx="767007" cy="523220"/>
          </a:xfrm>
          <a:prstGeom prst="rect">
            <a:avLst/>
          </a:prstGeom>
          <a:noFill/>
          <a:ln w="9525">
            <a:noFill/>
            <a:miter lim="800000"/>
            <a:headEnd/>
            <a:tailEnd/>
          </a:ln>
        </p:spPr>
        <p:txBody>
          <a:bodyPr wrap="square">
            <a:spAutoFit/>
          </a:bodyPr>
          <a:lstStyle/>
          <a:p>
            <a:pPr defTabSz="912813">
              <a:buFont typeface="Arial" charset="0"/>
              <a:buNone/>
            </a:pPr>
            <a:r>
              <a:rPr lang="vi-VN" altLang="zh-CN" sz="2800" b="1" dirty="0" smtClean="0">
                <a:solidFill>
                  <a:srgbClr val="000000"/>
                </a:solidFill>
                <a:latin typeface="Times New Roman" pitchFamily="18" charset="0"/>
                <a:ea typeface="宋体" pitchFamily="2" charset="-122"/>
              </a:rPr>
              <a:t>4,5</a:t>
            </a:r>
            <a:endParaRPr lang="zh-CN" altLang="en-US" sz="2800" b="1" dirty="0">
              <a:solidFill>
                <a:srgbClr val="000000"/>
              </a:solidFill>
              <a:latin typeface="Times New Roman" pitchFamily="18" charset="0"/>
              <a:ea typeface="宋体" pitchFamily="2" charset="-122"/>
            </a:endParaRPr>
          </a:p>
        </p:txBody>
      </p:sp>
      <p:grpSp>
        <p:nvGrpSpPr>
          <p:cNvPr id="52231" name="Group 7"/>
          <p:cNvGrpSpPr>
            <a:grpSpLocks/>
          </p:cNvGrpSpPr>
          <p:nvPr/>
        </p:nvGrpSpPr>
        <p:grpSpPr bwMode="auto">
          <a:xfrm>
            <a:off x="136525" y="5943599"/>
            <a:ext cx="12507913" cy="822504"/>
            <a:chOff x="891741" y="1200747"/>
            <a:chExt cx="11528526" cy="823590"/>
          </a:xfrm>
        </p:grpSpPr>
        <p:pic>
          <p:nvPicPr>
            <p:cNvPr id="52232" name="图片 31"/>
            <p:cNvPicPr>
              <a:picLocks noChangeAspect="1"/>
            </p:cNvPicPr>
            <p:nvPr/>
          </p:nvPicPr>
          <p:blipFill>
            <a:blip r:embed="rId7"/>
            <a:srcRect/>
            <a:stretch>
              <a:fillRect/>
            </a:stretch>
          </p:blipFill>
          <p:spPr bwMode="auto">
            <a:xfrm>
              <a:off x="891741" y="1200747"/>
              <a:ext cx="790492" cy="677818"/>
            </a:xfrm>
            <a:prstGeom prst="rect">
              <a:avLst/>
            </a:prstGeom>
            <a:noFill/>
            <a:ln w="9525">
              <a:noFill/>
              <a:miter lim="800000"/>
              <a:headEnd/>
              <a:tailEnd/>
            </a:ln>
          </p:spPr>
        </p:pic>
        <p:sp>
          <p:nvSpPr>
            <p:cNvPr id="52233" name="文本框 3"/>
            <p:cNvSpPr txBox="1">
              <a:spLocks noChangeArrowheads="1"/>
            </p:cNvSpPr>
            <p:nvPr/>
          </p:nvSpPr>
          <p:spPr bwMode="auto">
            <a:xfrm>
              <a:off x="1077954" y="1330783"/>
              <a:ext cx="312045" cy="462275"/>
            </a:xfrm>
            <a:prstGeom prst="rect">
              <a:avLst/>
            </a:prstGeom>
            <a:noFill/>
            <a:ln w="9525">
              <a:noFill/>
              <a:miter lim="800000"/>
              <a:headEnd/>
              <a:tailEnd/>
            </a:ln>
          </p:spPr>
          <p:txBody>
            <a:bodyPr wrap="none">
              <a:spAutoFit/>
            </a:bodyPr>
            <a:lstStyle/>
            <a:p>
              <a:pPr defTabSz="912813">
                <a:buFont typeface="Arial" charset="0"/>
                <a:buNone/>
              </a:pPr>
              <a:r>
                <a:rPr lang="vi-VN" altLang="zh-CN" sz="2400" b="1" dirty="0">
                  <a:solidFill>
                    <a:srgbClr val="000000"/>
                  </a:solidFill>
                  <a:latin typeface="Times New Roman" pitchFamily="18" charset="0"/>
                  <a:ea typeface="宋体" pitchFamily="2" charset="-122"/>
                </a:rPr>
                <a:t>4</a:t>
              </a:r>
              <a:endParaRPr lang="zh-CN" altLang="en-US" sz="2400" b="1" dirty="0">
                <a:solidFill>
                  <a:srgbClr val="000000"/>
                </a:solidFill>
                <a:latin typeface="Times New Roman" pitchFamily="18" charset="0"/>
                <a:ea typeface="宋体" pitchFamily="2" charset="-122"/>
              </a:endParaRPr>
            </a:p>
          </p:txBody>
        </p:sp>
        <p:sp>
          <p:nvSpPr>
            <p:cNvPr id="52234" name="文本框 14"/>
            <p:cNvSpPr>
              <a:spLocks noChangeArrowheads="1"/>
            </p:cNvSpPr>
            <p:nvPr/>
          </p:nvSpPr>
          <p:spPr bwMode="auto">
            <a:xfrm>
              <a:off x="1742081" y="1223061"/>
              <a:ext cx="10678186" cy="801276"/>
            </a:xfrm>
            <a:prstGeom prst="rect">
              <a:avLst/>
            </a:prstGeom>
            <a:noFill/>
            <a:ln w="9525">
              <a:noFill/>
              <a:miter lim="800000"/>
              <a:headEnd/>
              <a:tailEnd/>
            </a:ln>
          </p:spPr>
          <p:txBody>
            <a:bodyPr>
              <a:spAutoFit/>
            </a:bodyPr>
            <a:lstStyle/>
            <a:p>
              <a:r>
                <a:rPr lang="en-US" sz="2800" b="1" dirty="0" err="1"/>
                <a:t>Câu</a:t>
              </a:r>
              <a:r>
                <a:rPr lang="en-US" sz="2800" b="1" dirty="0"/>
                <a:t> 4: Theo </a:t>
              </a:r>
              <a:r>
                <a:rPr lang="en-US" sz="2800" b="1" dirty="0" err="1"/>
                <a:t>em</a:t>
              </a:r>
              <a:r>
                <a:rPr lang="en-US" sz="2800" b="1" dirty="0"/>
                <a:t>, </a:t>
              </a:r>
              <a:r>
                <a:rPr lang="en-US" sz="2800" b="1" dirty="0" err="1"/>
                <a:t>vì</a:t>
              </a:r>
              <a:r>
                <a:rPr lang="en-US" sz="2800" b="1" dirty="0"/>
                <a:t> </a:t>
              </a:r>
              <a:r>
                <a:rPr lang="en-US" sz="2800" b="1" dirty="0" err="1"/>
                <a:t>sao</a:t>
              </a:r>
              <a:r>
                <a:rPr lang="en-US" sz="2800" b="1" dirty="0"/>
                <a:t> </a:t>
              </a:r>
              <a:r>
                <a:rPr lang="en-US" sz="2800" b="1" dirty="0" err="1"/>
                <a:t>ngựa</a:t>
              </a:r>
              <a:r>
                <a:rPr lang="en-US" sz="2800" b="1" dirty="0"/>
                <a:t> </a:t>
              </a:r>
              <a:r>
                <a:rPr lang="en-US" sz="2800" b="1" dirty="0" err="1"/>
                <a:t>biên</a:t>
              </a:r>
              <a:r>
                <a:rPr lang="en-US" sz="2800" b="1" dirty="0"/>
                <a:t> </a:t>
              </a:r>
              <a:r>
                <a:rPr lang="en-US" sz="2800" b="1" dirty="0" err="1"/>
                <a:t>phòng</a:t>
              </a:r>
              <a:r>
                <a:rPr lang="en-US" sz="2800" b="1" dirty="0"/>
                <a:t> </a:t>
              </a:r>
              <a:r>
                <a:rPr lang="en-US" sz="2800" b="1" dirty="0" err="1"/>
                <a:t>được</a:t>
              </a:r>
              <a:r>
                <a:rPr lang="en-US" sz="2800" b="1" dirty="0"/>
                <a:t> </a:t>
              </a:r>
              <a:r>
                <a:rPr lang="en-US" sz="2800" b="1" dirty="0" err="1"/>
                <a:t>yêu</a:t>
              </a:r>
              <a:r>
                <a:rPr lang="en-US" sz="2800" b="1" dirty="0"/>
                <a:t> </a:t>
              </a:r>
              <a:r>
                <a:rPr lang="en-US" sz="2800" b="1" dirty="0" err="1"/>
                <a:t>quý</a:t>
              </a:r>
              <a:r>
                <a:rPr lang="en-US" sz="2800" b="1" dirty="0"/>
                <a:t> </a:t>
              </a:r>
              <a:r>
                <a:rPr lang="en-US" sz="2800" b="1" dirty="0" err="1"/>
                <a:t>như</a:t>
              </a:r>
              <a:r>
                <a:rPr lang="en-US" sz="2800" b="1" dirty="0"/>
                <a:t> </a:t>
              </a:r>
              <a:r>
                <a:rPr lang="en-US" sz="2800" b="1" dirty="0" err="1"/>
                <a:t>vậy</a:t>
              </a:r>
              <a:r>
                <a:rPr lang="en-US" sz="2800" b="1" dirty="0"/>
                <a:t>?</a:t>
              </a:r>
            </a:p>
            <a:p>
              <a:r>
                <a:rPr lang="en-US" dirty="0"/>
                <a:t> </a:t>
              </a: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2227"/>
                                        </p:tgtEl>
                                        <p:attrNameLst>
                                          <p:attrName>style.visibility</p:attrName>
                                        </p:attrNameLst>
                                      </p:cBhvr>
                                      <p:to>
                                        <p:strVal val="visible"/>
                                      </p:to>
                                    </p:set>
                                    <p:animEffect transition="in" filter="wheel(1)">
                                      <p:cBhvr>
                                        <p:cTn id="17" dur="2000"/>
                                        <p:tgtEl>
                                          <p:spTgt spid="522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2228"/>
                                        </p:tgtEl>
                                        <p:attrNameLst>
                                          <p:attrName>style.visibility</p:attrName>
                                        </p:attrNameLst>
                                      </p:cBhvr>
                                      <p:to>
                                        <p:strVal val="visible"/>
                                      </p:to>
                                    </p:set>
                                    <p:animEffect transition="in" filter="wheel(1)">
                                      <p:cBhvr>
                                        <p:cTn id="22" dur="2000"/>
                                        <p:tgtEl>
                                          <p:spTgt spid="522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2231"/>
                                        </p:tgtEl>
                                        <p:attrNameLst>
                                          <p:attrName>style.visibility</p:attrName>
                                        </p:attrNameLst>
                                      </p:cBhvr>
                                      <p:to>
                                        <p:strVal val="visible"/>
                                      </p:to>
                                    </p:set>
                                    <p:animEffect transition="in" filter="circle(in)">
                                      <p:cBhvr>
                                        <p:cTn id="27"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6"/>
          <p:cNvSpPr txBox="1">
            <a:spLocks noChangeArrowheads="1"/>
          </p:cNvSpPr>
          <p:nvPr/>
        </p:nvSpPr>
        <p:spPr bwMode="auto">
          <a:xfrm>
            <a:off x="387350" y="1419225"/>
            <a:ext cx="4311650" cy="5262979"/>
          </a:xfrm>
          <a:prstGeom prst="rect">
            <a:avLst/>
          </a:prstGeom>
          <a:noFill/>
          <a:ln w="9525">
            <a:noFill/>
            <a:miter lim="800000"/>
            <a:headEnd/>
            <a:tailEnd/>
          </a:ln>
        </p:spPr>
        <p:txBody>
          <a:bodyPr>
            <a:spAutoFit/>
          </a:bodyPr>
          <a:lstStyle/>
          <a:p>
            <a:pPr marL="514350" indent="-514350">
              <a:buAutoNum type="alphaUcPeriod"/>
            </a:pPr>
            <a:r>
              <a:rPr lang="vi-VN" altLang="en-US" sz="2800" b="1" dirty="0" smtClean="0">
                <a:solidFill>
                  <a:srgbClr val="000000"/>
                </a:solidFill>
                <a:latin typeface="Times New Roman" pitchFamily="18" charset="0"/>
                <a:cs typeface="Times New Roman" pitchFamily="18" charset="0"/>
              </a:rPr>
              <a:t>Ca </a:t>
            </a:r>
            <a:r>
              <a:rPr lang="vi-VN" altLang="en-US" sz="2800" b="1" dirty="0">
                <a:solidFill>
                  <a:srgbClr val="000000"/>
                </a:solidFill>
                <a:latin typeface="Times New Roman" pitchFamily="18" charset="0"/>
                <a:cs typeface="Times New Roman" pitchFamily="18" charset="0"/>
              </a:rPr>
              <a:t>ngợi tình cảm và việc làm của các bạn nhỏ đối với ngựa biên phòng</a:t>
            </a:r>
            <a:r>
              <a:rPr lang="vi-VN" altLang="en-US" sz="2800" b="1" dirty="0" smtClean="0">
                <a:solidFill>
                  <a:srgbClr val="000000"/>
                </a:solidFill>
                <a:latin typeface="Times New Roman" pitchFamily="18" charset="0"/>
                <a:cs typeface="Times New Roman" pitchFamily="18" charset="0"/>
              </a:rPr>
              <a:t>.</a:t>
            </a:r>
          </a:p>
          <a:p>
            <a:pPr marL="514350" indent="-514350">
              <a:buAutoNum type="alphaUcPeriod"/>
            </a:pPr>
            <a:r>
              <a:rPr lang="vi-VN" altLang="en-US" sz="2800" b="1" dirty="0" smtClean="0">
                <a:solidFill>
                  <a:srgbClr val="000000"/>
                </a:solidFill>
                <a:latin typeface="Times New Roman" pitchFamily="18" charset="0"/>
                <a:cs typeface="Times New Roman" pitchFamily="18" charset="0"/>
              </a:rPr>
              <a:t> </a:t>
            </a:r>
            <a:r>
              <a:rPr lang="vi-VN" altLang="en-US" sz="2800" b="1" dirty="0">
                <a:solidFill>
                  <a:srgbClr val="000000"/>
                </a:solidFill>
                <a:latin typeface="Times New Roman" pitchFamily="18" charset="0"/>
                <a:cs typeface="Times New Roman" pitchFamily="18" charset="0"/>
              </a:rPr>
              <a:t>Nhắc chúng ta không quên công lao của những chủ ngựa biên </a:t>
            </a:r>
            <a:r>
              <a:rPr lang="vi-VN" altLang="en-US" sz="2800" b="1" dirty="0" smtClean="0">
                <a:solidFill>
                  <a:srgbClr val="000000"/>
                </a:solidFill>
                <a:latin typeface="Times New Roman" pitchFamily="18" charset="0"/>
                <a:cs typeface="Times New Roman" pitchFamily="18" charset="0"/>
              </a:rPr>
              <a:t>phòng</a:t>
            </a:r>
          </a:p>
          <a:p>
            <a:pPr marL="514350" indent="-514350">
              <a:buAutoNum type="alphaUcPeriod"/>
            </a:pPr>
            <a:r>
              <a:rPr lang="vi-VN" altLang="en-US" sz="2800" b="1" dirty="0" smtClean="0">
                <a:solidFill>
                  <a:srgbClr val="000000"/>
                </a:solidFill>
                <a:latin typeface="Times New Roman" pitchFamily="18" charset="0"/>
                <a:cs typeface="Times New Roman" pitchFamily="18" charset="0"/>
              </a:rPr>
              <a:t>Khuyên </a:t>
            </a:r>
            <a:r>
              <a:rPr lang="vi-VN" altLang="en-US" sz="2800" b="1" dirty="0">
                <a:solidFill>
                  <a:srgbClr val="000000"/>
                </a:solidFill>
                <a:latin typeface="Times New Roman" pitchFamily="18" charset="0"/>
                <a:cs typeface="Times New Roman" pitchFamily="18" charset="0"/>
              </a:rPr>
              <a:t>chúng ta biết ơn các chiến sĩ biên phòng bảo vệ biên cương của </a:t>
            </a:r>
            <a:r>
              <a:rPr lang="vi-VN" altLang="en-US" sz="2800" b="1" dirty="0" smtClean="0">
                <a:solidFill>
                  <a:srgbClr val="000000"/>
                </a:solidFill>
                <a:latin typeface="Times New Roman" pitchFamily="18" charset="0"/>
                <a:cs typeface="Times New Roman" pitchFamily="18" charset="0"/>
              </a:rPr>
              <a:t>Tổ</a:t>
            </a:r>
            <a:endParaRPr lang="en-US" altLang="en-US" sz="2800" b="1" dirty="0">
              <a:solidFill>
                <a:srgbClr val="000000"/>
              </a:solidFill>
              <a:latin typeface="Times New Roman" pitchFamily="18" charset="0"/>
              <a:cs typeface="Times New Roman" pitchFamily="18" charset="0"/>
            </a:endParaRPr>
          </a:p>
        </p:txBody>
      </p:sp>
      <p:grpSp>
        <p:nvGrpSpPr>
          <p:cNvPr id="57346" name="Group 17"/>
          <p:cNvGrpSpPr>
            <a:grpSpLocks/>
          </p:cNvGrpSpPr>
          <p:nvPr/>
        </p:nvGrpSpPr>
        <p:grpSpPr bwMode="auto">
          <a:xfrm>
            <a:off x="184150" y="195262"/>
            <a:ext cx="12509500" cy="1099553"/>
            <a:chOff x="891741" y="1200747"/>
            <a:chExt cx="11528526" cy="1098509"/>
          </a:xfrm>
        </p:grpSpPr>
        <p:pic>
          <p:nvPicPr>
            <p:cNvPr id="57349" name="图片 31"/>
            <p:cNvPicPr>
              <a:picLocks noChangeAspect="1"/>
            </p:cNvPicPr>
            <p:nvPr/>
          </p:nvPicPr>
          <p:blipFill>
            <a:blip r:embed="rId3"/>
            <a:srcRect/>
            <a:stretch>
              <a:fillRect/>
            </a:stretch>
          </p:blipFill>
          <p:spPr bwMode="auto">
            <a:xfrm>
              <a:off x="891741" y="1200747"/>
              <a:ext cx="790492" cy="677818"/>
            </a:xfrm>
            <a:prstGeom prst="rect">
              <a:avLst/>
            </a:prstGeom>
            <a:noFill/>
            <a:ln w="9525">
              <a:noFill/>
              <a:miter lim="800000"/>
              <a:headEnd/>
              <a:tailEnd/>
            </a:ln>
          </p:spPr>
        </p:pic>
        <p:sp>
          <p:nvSpPr>
            <p:cNvPr id="57350" name="文本框 3"/>
            <p:cNvSpPr txBox="1">
              <a:spLocks noChangeArrowheads="1"/>
            </p:cNvSpPr>
            <p:nvPr/>
          </p:nvSpPr>
          <p:spPr bwMode="auto">
            <a:xfrm>
              <a:off x="1077954" y="1330783"/>
              <a:ext cx="338554" cy="461665"/>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3</a:t>
              </a:r>
              <a:endParaRPr lang="zh-CN" altLang="en-US" sz="2400" b="1">
                <a:solidFill>
                  <a:srgbClr val="000000"/>
                </a:solidFill>
                <a:latin typeface="Times New Roman" pitchFamily="18" charset="0"/>
                <a:ea typeface="宋体" pitchFamily="2" charset="-122"/>
              </a:endParaRPr>
            </a:p>
          </p:txBody>
        </p:sp>
        <p:sp>
          <p:nvSpPr>
            <p:cNvPr id="57351" name="文本框 14"/>
            <p:cNvSpPr>
              <a:spLocks noChangeArrowheads="1"/>
            </p:cNvSpPr>
            <p:nvPr/>
          </p:nvSpPr>
          <p:spPr bwMode="auto">
            <a:xfrm>
              <a:off x="1742081" y="1223061"/>
              <a:ext cx="10678186" cy="1076195"/>
            </a:xfrm>
            <a:prstGeom prst="rect">
              <a:avLst/>
            </a:prstGeom>
            <a:noFill/>
            <a:ln w="9525">
              <a:noFill/>
              <a:miter lim="800000"/>
              <a:headEnd/>
              <a:tailEnd/>
            </a:ln>
          </p:spPr>
          <p:txBody>
            <a:bodyPr>
              <a:spAutoFit/>
            </a:bodyPr>
            <a:lstStyle/>
            <a:p>
              <a:r>
                <a:rPr lang="en-US" sz="3200" b="1" dirty="0" err="1"/>
                <a:t>Câu</a:t>
              </a:r>
              <a:r>
                <a:rPr lang="en-US" sz="3200" b="1" dirty="0"/>
                <a:t> 5: </a:t>
              </a:r>
              <a:r>
                <a:rPr lang="en-US" sz="3200" b="1" dirty="0" err="1"/>
                <a:t>Bài</a:t>
              </a:r>
              <a:r>
                <a:rPr lang="en-US" sz="3200" b="1" dirty="0"/>
                <a:t> </a:t>
              </a:r>
              <a:r>
                <a:rPr lang="en-US" sz="3200" b="1" dirty="0" err="1"/>
                <a:t>thơ</a:t>
              </a:r>
              <a:r>
                <a:rPr lang="en-US" sz="3200" b="1" dirty="0"/>
                <a:t> </a:t>
              </a:r>
              <a:r>
                <a:rPr lang="en-US" sz="3200" b="1" dirty="0" err="1"/>
                <a:t>này</a:t>
              </a:r>
              <a:r>
                <a:rPr lang="en-US" sz="3200" b="1" dirty="0"/>
                <a:t> </a:t>
              </a:r>
              <a:r>
                <a:rPr lang="en-US" sz="3200" b="1" dirty="0" err="1"/>
                <a:t>có</a:t>
              </a:r>
              <a:r>
                <a:rPr lang="en-US" sz="3200" b="1" dirty="0"/>
                <a:t> ý </a:t>
              </a:r>
              <a:r>
                <a:rPr lang="en-US" sz="3200" b="1" dirty="0" err="1"/>
                <a:t>nghĩa</a:t>
              </a:r>
              <a:r>
                <a:rPr lang="en-US" sz="3200" b="1" dirty="0"/>
                <a:t> </a:t>
              </a:r>
              <a:r>
                <a:rPr lang="en-US" sz="3200" b="1" dirty="0" err="1"/>
                <a:t>gì</a:t>
              </a:r>
              <a:r>
                <a:rPr lang="en-US" sz="3200" b="1" dirty="0"/>
                <a:t>? </a:t>
              </a:r>
              <a:r>
                <a:rPr lang="en-US" sz="3200" b="1" dirty="0" err="1"/>
                <a:t>Chọn</a:t>
              </a:r>
              <a:r>
                <a:rPr lang="en-US" sz="3200" b="1" dirty="0"/>
                <a:t> </a:t>
              </a:r>
              <a:r>
                <a:rPr lang="en-US" sz="3200" b="1" dirty="0" err="1"/>
                <a:t>câu</a:t>
              </a:r>
              <a:r>
                <a:rPr lang="en-US" sz="3200" b="1" dirty="0"/>
                <a:t> </a:t>
              </a:r>
              <a:r>
                <a:rPr lang="en-US" sz="3200" b="1" dirty="0" err="1"/>
                <a:t>trả</a:t>
              </a:r>
              <a:r>
                <a:rPr lang="en-US" sz="3200" b="1" dirty="0"/>
                <a:t> </a:t>
              </a:r>
              <a:r>
                <a:rPr lang="en-US" sz="3200" b="1" dirty="0" err="1"/>
                <a:t>lời</a:t>
              </a:r>
              <a:r>
                <a:rPr lang="en-US" sz="3200" b="1" dirty="0"/>
                <a:t> </a:t>
              </a:r>
              <a:r>
                <a:rPr lang="en-US" sz="3200" b="1" dirty="0" err="1"/>
                <a:t>dưới</a:t>
              </a:r>
              <a:r>
                <a:rPr lang="en-US" sz="3200" b="1" dirty="0"/>
                <a:t> </a:t>
              </a:r>
              <a:r>
                <a:rPr lang="en-US" sz="3200" b="1" dirty="0" err="1"/>
                <a:t>đây</a:t>
              </a:r>
              <a:r>
                <a:rPr lang="en-US" sz="3200" b="1" dirty="0"/>
                <a:t> </a:t>
              </a:r>
              <a:r>
                <a:rPr lang="en-US" sz="3200" b="1" dirty="0" err="1"/>
                <a:t>hoặc</a:t>
              </a:r>
              <a:r>
                <a:rPr lang="en-US" sz="3200" b="1" dirty="0"/>
                <a:t> </a:t>
              </a:r>
              <a:r>
                <a:rPr lang="en-US" sz="3200" b="1" dirty="0" err="1"/>
                <a:t>nêu</a:t>
              </a:r>
              <a:r>
                <a:rPr lang="en-US" sz="3200" b="1" dirty="0"/>
                <a:t> ý </a:t>
              </a:r>
              <a:r>
                <a:rPr lang="en-US" sz="3200" b="1" dirty="0" err="1"/>
                <a:t>kiến</a:t>
              </a:r>
              <a:r>
                <a:rPr lang="en-US" sz="3200" b="1" dirty="0"/>
                <a:t> </a:t>
              </a:r>
              <a:r>
                <a:rPr lang="en-US" sz="3200" b="1" dirty="0" err="1"/>
                <a:t>của</a:t>
              </a:r>
              <a:r>
                <a:rPr lang="en-US" sz="3200" b="1" dirty="0"/>
                <a:t> </a:t>
              </a:r>
              <a:r>
                <a:rPr lang="en-US" sz="3200" b="1" dirty="0" err="1"/>
                <a:t>em</a:t>
              </a:r>
              <a:r>
                <a:rPr lang="en-US" sz="3200" b="1" dirty="0"/>
                <a:t>?</a:t>
              </a:r>
            </a:p>
          </p:txBody>
        </p:sp>
      </p:grpSp>
      <p:sp>
        <p:nvSpPr>
          <p:cNvPr id="22" name="Rectangle 21"/>
          <p:cNvSpPr>
            <a:spLocks noChangeArrowheads="1"/>
          </p:cNvSpPr>
          <p:nvPr/>
        </p:nvSpPr>
        <p:spPr bwMode="auto">
          <a:xfrm>
            <a:off x="5410200" y="1293813"/>
            <a:ext cx="6648450" cy="2308324"/>
          </a:xfrm>
          <a:prstGeom prst="rect">
            <a:avLst/>
          </a:prstGeom>
          <a:noFill/>
          <a:ln w="9525">
            <a:noFill/>
            <a:miter lim="800000"/>
            <a:headEnd/>
            <a:tailEnd/>
          </a:ln>
        </p:spPr>
        <p:txBody>
          <a:bodyPr>
            <a:spAutoFit/>
          </a:bodyPr>
          <a:lstStyle/>
          <a:p>
            <a:r>
              <a:rPr lang="en-US" altLang="en-US" sz="3600" dirty="0">
                <a:solidFill>
                  <a:srgbClr val="FF0000"/>
                </a:solidFill>
                <a:latin typeface="Times New Roman" pitchFamily="18" charset="0"/>
              </a:rPr>
              <a:t>    </a:t>
            </a:r>
            <a:r>
              <a:rPr lang="vi-VN" altLang="en-US" sz="3600" b="1" dirty="0">
                <a:solidFill>
                  <a:srgbClr val="FF0000"/>
                </a:solidFill>
                <a:latin typeface="Times New Roman" pitchFamily="18" charset="0"/>
              </a:rPr>
              <a:t>Bài thơ này có ý nghĩa: Nhắc chúng ta không quên công lao của những chủ ngựa biên </a:t>
            </a:r>
            <a:r>
              <a:rPr lang="vi-VN" altLang="en-US" sz="3600" b="1" dirty="0" smtClean="0">
                <a:solidFill>
                  <a:srgbClr val="FF0000"/>
                </a:solidFill>
                <a:latin typeface="Times New Roman" pitchFamily="18" charset="0"/>
              </a:rPr>
              <a:t>phòng.Chọn B</a:t>
            </a:r>
            <a:endParaRPr lang="en-US" altLang="en-US" sz="3600" b="1" dirty="0">
              <a:solidFill>
                <a:srgbClr val="FF0000"/>
              </a:solidFill>
              <a:latin typeface="Times New Roman" pitchFamily="18" charset="0"/>
            </a:endParaRPr>
          </a:p>
        </p:txBody>
      </p:sp>
      <p:pic>
        <p:nvPicPr>
          <p:cNvPr id="57348" name="Picture 22"/>
          <p:cNvPicPr>
            <a:picLocks noChangeAspect="1"/>
          </p:cNvPicPr>
          <p:nvPr/>
        </p:nvPicPr>
        <p:blipFill>
          <a:blip r:embed="rId4"/>
          <a:srcRect/>
          <a:stretch>
            <a:fillRect/>
          </a:stretch>
        </p:blipFill>
        <p:spPr bwMode="auto">
          <a:xfrm>
            <a:off x="8734425" y="3856038"/>
            <a:ext cx="3328988" cy="33289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barn(inVertical)">
                                      <p:cBhvr>
                                        <p:cTn id="12" dur="500"/>
                                        <p:tgtEl>
                                          <p:spTgt spid="573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345"/>
                                        </p:tgtEl>
                                        <p:attrNameLst>
                                          <p:attrName>style.visibility</p:attrName>
                                        </p:attrNameLst>
                                      </p:cBhvr>
                                      <p:to>
                                        <p:strVal val="visible"/>
                                      </p:to>
                                    </p:set>
                                    <p:animEffect transition="in" filter="barn(inVertical)">
                                      <p:cBhvr>
                                        <p:cTn id="17" dur="5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6"/>
          <a:srcRect/>
          <a:stretch>
            <a:fillRect/>
          </a:stretch>
        </p:blipFill>
        <p:spPr bwMode="auto">
          <a:xfrm>
            <a:off x="1398588" y="1057275"/>
            <a:ext cx="9394825" cy="5656263"/>
          </a:xfrm>
          <a:prstGeom prst="rect">
            <a:avLst/>
          </a:prstGeom>
          <a:noFill/>
          <a:ln w="9525">
            <a:noFill/>
            <a:miter lim="800000"/>
            <a:headEnd/>
            <a:tailEnd/>
          </a:ln>
        </p:spPr>
      </p:pic>
      <p:sp>
        <p:nvSpPr>
          <p:cNvPr id="5" name="PA_文本框 4"/>
          <p:cNvSpPr txBox="1">
            <a:spLocks noChangeArrowheads="1"/>
          </p:cNvSpPr>
          <p:nvPr>
            <p:custDataLst>
              <p:tags r:id="rId2"/>
            </p:custDataLst>
          </p:nvPr>
        </p:nvSpPr>
        <p:spPr bwMode="auto">
          <a:xfrm>
            <a:off x="4491038" y="2978150"/>
            <a:ext cx="3025775" cy="646113"/>
          </a:xfrm>
          <a:prstGeom prst="rect">
            <a:avLst/>
          </a:prstGeom>
          <a:noFill/>
          <a:ln w="9525">
            <a:noFill/>
            <a:miter lim="800000"/>
            <a:headEnd/>
            <a:tailEnd/>
          </a:ln>
        </p:spPr>
        <p:txBody>
          <a:bodyPr>
            <a:spAutoFit/>
          </a:bodyPr>
          <a:lstStyle/>
          <a:p>
            <a:pPr algn="ctr"/>
            <a:r>
              <a:rPr lang="en-US" altLang="zh-CN" sz="3600" b="1" dirty="0">
                <a:latin typeface="Times New Roman" pitchFamily="18" charset="0"/>
                <a:ea typeface="汉仪小麦体简"/>
                <a:cs typeface="Times New Roman" pitchFamily="18" charset="0"/>
                <a:sym typeface="+mn-lt"/>
              </a:rPr>
              <a:t>NỘI DUNG</a:t>
            </a:r>
            <a:endParaRPr lang="zh-CN" altLang="en-US" sz="3600" b="1" dirty="0">
              <a:latin typeface="Times New Roman" pitchFamily="18" charset="0"/>
              <a:ea typeface="汉仪小麦体简"/>
              <a:cs typeface="Times New Roman" pitchFamily="18" charset="0"/>
              <a:sym typeface="+mn-lt"/>
            </a:endParaRPr>
          </a:p>
        </p:txBody>
      </p:sp>
      <p:pic>
        <p:nvPicPr>
          <p:cNvPr id="63491" name="图片 8"/>
          <p:cNvPicPr>
            <a:picLocks noChangeAspect="1"/>
          </p:cNvPicPr>
          <p:nvPr/>
        </p:nvPicPr>
        <p:blipFill>
          <a:blip r:embed="rId7"/>
          <a:srcRect/>
          <a:stretch>
            <a:fillRect/>
          </a:stretch>
        </p:blipFill>
        <p:spPr bwMode="auto">
          <a:xfrm>
            <a:off x="9859963" y="4741863"/>
            <a:ext cx="1868487" cy="1717675"/>
          </a:xfrm>
          <a:prstGeom prst="rect">
            <a:avLst/>
          </a:prstGeom>
          <a:noFill/>
          <a:ln w="9525">
            <a:noFill/>
            <a:miter lim="800000"/>
            <a:headEnd/>
            <a:tailEnd/>
          </a:ln>
        </p:spPr>
      </p:pic>
      <p:sp>
        <p:nvSpPr>
          <p:cNvPr id="11" name="PA_文本框 4"/>
          <p:cNvSpPr txBox="1"/>
          <p:nvPr>
            <p:custDataLst>
              <p:tags r:id="rId3"/>
            </p:custDataLst>
          </p:nvPr>
        </p:nvSpPr>
        <p:spPr>
          <a:xfrm>
            <a:off x="2619375" y="3524250"/>
            <a:ext cx="6643688" cy="2369880"/>
          </a:xfrm>
          <a:prstGeom prst="rect">
            <a:avLst/>
          </a:prstGeom>
          <a:noFill/>
        </p:spPr>
        <p:txBody>
          <a:bodyPr>
            <a:spAutoFit/>
          </a:bodyPr>
          <a:lstStyle/>
          <a:p>
            <a:pPr algn="just" fontAlgn="auto">
              <a:spcBef>
                <a:spcPts val="0"/>
              </a:spcBef>
              <a:spcAft>
                <a:spcPts val="0"/>
              </a:spcAft>
              <a:defRPr/>
            </a:pPr>
            <a:r>
              <a:rPr lang="en-US" sz="3600" b="1" kern="0" dirty="0">
                <a:solidFill>
                  <a:srgbClr val="FF0000"/>
                </a:solidFill>
                <a:latin typeface="Times New Roman" panose="02020603050405020304" pitchFamily="18" charset="0"/>
                <a:ea typeface="+mn-ea"/>
                <a:cs typeface="Times New Roman" panose="02020603050405020304" pitchFamily="18" charset="0"/>
                <a:sym typeface="Arial"/>
              </a:rPr>
              <a:t>  </a:t>
            </a:r>
            <a:r>
              <a:rPr lang="vi-VN" sz="2800" b="1" dirty="0">
                <a:sym typeface="Arial"/>
              </a:rPr>
              <a:t>B</a:t>
            </a:r>
            <a:r>
              <a:rPr lang="nl-NL" sz="2800" b="1" dirty="0" smtClean="0"/>
              <a:t>ài </a:t>
            </a:r>
            <a:r>
              <a:rPr lang="nl-NL" sz="2800" b="1" dirty="0"/>
              <a:t>thơ: </a:t>
            </a:r>
            <a:r>
              <a:rPr lang="nl-NL" sz="2800" b="1" i="1" dirty="0"/>
              <a:t>Nhắc chúng ta không quên đóng góp của các chú ngựa biên phòng và khuyên chúng ta biết ơn các chiến sĩ biên phòng bảo vệ biên cương của Tổ quốc</a:t>
            </a:r>
            <a:endParaRPr lang="zh-CN" altLang="en-US" sz="4800" b="1" dirty="0">
              <a:solidFill>
                <a:srgbClr val="FF0000"/>
              </a:solidFill>
              <a:latin typeface="Times New Roman" panose="02020603050405020304" pitchFamily="18" charset="0"/>
              <a:ea typeface="汉仪小麦体简" panose="00020600040101010101" pitchFamily="18" charset="-122"/>
              <a:cs typeface="Times New Roman" panose="02020603050405020304" pitchFamily="18" charset="0"/>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Kết quả hình ảnh cho hình nền powerpoint"/>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5"/>
          <p:cNvSpPr txBox="1"/>
          <p:nvPr/>
        </p:nvSpPr>
        <p:spPr>
          <a:xfrm>
            <a:off x="1581150" y="2751138"/>
            <a:ext cx="9029700" cy="1003300"/>
          </a:xfrm>
          <a:prstGeom prst="rect">
            <a:avLst/>
          </a:prstGeom>
          <a:noFill/>
        </p:spPr>
        <p:txBody>
          <a:bodyPr>
            <a:prstTxWarp prst="textChevron">
              <a:avLst/>
            </a:prstTxWarp>
            <a:spAutoFit/>
          </a:bodyPr>
          <a:lstStyle/>
          <a:p>
            <a:pPr algn="ctr" fontAlgn="auto">
              <a:spcBef>
                <a:spcPts val="0"/>
              </a:spcBef>
              <a:spcAft>
                <a:spcPts val="0"/>
              </a:spcAft>
              <a:defRPr/>
            </a:pPr>
            <a:endParaRPr lang="en-US" sz="5926" b="1" dirty="0">
              <a:solidFill>
                <a:srgbClr val="00B050"/>
              </a:solidFill>
              <a:latin typeface="+mn-lt"/>
              <a:ea typeface="+mn-ea"/>
              <a:cs typeface="Times New Roman" panose="02020603050405020304" pitchFamily="18" charset="0"/>
            </a:endParaRPr>
          </a:p>
        </p:txBody>
      </p:sp>
      <p:sp>
        <p:nvSpPr>
          <p:cNvPr id="70663" name="WordArt 7"/>
          <p:cNvSpPr>
            <a:spLocks noChangeArrowheads="1" noChangeShapeType="1" noTextEdit="1"/>
          </p:cNvSpPr>
          <p:nvPr/>
        </p:nvSpPr>
        <p:spPr bwMode="auto">
          <a:xfrm>
            <a:off x="1420813" y="2725738"/>
            <a:ext cx="8753475" cy="1682750"/>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CHÚC CÁC EM HỌC TẬP TỐT! </a:t>
            </a:r>
          </a:p>
          <a:p>
            <a:pPr algn="ctr"/>
            <a:r>
              <a:rPr lang="en-US" sz="36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Times New Roman"/>
                <a:cs typeface="Times New Roman"/>
              </a:rPr>
              <a:t>CHÀO CÁC EM</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nodeType="afterGroup">
                            <p:stCondLst>
                              <p:cond delay="2125"/>
                            </p:stCondLst>
                            <p:childTnLst>
                              <p:par>
                                <p:cTn id="13" presetID="21" presetClass="emph" presetSubtype="0" fill="hold" grpId="1" nodeType="afterEffect" nodePh="1">
                                  <p:stCondLst>
                                    <p:cond delay="0"/>
                                  </p:stCondLst>
                                  <p:endCondLst>
                                    <p:cond evt="begin" delay="0">
                                      <p:tn val="13"/>
                                    </p:cond>
                                  </p:end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and a group of kids on horses&#10;&#10;Description automatically generated">
            <a:extLst>
              <a:ext uri="{FF2B5EF4-FFF2-40B4-BE49-F238E27FC236}">
                <a16:creationId xmlns="" xmlns:a16="http://schemas.microsoft.com/office/drawing/2014/main" id="{704F5260-2F70-BC9F-6658-5FEF1FFF5132}"/>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053385" y="5472751"/>
            <a:ext cx="1091820" cy="110546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7421" y="0"/>
            <a:ext cx="11873552" cy="1323439"/>
          </a:xfrm>
          <a:prstGeom prst="rect">
            <a:avLst/>
          </a:prstGeom>
          <a:noFill/>
        </p:spPr>
        <p:txBody>
          <a:bodyPr wrap="square" rtlCol="0">
            <a:spAutoFit/>
          </a:bodyPr>
          <a:lstStyle/>
          <a:p>
            <a:r>
              <a:rPr lang="en-US" sz="4000" smtClean="0"/>
              <a:t>Quan sát tranh và đoán xem người trong tranh đang cưỡi ngựa là ai và họ đang làm gì.</a:t>
            </a:r>
            <a:endParaRPr lang="en-US" sz="4000"/>
          </a:p>
        </p:txBody>
      </p:sp>
    </p:spTree>
    <p:extLst>
      <p:ext uri="{BB962C8B-B14F-4D97-AF65-F5344CB8AC3E}">
        <p14:creationId xmlns:p14="http://schemas.microsoft.com/office/powerpoint/2010/main" val="829322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87315514-B93E-088D-E799-400088F2B4E0}"/>
              </a:ext>
            </a:extLst>
          </p:cNvPr>
          <p:cNvSpPr/>
          <p:nvPr/>
        </p:nvSpPr>
        <p:spPr>
          <a:xfrm>
            <a:off x="168166" y="262760"/>
            <a:ext cx="11519337" cy="6243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1BB6BC36-C7B7-CA60-AA69-3FA7C2D1004D}"/>
              </a:ext>
            </a:extLst>
          </p:cNvPr>
          <p:cNvPicPr>
            <a:picLocks noChangeAspect="1"/>
          </p:cNvPicPr>
          <p:nvPr/>
        </p:nvPicPr>
        <p:blipFill>
          <a:blip r:embed="rId2"/>
          <a:stretch>
            <a:fillRect/>
          </a:stretch>
        </p:blipFill>
        <p:spPr>
          <a:xfrm>
            <a:off x="1724591" y="404182"/>
            <a:ext cx="4541914" cy="1072989"/>
          </a:xfrm>
          <a:prstGeom prst="rect">
            <a:avLst/>
          </a:prstGeom>
        </p:spPr>
      </p:pic>
      <p:pic>
        <p:nvPicPr>
          <p:cNvPr id="33" name="Picture 32">
            <a:extLst>
              <a:ext uri="{FF2B5EF4-FFF2-40B4-BE49-F238E27FC236}">
                <a16:creationId xmlns="" xmlns:a16="http://schemas.microsoft.com/office/drawing/2014/main" id="{D81C6AD7-03F2-AAC7-52C4-800192CE6BE3}"/>
              </a:ext>
            </a:extLst>
          </p:cNvPr>
          <p:cNvPicPr>
            <a:picLocks noChangeAspect="1"/>
          </p:cNvPicPr>
          <p:nvPr/>
        </p:nvPicPr>
        <p:blipFill>
          <a:blip r:embed="rId3"/>
          <a:stretch>
            <a:fillRect/>
          </a:stretch>
        </p:blipFill>
        <p:spPr>
          <a:xfrm>
            <a:off x="8582025" y="1695450"/>
            <a:ext cx="3609975" cy="5162550"/>
          </a:xfrm>
          <a:prstGeom prst="rect">
            <a:avLst/>
          </a:prstGeom>
          <a:ln>
            <a:noFill/>
          </a:ln>
          <a:effectLst>
            <a:softEdge rad="112500"/>
          </a:effectLst>
        </p:spPr>
      </p:pic>
      <p:sp>
        <p:nvSpPr>
          <p:cNvPr id="37" name="TextBox 36">
            <a:extLst>
              <a:ext uri="{FF2B5EF4-FFF2-40B4-BE49-F238E27FC236}">
                <a16:creationId xmlns="" xmlns:a16="http://schemas.microsoft.com/office/drawing/2014/main" id="{D0FB3DD7-0C85-CACB-6AE3-51B67D269884}"/>
              </a:ext>
            </a:extLst>
          </p:cNvPr>
          <p:cNvSpPr txBox="1"/>
          <p:nvPr/>
        </p:nvSpPr>
        <p:spPr>
          <a:xfrm>
            <a:off x="725213" y="1292773"/>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bộ đội biên phòng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Rạp mình trên lưng ngựa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phi nhanh như bay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cánh rừng nổi gió. </a:t>
            </a:r>
          </a:p>
        </p:txBody>
      </p:sp>
      <p:sp>
        <p:nvSpPr>
          <p:cNvPr id="38" name="TextBox 37">
            <a:extLst>
              <a:ext uri="{FF2B5EF4-FFF2-40B4-BE49-F238E27FC236}">
                <a16:creationId xmlns="" xmlns:a16="http://schemas.microsoft.com/office/drawing/2014/main" id="{17527623-0DE1-8199-668A-F5ED5663D7BE}"/>
              </a:ext>
            </a:extLst>
          </p:cNvPr>
          <p:cNvSpPr txBox="1"/>
          <p:nvPr/>
        </p:nvSpPr>
        <p:spPr>
          <a:xfrm>
            <a:off x="756744" y="3005960"/>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phăm phăm bốn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 băm xuống mặt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Mặc sớm rừng mù sương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Mặc đêm đông giá buốt.</a:t>
            </a:r>
          </a:p>
        </p:txBody>
      </p:sp>
      <p:sp>
        <p:nvSpPr>
          <p:cNvPr id="39" name="TextBox 38">
            <a:extLst>
              <a:ext uri="{FF2B5EF4-FFF2-40B4-BE49-F238E27FC236}">
                <a16:creationId xmlns="" xmlns:a16="http://schemas.microsoft.com/office/drawing/2014/main" id="{DB007543-E778-FE28-AD4A-455C843AAFC4}"/>
              </a:ext>
            </a:extLst>
          </p:cNvPr>
          <p:cNvSpPr txBox="1"/>
          <p:nvPr/>
        </p:nvSpPr>
        <p:spPr>
          <a:xfrm>
            <a:off x="735724" y="4771698"/>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Chân ngựa như sắt thép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Luôn săn đuổi quân thù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Vó ngựa như có mắt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Chẳng vấp ngã bao giờ.</a:t>
            </a:r>
          </a:p>
        </p:txBody>
      </p:sp>
      <p:sp>
        <p:nvSpPr>
          <p:cNvPr id="40" name="TextBox 39">
            <a:extLst>
              <a:ext uri="{FF2B5EF4-FFF2-40B4-BE49-F238E27FC236}">
                <a16:creationId xmlns="" xmlns:a16="http://schemas.microsoft.com/office/drawing/2014/main" id="{B6B2F7AC-0817-3D0C-5595-0F366C077686}"/>
              </a:ext>
            </a:extLst>
          </p:cNvPr>
          <p:cNvSpPr txBox="1"/>
          <p:nvPr/>
        </p:nvSpPr>
        <p:spPr>
          <a:xfrm>
            <a:off x="5034454" y="1303283"/>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Xong công việc trở về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bước đi thong thả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bộ đội đi bên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vỗ về lưng ngựa.</a:t>
            </a:r>
          </a:p>
        </p:txBody>
      </p:sp>
      <p:sp>
        <p:nvSpPr>
          <p:cNvPr id="41" name="TextBox 40">
            <a:extLst>
              <a:ext uri="{FF2B5EF4-FFF2-40B4-BE49-F238E27FC236}">
                <a16:creationId xmlns="" xmlns:a16="http://schemas.microsoft.com/office/drawing/2014/main" id="{62BC3088-E18D-8A34-A70E-567858D4FB0B}"/>
              </a:ext>
            </a:extLst>
          </p:cNvPr>
          <p:cNvSpPr txBox="1"/>
          <p:nvPr/>
        </p:nvSpPr>
        <p:spPr>
          <a:xfrm>
            <a:off x="5055474" y="3121573"/>
            <a:ext cx="437230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Chúng em trong bản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Phơi thật nhiều cỏ thơm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Để mùa đông đem tặng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biên phòng yêu thương...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(Phan Thị Thanh Nhàn)</a:t>
            </a:r>
          </a:p>
        </p:txBody>
      </p:sp>
      <p:sp>
        <p:nvSpPr>
          <p:cNvPr id="6" name="Oval 5">
            <a:extLst>
              <a:ext uri="{FF2B5EF4-FFF2-40B4-BE49-F238E27FC236}">
                <a16:creationId xmlns="" xmlns:a16="http://schemas.microsoft.com/office/drawing/2014/main" id="{F3C50A54-FD6D-2F99-B8D6-CA0748D988B6}"/>
              </a:ext>
            </a:extLst>
          </p:cNvPr>
          <p:cNvSpPr/>
          <p:nvPr/>
        </p:nvSpPr>
        <p:spPr>
          <a:xfrm>
            <a:off x="210208" y="1366345"/>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1</a:t>
            </a:r>
          </a:p>
        </p:txBody>
      </p:sp>
      <p:sp>
        <p:nvSpPr>
          <p:cNvPr id="7" name="Oval 6">
            <a:extLst>
              <a:ext uri="{FF2B5EF4-FFF2-40B4-BE49-F238E27FC236}">
                <a16:creationId xmlns="" xmlns:a16="http://schemas.microsoft.com/office/drawing/2014/main" id="{490AF8C3-8857-74B5-6590-502D9FB682F6}"/>
              </a:ext>
            </a:extLst>
          </p:cNvPr>
          <p:cNvSpPr/>
          <p:nvPr/>
        </p:nvSpPr>
        <p:spPr>
          <a:xfrm>
            <a:off x="210208" y="3090042"/>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2</a:t>
            </a:r>
          </a:p>
        </p:txBody>
      </p:sp>
      <p:sp>
        <p:nvSpPr>
          <p:cNvPr id="9" name="Oval 8">
            <a:extLst>
              <a:ext uri="{FF2B5EF4-FFF2-40B4-BE49-F238E27FC236}">
                <a16:creationId xmlns="" xmlns:a16="http://schemas.microsoft.com/office/drawing/2014/main" id="{E4CB12E9-64BE-DDFB-0BFD-F82AC13974DC}"/>
              </a:ext>
            </a:extLst>
          </p:cNvPr>
          <p:cNvSpPr/>
          <p:nvPr/>
        </p:nvSpPr>
        <p:spPr>
          <a:xfrm>
            <a:off x="4519449" y="1355835"/>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36043872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00313" y="163513"/>
            <a:ext cx="6772275" cy="4416425"/>
            <a:chOff x="644218" y="483518"/>
            <a:chExt cx="5079910" cy="3312368"/>
          </a:xfrm>
        </p:grpSpPr>
        <p:pic>
          <p:nvPicPr>
            <p:cNvPr id="31753" name="图片 3"/>
            <p:cNvPicPr>
              <a:picLocks noChangeAspect="1"/>
            </p:cNvPicPr>
            <p:nvPr/>
          </p:nvPicPr>
          <p:blipFill>
            <a:blip r:embed="rId4"/>
            <a:srcRect/>
            <a:stretch>
              <a:fillRect/>
            </a:stretch>
          </p:blipFill>
          <p:spPr bwMode="auto">
            <a:xfrm>
              <a:off x="644218" y="483518"/>
              <a:ext cx="5079910" cy="3312368"/>
            </a:xfrm>
            <a:prstGeom prst="rect">
              <a:avLst/>
            </a:prstGeom>
            <a:noFill/>
            <a:ln w="9525">
              <a:noFill/>
              <a:miter lim="800000"/>
              <a:headEnd/>
              <a:tailEnd/>
            </a:ln>
          </p:spPr>
        </p:pic>
        <p:sp>
          <p:nvSpPr>
            <p:cNvPr id="31754" name="TextBox 7"/>
            <p:cNvSpPr txBox="1">
              <a:spLocks noChangeArrowheads="1"/>
            </p:cNvSpPr>
            <p:nvPr/>
          </p:nvSpPr>
          <p:spPr bwMode="auto">
            <a:xfrm>
              <a:off x="922671" y="1523111"/>
              <a:ext cx="4464496" cy="435026"/>
            </a:xfrm>
            <a:prstGeom prst="rect">
              <a:avLst/>
            </a:prstGeom>
            <a:noFill/>
            <a:ln w="9525">
              <a:noFill/>
              <a:miter lim="800000"/>
              <a:headEnd/>
              <a:tailEnd/>
            </a:ln>
          </p:spPr>
          <p:txBody>
            <a:bodyPr lIns="0" tIns="0" rIns="0" bIns="0"/>
            <a:lstStyle/>
            <a:p>
              <a:pPr algn="ctr" defTabSz="1217613"/>
              <a:r>
                <a:rPr lang="en-US" altLang="zh-CN" sz="8000" b="1">
                  <a:solidFill>
                    <a:srgbClr val="FF0000"/>
                  </a:solidFill>
                  <a:latin typeface="Times New Roman" pitchFamily="18" charset="0"/>
                  <a:ea typeface="inpin heiti"/>
                  <a:cs typeface="Times New Roman" pitchFamily="18" charset="0"/>
                </a:rPr>
                <a:t>Luyện đọc</a:t>
              </a:r>
              <a:endParaRPr lang="zh-CN" altLang="en-US" sz="8000" b="1">
                <a:solidFill>
                  <a:srgbClr val="FF0000"/>
                </a:solidFill>
                <a:latin typeface="Times New Roman" pitchFamily="18" charset="0"/>
                <a:ea typeface="inpin heiti"/>
                <a:cs typeface="Times New Roman" pitchFamily="18" charset="0"/>
              </a:endParaRPr>
            </a:p>
          </p:txBody>
        </p:sp>
      </p:grpSp>
      <p:pic>
        <p:nvPicPr>
          <p:cNvPr id="5" name="图片 4"/>
          <p:cNvPicPr>
            <a:picLocks noChangeAspect="1"/>
          </p:cNvPicPr>
          <p:nvPr/>
        </p:nvPicPr>
        <p:blipFill>
          <a:blip r:embed="rId5"/>
          <a:srcRect/>
          <a:stretch>
            <a:fillRect/>
          </a:stretch>
        </p:blipFill>
        <p:spPr bwMode="auto">
          <a:xfrm>
            <a:off x="8035925" y="449263"/>
            <a:ext cx="3846513" cy="3846512"/>
          </a:xfrm>
          <a:prstGeom prst="rect">
            <a:avLst/>
          </a:prstGeom>
          <a:noFill/>
          <a:ln w="9525">
            <a:noFill/>
            <a:miter lim="800000"/>
            <a:headEnd/>
            <a:tailEnd/>
          </a:ln>
        </p:spPr>
      </p:pic>
      <p:pic>
        <p:nvPicPr>
          <p:cNvPr id="8" name="图片 1"/>
          <p:cNvPicPr>
            <a:picLocks noChangeAspect="1"/>
          </p:cNvPicPr>
          <p:nvPr/>
        </p:nvPicPr>
        <p:blipFill>
          <a:blip r:embed="rId6"/>
          <a:srcRect/>
          <a:stretch>
            <a:fillRect/>
          </a:stretch>
        </p:blipFill>
        <p:spPr bwMode="auto">
          <a:xfrm>
            <a:off x="47625" y="2106613"/>
            <a:ext cx="4325938" cy="4503737"/>
          </a:xfrm>
          <a:prstGeom prst="rect">
            <a:avLst/>
          </a:prstGeom>
          <a:noFill/>
          <a:ln w="9525">
            <a:noFill/>
            <a:miter lim="800000"/>
            <a:headEnd/>
            <a:tailEnd/>
          </a:ln>
        </p:spPr>
      </p:pic>
      <p:pic>
        <p:nvPicPr>
          <p:cNvPr id="7" name="Picture 6"/>
          <p:cNvPicPr>
            <a:picLocks noChangeAspect="1" noChangeArrowheads="1"/>
          </p:cNvPicPr>
          <p:nvPr/>
        </p:nvPicPr>
        <p:blipFill>
          <a:blip r:embed="rId7">
            <a:grayscl/>
            <a:biLevel thresh="50000"/>
          </a:blip>
          <a:srcRect/>
          <a:stretch>
            <a:fillRect/>
          </a:stretch>
        </p:blipFill>
        <p:spPr bwMode="auto">
          <a:xfrm rot="761292">
            <a:off x="10863263" y="4021138"/>
            <a:ext cx="1087437" cy="1182687"/>
          </a:xfrm>
          <a:prstGeom prst="rect">
            <a:avLst/>
          </a:prstGeom>
          <a:noFill/>
          <a:ln w="9525">
            <a:noFill/>
            <a:miter lim="800000"/>
            <a:headEnd/>
            <a:tailEnd/>
          </a:ln>
        </p:spPr>
      </p:pic>
      <p:pic>
        <p:nvPicPr>
          <p:cNvPr id="9" name="Picture 8"/>
          <p:cNvPicPr>
            <a:picLocks noChangeAspect="1" noChangeArrowheads="1"/>
          </p:cNvPicPr>
          <p:nvPr/>
        </p:nvPicPr>
        <p:blipFill>
          <a:blip r:embed="rId8">
            <a:grayscl/>
            <a:biLevel thresh="50000"/>
          </a:blip>
          <a:srcRect/>
          <a:stretch>
            <a:fillRect/>
          </a:stretch>
        </p:blipFill>
        <p:spPr bwMode="auto">
          <a:xfrm rot="761292">
            <a:off x="10147300" y="4768850"/>
            <a:ext cx="812800" cy="884238"/>
          </a:xfrm>
          <a:prstGeom prst="rect">
            <a:avLst/>
          </a:prstGeom>
          <a:noFill/>
          <a:ln w="9525">
            <a:noFill/>
            <a:miter lim="800000"/>
            <a:headEnd/>
            <a:tailEnd/>
          </a:ln>
        </p:spPr>
      </p:pic>
      <p:pic>
        <p:nvPicPr>
          <p:cNvPr id="10" name="Picture 9"/>
          <p:cNvPicPr>
            <a:picLocks noChangeAspect="1" noChangeArrowheads="1"/>
          </p:cNvPicPr>
          <p:nvPr/>
        </p:nvPicPr>
        <p:blipFill>
          <a:blip r:embed="rId9">
            <a:grayscl/>
            <a:biLevel thresh="50000"/>
          </a:blip>
          <a:srcRect/>
          <a:stretch>
            <a:fillRect/>
          </a:stretch>
        </p:blipFill>
        <p:spPr bwMode="auto">
          <a:xfrm rot="761292">
            <a:off x="10731500" y="5383213"/>
            <a:ext cx="520700" cy="566737"/>
          </a:xfrm>
          <a:prstGeom prst="rect">
            <a:avLst/>
          </a:prstGeom>
          <a:noFill/>
          <a:ln w="9525">
            <a:noFill/>
            <a:miter lim="800000"/>
            <a:headEnd/>
            <a:tailEnd/>
          </a:ln>
        </p:spPr>
      </p:pic>
      <p:sp>
        <p:nvSpPr>
          <p:cNvPr id="11" name="Cloud 10"/>
          <p:cNvSpPr/>
          <p:nvPr/>
        </p:nvSpPr>
        <p:spPr>
          <a:xfrm>
            <a:off x="-2351088" y="1008063"/>
            <a:ext cx="1449388" cy="471487"/>
          </a:xfrm>
          <a:prstGeom prst="cloud">
            <a:avLst/>
          </a:prstGeom>
          <a:solidFill>
            <a:sysClr val="window" lastClr="FFFFFF"/>
          </a:solidFill>
          <a:ln w="12700" cap="flat" cmpd="sng" algn="ctr">
            <a:solidFill>
              <a:sysClr val="window" lastClr="FFFFFF"/>
            </a:solidFill>
            <a:prstDash val="solid"/>
            <a:miter lim="800000"/>
          </a:ln>
          <a:effectLst/>
        </p:spPr>
        <p:txBody>
          <a:bodyPr anchor="ctr"/>
          <a:lstStyle/>
          <a:p>
            <a:pPr algn="ctr" defTabSz="914377" fontAlgn="auto">
              <a:spcBef>
                <a:spcPts val="0"/>
              </a:spcBef>
              <a:spcAft>
                <a:spcPts val="0"/>
              </a:spcAft>
              <a:defRPr/>
            </a:pPr>
            <a:endParaRPr lang="vi-VN" kern="0">
              <a:solidFill>
                <a:prstClr val="white"/>
              </a:solidFill>
              <a:latin typeface="Arial" panose="020B0604020202020204" pitchFamily="34" charset="0"/>
              <a:ea typeface="+mn-ea"/>
            </a:endParaRPr>
          </a:p>
        </p:txBody>
      </p:sp>
      <p:sp>
        <p:nvSpPr>
          <p:cNvPr id="12" name="Cloud 11"/>
          <p:cNvSpPr/>
          <p:nvPr/>
        </p:nvSpPr>
        <p:spPr>
          <a:xfrm>
            <a:off x="11688763" y="808038"/>
            <a:ext cx="2279650" cy="741362"/>
          </a:xfrm>
          <a:prstGeom prst="cloud">
            <a:avLst/>
          </a:prstGeom>
          <a:solidFill>
            <a:sysClr val="window" lastClr="FFFFFF"/>
          </a:solidFill>
          <a:ln w="12700" cap="flat" cmpd="sng" algn="ctr">
            <a:solidFill>
              <a:sysClr val="window" lastClr="FFFFFF"/>
            </a:solidFill>
            <a:prstDash val="solid"/>
            <a:miter lim="800000"/>
          </a:ln>
          <a:effectLst/>
        </p:spPr>
        <p:txBody>
          <a:bodyPr anchor="ctr"/>
          <a:lstStyle/>
          <a:p>
            <a:pPr algn="ctr" defTabSz="914377" fontAlgn="auto">
              <a:spcBef>
                <a:spcPts val="0"/>
              </a:spcBef>
              <a:spcAft>
                <a:spcPts val="0"/>
              </a:spcAft>
              <a:defRPr/>
            </a:pPr>
            <a:endParaRPr lang="vi-VN" kern="0">
              <a:solidFill>
                <a:prstClr val="white"/>
              </a:solidFill>
              <a:latin typeface="Arial" panose="020B0604020202020204"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
                                        </p:tgtEl>
                                      </p:cBhvr>
                                      <p:by x="150000" y="150000"/>
                                    </p:animScale>
                                  </p:childTnLst>
                                </p:cTn>
                              </p:par>
                              <p:par>
                                <p:cTn id="19" presetID="8" presetClass="emph" presetSubtype="0" repeatCount="indefinite" fill="hold" nodeType="withEffect">
                                  <p:stCondLst>
                                    <p:cond delay="0"/>
                                  </p:stCondLst>
                                  <p:childTnLst>
                                    <p:animRot by="21600000">
                                      <p:cBhvr>
                                        <p:cTn id="20" dur="2250" fill="hold"/>
                                        <p:tgtEl>
                                          <p:spTgt spid="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500" fill="hold"/>
                                        <p:tgtEl>
                                          <p:spTgt spid="9"/>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2000" fill="hold"/>
                                        <p:tgtEl>
                                          <p:spTgt spid="10"/>
                                        </p:tgtEl>
                                        <p:attrNameLst>
                                          <p:attrName>r</p:attrName>
                                        </p:attrNameLst>
                                      </p:cBhvr>
                                    </p:animRot>
                                  </p:childTnLst>
                                </p:cTn>
                              </p:par>
                              <p:par>
                                <p:cTn id="25" presetID="2" presetClass="entr" presetSubtype="2" repeatCount="indefinite"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0" fill="hold"/>
                                        <p:tgtEl>
                                          <p:spTgt spid="11"/>
                                        </p:tgtEl>
                                        <p:attrNameLst>
                                          <p:attrName>ppt_x</p:attrName>
                                        </p:attrNameLst>
                                      </p:cBhvr>
                                      <p:tavLst>
                                        <p:tav tm="0">
                                          <p:val>
                                            <p:strVal val="1+#ppt_w/2"/>
                                          </p:val>
                                        </p:tav>
                                        <p:tav tm="100000">
                                          <p:val>
                                            <p:strVal val="#ppt_x"/>
                                          </p:val>
                                        </p:tav>
                                      </p:tavLst>
                                    </p:anim>
                                    <p:anim calcmode="lin" valueType="num">
                                      <p:cBhvr additive="base">
                                        <p:cTn id="28" dur="200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repeatCount="indefinite"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0" fill="hold"/>
                                        <p:tgtEl>
                                          <p:spTgt spid="12"/>
                                        </p:tgtEl>
                                        <p:attrNameLst>
                                          <p:attrName>ppt_x</p:attrName>
                                        </p:attrNameLst>
                                      </p:cBhvr>
                                      <p:tavLst>
                                        <p:tav tm="0">
                                          <p:val>
                                            <p:strVal val="0-#ppt_w/2"/>
                                          </p:val>
                                        </p:tav>
                                        <p:tav tm="100000">
                                          <p:val>
                                            <p:strVal val="#ppt_x"/>
                                          </p:val>
                                        </p:tav>
                                      </p:tavLst>
                                    </p:anim>
                                    <p:anim calcmode="lin" valueType="num">
                                      <p:cBhvr additive="base">
                                        <p:cTn id="32" dur="20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1"/>
          <p:cNvPicPr>
            <a:picLocks noChangeAspect="1"/>
          </p:cNvPicPr>
          <p:nvPr/>
        </p:nvPicPr>
        <p:blipFill>
          <a:blip r:embed="rId4"/>
          <a:srcRect/>
          <a:stretch>
            <a:fillRect/>
          </a:stretch>
        </p:blipFill>
        <p:spPr bwMode="auto">
          <a:xfrm>
            <a:off x="1166813" y="2184400"/>
            <a:ext cx="4325937" cy="4503738"/>
          </a:xfrm>
          <a:prstGeom prst="rect">
            <a:avLst/>
          </a:prstGeom>
          <a:noFill/>
          <a:ln w="9525">
            <a:noFill/>
            <a:miter lim="800000"/>
            <a:headEnd/>
            <a:tailEnd/>
          </a:ln>
        </p:spPr>
      </p:pic>
      <p:sp>
        <p:nvSpPr>
          <p:cNvPr id="35842" name="TextBox 6"/>
          <p:cNvSpPr txBox="1">
            <a:spLocks noChangeArrowheads="1"/>
          </p:cNvSpPr>
          <p:nvPr/>
        </p:nvSpPr>
        <p:spPr bwMode="auto">
          <a:xfrm>
            <a:off x="2341440" y="372452"/>
            <a:ext cx="655638" cy="708025"/>
          </a:xfrm>
          <a:prstGeom prst="rect">
            <a:avLst/>
          </a:prstGeom>
          <a:noFill/>
          <a:ln w="9525">
            <a:noFill/>
            <a:miter lim="800000"/>
            <a:headEnd/>
            <a:tailEnd/>
          </a:ln>
        </p:spPr>
        <p:txBody>
          <a:bodyPr wrap="none" anchor="ctr"/>
          <a:lstStyle/>
          <a:p>
            <a:pPr defTabSz="1217613"/>
            <a:r>
              <a:rPr lang="en-US" altLang="zh-CN" sz="6400" b="1" dirty="0" err="1">
                <a:solidFill>
                  <a:srgbClr val="FF0000"/>
                </a:solidFill>
                <a:latin typeface="Times New Roman" pitchFamily="18" charset="0"/>
                <a:ea typeface="inpin heiti"/>
                <a:cs typeface="Times New Roman" pitchFamily="18" charset="0"/>
              </a:rPr>
              <a:t>Luyện</a:t>
            </a:r>
            <a:r>
              <a:rPr lang="en-US" altLang="zh-CN" sz="6400" b="1" dirty="0">
                <a:solidFill>
                  <a:srgbClr val="FF0000"/>
                </a:solidFill>
                <a:latin typeface="Times New Roman" pitchFamily="18" charset="0"/>
                <a:ea typeface="inpin heiti"/>
                <a:cs typeface="Times New Roman" pitchFamily="18" charset="0"/>
              </a:rPr>
              <a:t> </a:t>
            </a:r>
            <a:r>
              <a:rPr lang="en-US" altLang="zh-CN" sz="6400" b="1" dirty="0" err="1">
                <a:solidFill>
                  <a:srgbClr val="FF0000"/>
                </a:solidFill>
                <a:latin typeface="Times New Roman" pitchFamily="18" charset="0"/>
                <a:ea typeface="inpin heiti"/>
                <a:cs typeface="Times New Roman" pitchFamily="18" charset="0"/>
              </a:rPr>
              <a:t>đọc</a:t>
            </a:r>
            <a:r>
              <a:rPr lang="en-US" altLang="zh-CN" sz="6400" b="1" dirty="0">
                <a:solidFill>
                  <a:srgbClr val="FF0000"/>
                </a:solidFill>
                <a:latin typeface="Times New Roman" pitchFamily="18" charset="0"/>
                <a:ea typeface="inpin heiti"/>
                <a:cs typeface="Times New Roman" pitchFamily="18" charset="0"/>
              </a:rPr>
              <a:t> </a:t>
            </a:r>
            <a:r>
              <a:rPr lang="en-US" altLang="zh-CN" sz="6400" b="1" dirty="0" err="1">
                <a:solidFill>
                  <a:srgbClr val="FF0000"/>
                </a:solidFill>
                <a:latin typeface="Times New Roman" pitchFamily="18" charset="0"/>
                <a:ea typeface="inpin heiti"/>
                <a:cs typeface="Times New Roman" pitchFamily="18" charset="0"/>
              </a:rPr>
              <a:t>từ</a:t>
            </a:r>
            <a:endParaRPr lang="en-US" altLang="zh-CN" sz="6400" b="1" dirty="0">
              <a:solidFill>
                <a:srgbClr val="FF0000"/>
              </a:solidFill>
              <a:latin typeface="Times New Roman" pitchFamily="18" charset="0"/>
              <a:ea typeface="inpin heiti"/>
              <a:cs typeface="Times New Roman" pitchFamily="18" charset="0"/>
            </a:endParaRPr>
          </a:p>
        </p:txBody>
      </p:sp>
      <p:grpSp>
        <p:nvGrpSpPr>
          <p:cNvPr id="35843" name="Group 4"/>
          <p:cNvGrpSpPr>
            <a:grpSpLocks/>
          </p:cNvGrpSpPr>
          <p:nvPr/>
        </p:nvGrpSpPr>
        <p:grpSpPr bwMode="auto">
          <a:xfrm>
            <a:off x="6114072" y="336550"/>
            <a:ext cx="5424488" cy="6521450"/>
            <a:chOff x="4499992" y="31502"/>
            <a:chExt cx="4069007" cy="4891652"/>
          </a:xfrm>
        </p:grpSpPr>
        <p:pic>
          <p:nvPicPr>
            <p:cNvPr id="35849" name="图片 30"/>
            <p:cNvPicPr>
              <a:picLocks noChangeAspect="1"/>
            </p:cNvPicPr>
            <p:nvPr/>
          </p:nvPicPr>
          <p:blipFill>
            <a:blip r:embed="rId5"/>
            <a:srcRect/>
            <a:stretch>
              <a:fillRect/>
            </a:stretch>
          </p:blipFill>
          <p:spPr bwMode="auto">
            <a:xfrm flipH="1">
              <a:off x="4499992" y="31502"/>
              <a:ext cx="4069007" cy="4891652"/>
            </a:xfrm>
            <a:prstGeom prst="rect">
              <a:avLst/>
            </a:prstGeom>
            <a:noFill/>
            <a:ln w="9525">
              <a:noFill/>
              <a:miter lim="800000"/>
              <a:headEnd/>
              <a:tailEnd/>
            </a:ln>
          </p:spPr>
        </p:pic>
        <p:sp>
          <p:nvSpPr>
            <p:cNvPr id="33" name="TextBox 68"/>
            <p:cNvSpPr txBox="1">
              <a:spLocks/>
            </p:cNvSpPr>
            <p:nvPr/>
          </p:nvSpPr>
          <p:spPr>
            <a:xfrm rot="150251">
              <a:off x="5687233" y="2284424"/>
              <a:ext cx="1080067" cy="500120"/>
            </a:xfrm>
            <a:prstGeom prst="rect">
              <a:avLst/>
            </a:prstGeom>
          </p:spPr>
          <p:txBody>
            <a:bodyPr lIns="0" tIns="96000" rIns="0" bIns="0" anchorCtr="1">
              <a:normAutofit/>
            </a:bodyPr>
            <a:lstStyle/>
            <a:p>
              <a:pPr defTabSz="1219170" fontAlgn="auto">
                <a:lnSpc>
                  <a:spcPct val="120000"/>
                </a:lnSpc>
                <a:spcBef>
                  <a:spcPts val="0"/>
                </a:spcBef>
                <a:spcAft>
                  <a:spcPts val="0"/>
                </a:spcAft>
                <a:defRPr/>
              </a:pPr>
              <a:endParaRPr lang="zh-CN" altLang="en-US" sz="1333" dirty="0">
                <a:solidFill>
                  <a:srgbClr val="000000">
                    <a:lumMod val="75000"/>
                    <a:lumOff val="25000"/>
                  </a:srgbClr>
                </a:solidFill>
                <a:latin typeface="inpin heiti" charset="-122"/>
                <a:ea typeface="inpin heiti" charset="-122"/>
              </a:endParaRPr>
            </a:p>
          </p:txBody>
        </p:sp>
      </p:grpSp>
      <p:sp>
        <p:nvSpPr>
          <p:cNvPr id="35845" name="Rectangle 14"/>
          <p:cNvSpPr>
            <a:spLocks noChangeArrowheads="1"/>
          </p:cNvSpPr>
          <p:nvPr/>
        </p:nvSpPr>
        <p:spPr bwMode="auto">
          <a:xfrm>
            <a:off x="6633091" y="4090988"/>
            <a:ext cx="2323072" cy="707886"/>
          </a:xfrm>
          <a:prstGeom prst="rect">
            <a:avLst/>
          </a:prstGeom>
          <a:noFill/>
          <a:ln w="9525">
            <a:noFill/>
            <a:miter lim="800000"/>
            <a:headEnd/>
            <a:tailEnd/>
          </a:ln>
        </p:spPr>
        <p:txBody>
          <a:bodyPr wrap="none">
            <a:spAutoFit/>
          </a:bodyPr>
          <a:lstStyle/>
          <a:p>
            <a:pPr algn="ctr"/>
            <a:r>
              <a:rPr lang="en-US" altLang="en-US" sz="4000" dirty="0">
                <a:solidFill>
                  <a:srgbClr val="000099"/>
                </a:solidFill>
                <a:latin typeface="Times New Roman" pitchFamily="18" charset="0"/>
              </a:rPr>
              <a:t>- </a:t>
            </a:r>
            <a:r>
              <a:rPr lang="vi-VN" altLang="en-US" sz="4000" dirty="0" smtClean="0">
                <a:solidFill>
                  <a:srgbClr val="000099"/>
                </a:solidFill>
                <a:latin typeface="Times New Roman" pitchFamily="18" charset="0"/>
              </a:rPr>
              <a:t>rạp mình</a:t>
            </a:r>
            <a:endParaRPr lang="en-US" altLang="en-US" sz="4000" dirty="0">
              <a:solidFill>
                <a:srgbClr val="000099"/>
              </a:solidFill>
              <a:latin typeface="Times New Roman" pitchFamily="18" charset="0"/>
            </a:endParaRPr>
          </a:p>
        </p:txBody>
      </p:sp>
      <p:sp>
        <p:nvSpPr>
          <p:cNvPr id="35846" name="Rectangle 15"/>
          <p:cNvSpPr>
            <a:spLocks noChangeArrowheads="1"/>
          </p:cNvSpPr>
          <p:nvPr/>
        </p:nvSpPr>
        <p:spPr bwMode="auto">
          <a:xfrm>
            <a:off x="6573838" y="3495675"/>
            <a:ext cx="1923925" cy="707886"/>
          </a:xfrm>
          <a:prstGeom prst="rect">
            <a:avLst/>
          </a:prstGeom>
          <a:noFill/>
          <a:ln w="9525">
            <a:noFill/>
            <a:miter lim="800000"/>
            <a:headEnd/>
            <a:tailEnd/>
          </a:ln>
        </p:spPr>
        <p:txBody>
          <a:bodyPr wrap="none">
            <a:spAutoFit/>
          </a:bodyPr>
          <a:lstStyle/>
          <a:p>
            <a:r>
              <a:rPr lang="en-US" altLang="en-US" sz="4000" dirty="0">
                <a:solidFill>
                  <a:srgbClr val="0000CC"/>
                </a:solidFill>
                <a:latin typeface="Times New Roman" pitchFamily="18" charset="0"/>
              </a:rPr>
              <a:t>- </a:t>
            </a:r>
            <a:r>
              <a:rPr lang="vi-VN" altLang="en-US" sz="4000" dirty="0" smtClean="0">
                <a:solidFill>
                  <a:srgbClr val="0000CC"/>
                </a:solidFill>
                <a:latin typeface="Times New Roman" pitchFamily="18" charset="0"/>
              </a:rPr>
              <a:t>nổi gió</a:t>
            </a:r>
            <a:endParaRPr lang="vi-VN" altLang="en-US" sz="4000" u="sng" dirty="0">
              <a:latin typeface="Times New Roman" pitchFamily="18" charset="0"/>
            </a:endParaRPr>
          </a:p>
        </p:txBody>
      </p:sp>
      <p:sp>
        <p:nvSpPr>
          <p:cNvPr id="35847" name="Rectangle 16"/>
          <p:cNvSpPr>
            <a:spLocks noChangeArrowheads="1"/>
          </p:cNvSpPr>
          <p:nvPr/>
        </p:nvSpPr>
        <p:spPr bwMode="auto">
          <a:xfrm>
            <a:off x="6642100" y="2867025"/>
            <a:ext cx="2677336" cy="707886"/>
          </a:xfrm>
          <a:prstGeom prst="rect">
            <a:avLst/>
          </a:prstGeom>
          <a:noFill/>
          <a:ln w="9525">
            <a:noFill/>
            <a:miter lim="800000"/>
            <a:headEnd/>
            <a:tailEnd/>
          </a:ln>
        </p:spPr>
        <p:txBody>
          <a:bodyPr wrap="none">
            <a:spAutoFit/>
          </a:bodyPr>
          <a:lstStyle/>
          <a:p>
            <a:r>
              <a:rPr lang="en-US" altLang="en-US" sz="4000" dirty="0">
                <a:solidFill>
                  <a:srgbClr val="0000CC"/>
                </a:solidFill>
                <a:latin typeface="Times New Roman" pitchFamily="18" charset="0"/>
              </a:rPr>
              <a:t>- </a:t>
            </a:r>
            <a:r>
              <a:rPr lang="vi-VN" altLang="en-US" sz="4000" dirty="0" smtClean="0">
                <a:solidFill>
                  <a:srgbClr val="0000CC"/>
                </a:solidFill>
                <a:latin typeface="Times New Roman" pitchFamily="18" charset="0"/>
              </a:rPr>
              <a:t>lưng</a:t>
            </a:r>
            <a:r>
              <a:rPr lang="en-US" altLang="en-US" sz="4000" dirty="0" smtClean="0">
                <a:solidFill>
                  <a:srgbClr val="0000CC"/>
                </a:solidFill>
                <a:latin typeface="Times New Roman" pitchFamily="18" charset="0"/>
              </a:rPr>
              <a:t> </a:t>
            </a:r>
            <a:r>
              <a:rPr lang="en-US" altLang="en-US" sz="4000" dirty="0" err="1">
                <a:solidFill>
                  <a:srgbClr val="0000CC"/>
                </a:solidFill>
                <a:latin typeface="Times New Roman" pitchFamily="18" charset="0"/>
              </a:rPr>
              <a:t>Ngựa</a:t>
            </a:r>
            <a:endParaRPr lang="vi-VN" altLang="en-US" sz="4000" dirty="0">
              <a:latin typeface="Times New Roman" pitchFamily="18" charset="0"/>
            </a:endParaRPr>
          </a:p>
        </p:txBody>
      </p:sp>
      <p:sp>
        <p:nvSpPr>
          <p:cNvPr id="35853" name="Rectangle 13"/>
          <p:cNvSpPr>
            <a:spLocks noChangeArrowheads="1"/>
          </p:cNvSpPr>
          <p:nvPr/>
        </p:nvSpPr>
        <p:spPr bwMode="auto">
          <a:xfrm>
            <a:off x="6573838" y="4961008"/>
            <a:ext cx="2614818" cy="707886"/>
          </a:xfrm>
          <a:prstGeom prst="rect">
            <a:avLst/>
          </a:prstGeom>
          <a:noFill/>
          <a:ln w="9525">
            <a:noFill/>
            <a:miter lim="800000"/>
            <a:headEnd/>
            <a:tailEnd/>
          </a:ln>
        </p:spPr>
        <p:txBody>
          <a:bodyPr wrap="none">
            <a:spAutoFit/>
          </a:bodyPr>
          <a:lstStyle/>
          <a:p>
            <a:r>
              <a:rPr lang="en-US" altLang="en-US" sz="4000" dirty="0">
                <a:solidFill>
                  <a:srgbClr val="0000CC"/>
                </a:solidFill>
                <a:latin typeface="Times New Roman" pitchFamily="18" charset="0"/>
              </a:rPr>
              <a:t>- </a:t>
            </a:r>
            <a:r>
              <a:rPr lang="vi-VN" altLang="en-US" sz="4000" dirty="0" smtClean="0">
                <a:solidFill>
                  <a:srgbClr val="0000CC"/>
                </a:solidFill>
                <a:latin typeface="Times New Roman" pitchFamily="18" charset="0"/>
              </a:rPr>
              <a:t>Sương mù</a:t>
            </a:r>
            <a:endParaRPr lang="vi-VN" altLang="en-US" sz="4000" dirty="0">
              <a:solidFill>
                <a:srgbClr val="FF3300"/>
              </a:solidFill>
              <a:latin typeface="Times New Roman"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circle(in)">
                                      <p:cBhvr>
                                        <p:cTn id="7" dur="20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Effect transition="in" filter="wheel(1)">
                                      <p:cBhvr>
                                        <p:cTn id="12" dur="2000"/>
                                        <p:tgtEl>
                                          <p:spTgt spid="358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5846">
                                            <p:txEl>
                                              <p:pRg st="0" end="0"/>
                                            </p:txEl>
                                          </p:spTgt>
                                        </p:tgtEl>
                                        <p:attrNameLst>
                                          <p:attrName>style.visibility</p:attrName>
                                        </p:attrNameLst>
                                      </p:cBhvr>
                                      <p:to>
                                        <p:strVal val="visible"/>
                                      </p:to>
                                    </p:set>
                                    <p:animEffect transition="in" filter="circle(in)">
                                      <p:cBhvr>
                                        <p:cTn id="17" dur="2000"/>
                                        <p:tgtEl>
                                          <p:spTgt spid="358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circle(in)">
                                      <p:cBhvr>
                                        <p:cTn id="22" dur="20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5853"/>
                                        </p:tgtEl>
                                        <p:attrNameLst>
                                          <p:attrName>style.visibility</p:attrName>
                                        </p:attrNameLst>
                                      </p:cBhvr>
                                      <p:to>
                                        <p:strVal val="visible"/>
                                      </p:to>
                                    </p:set>
                                    <p:animEffect transition="in" filter="circle(in)">
                                      <p:cBhvr>
                                        <p:cTn id="27" dur="20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45" grpId="0"/>
      <p:bldP spid="35846" grpId="0" build="allAtOnce"/>
      <p:bldP spid="35847" grpId="0" build="allAtOnce"/>
      <p:bldP spid="358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828675" y="2154238"/>
            <a:ext cx="4173538" cy="630237"/>
          </a:xfrm>
          <a:prstGeom prst="rect">
            <a:avLst/>
          </a:prstGeom>
          <a:noFill/>
          <a:ln w="9525">
            <a:noFill/>
            <a:miter lim="800000"/>
            <a:headEnd/>
            <a:tailEnd/>
          </a:ln>
        </p:spPr>
        <p:txBody>
          <a:bodyPr>
            <a:spAutoFit/>
          </a:bodyPr>
          <a:lstStyle/>
          <a:p>
            <a:r>
              <a:rPr lang="vi-VN" altLang="en-US" sz="3500" b="1" u="sng" dirty="0">
                <a:solidFill>
                  <a:srgbClr val="0070C0"/>
                </a:solidFill>
                <a:latin typeface="Times New Roman" pitchFamily="18" charset="0"/>
                <a:cs typeface="Times New Roman" pitchFamily="18" charset="0"/>
              </a:rPr>
              <a:t>Luyện đọc </a:t>
            </a:r>
            <a:r>
              <a:rPr lang="en-US" altLang="en-US" sz="3500" b="1" u="sng" dirty="0" err="1">
                <a:solidFill>
                  <a:srgbClr val="0070C0"/>
                </a:solidFill>
                <a:latin typeface="Times New Roman" pitchFamily="18" charset="0"/>
                <a:cs typeface="Times New Roman" pitchFamily="18" charset="0"/>
              </a:rPr>
              <a:t>câu</a:t>
            </a:r>
            <a:r>
              <a:rPr lang="vi-VN" altLang="en-US" sz="3500" b="1" u="sng" dirty="0">
                <a:solidFill>
                  <a:srgbClr val="0070C0"/>
                </a:solidFill>
                <a:latin typeface="Times New Roman" pitchFamily="18" charset="0"/>
                <a:cs typeface="Times New Roman" pitchFamily="18" charset="0"/>
              </a:rPr>
              <a:t>: </a:t>
            </a:r>
          </a:p>
        </p:txBody>
      </p:sp>
      <p:sp>
        <p:nvSpPr>
          <p:cNvPr id="21" name="Rectangle 8"/>
          <p:cNvSpPr>
            <a:spLocks noChangeArrowheads="1"/>
          </p:cNvSpPr>
          <p:nvPr/>
        </p:nvSpPr>
        <p:spPr bwMode="auto">
          <a:xfrm>
            <a:off x="4711089" y="2469356"/>
            <a:ext cx="5791200" cy="2640723"/>
          </a:xfrm>
          <a:prstGeom prst="rect">
            <a:avLst/>
          </a:prstGeom>
          <a:noFill/>
          <a:ln w="9525">
            <a:noFill/>
            <a:miter lim="800000"/>
            <a:headEnd/>
            <a:tailEnd/>
          </a:ln>
        </p:spPr>
        <p:txBody>
          <a:bodyPr>
            <a:spAutoFit/>
          </a:bodyPr>
          <a:lstStyle/>
          <a:p>
            <a:pPr>
              <a:spcBef>
                <a:spcPct val="20000"/>
              </a:spcBef>
            </a:pPr>
            <a:r>
              <a:rPr lang="vi-VN" sz="3600" b="1" dirty="0" smtClean="0">
                <a:latin typeface="Times New Roman" pitchFamily="18" charset="0"/>
                <a:cs typeface="Times New Roman" pitchFamily="18" charset="0"/>
              </a:rPr>
              <a:t>Chú bộ đội</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biên phòng</a:t>
            </a:r>
          </a:p>
          <a:p>
            <a:pPr>
              <a:spcBef>
                <a:spcPct val="20000"/>
              </a:spcBef>
            </a:pPr>
            <a:r>
              <a:rPr lang="vi-VN" sz="3600" b="1" dirty="0" smtClean="0">
                <a:solidFill>
                  <a:srgbClr val="FF0000"/>
                </a:solidFill>
                <a:latin typeface="Times New Roman" pitchFamily="18" charset="0"/>
                <a:cs typeface="Times New Roman" pitchFamily="18" charset="0"/>
              </a:rPr>
              <a:t>Rạp mình</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trên lưng ngựa/</a:t>
            </a:r>
          </a:p>
          <a:p>
            <a:pPr>
              <a:spcBef>
                <a:spcPct val="20000"/>
              </a:spcBef>
            </a:pPr>
            <a:r>
              <a:rPr lang="vi-VN" sz="3600" b="1" dirty="0" smtClean="0">
                <a:solidFill>
                  <a:srgbClr val="FF0000"/>
                </a:solidFill>
                <a:latin typeface="Times New Roman" pitchFamily="18" charset="0"/>
                <a:cs typeface="Times New Roman" pitchFamily="18" charset="0"/>
              </a:rPr>
              <a:t>Ngựa phi nhanh</a:t>
            </a:r>
            <a:r>
              <a:rPr lang="en-US" sz="3600" b="1" dirty="0" smtClean="0">
                <a:solidFill>
                  <a:srgbClr val="FF0000"/>
                </a:solidFill>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như bay/</a:t>
            </a:r>
            <a:endParaRPr lang="en-US" sz="3600" b="1" dirty="0">
              <a:latin typeface="Times New Roman" pitchFamily="18" charset="0"/>
              <a:cs typeface="Times New Roman" pitchFamily="18" charset="0"/>
            </a:endParaRPr>
          </a:p>
          <a:p>
            <a:pPr>
              <a:spcBef>
                <a:spcPct val="20000"/>
              </a:spcBef>
            </a:pPr>
            <a:r>
              <a:rPr lang="vi-VN" sz="3600" b="1" dirty="0" smtClean="0">
                <a:solidFill>
                  <a:srgbClr val="FF0000"/>
                </a:solidFill>
                <a:latin typeface="Times New Roman" pitchFamily="18" charset="0"/>
                <a:cs typeface="Times New Roman" pitchFamily="18" charset="0"/>
              </a:rPr>
              <a:t>Cả cánh rừng</a:t>
            </a:r>
            <a:r>
              <a:rPr lang="en-US" sz="3600" b="1" dirty="0" smtClean="0">
                <a:solidFill>
                  <a:srgbClr val="FF0000"/>
                </a:solidFill>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nổi gió.//</a:t>
            </a:r>
            <a:endParaRPr lang="en-US" sz="3600" b="1" dirty="0">
              <a:latin typeface="Times New Roman" pitchFamily="18" charset="0"/>
              <a:cs typeface="Times New Roman" pitchFamily="18" charset="0"/>
            </a:endParaRPr>
          </a:p>
        </p:txBody>
      </p:sp>
      <p:grpSp>
        <p:nvGrpSpPr>
          <p:cNvPr id="37891" name="Group 1"/>
          <p:cNvGrpSpPr>
            <a:grpSpLocks/>
          </p:cNvGrpSpPr>
          <p:nvPr/>
        </p:nvGrpSpPr>
        <p:grpSpPr bwMode="auto">
          <a:xfrm>
            <a:off x="228600" y="0"/>
            <a:ext cx="4343400" cy="1828800"/>
            <a:chOff x="7456455" y="-167662"/>
            <a:chExt cx="4587578" cy="2072662"/>
          </a:xfrm>
        </p:grpSpPr>
        <p:pic>
          <p:nvPicPr>
            <p:cNvPr id="37892" name="图片 3"/>
            <p:cNvPicPr>
              <a:picLocks noChangeAspect="1" noChangeArrowheads="1"/>
            </p:cNvPicPr>
            <p:nvPr/>
          </p:nvPicPr>
          <p:blipFill>
            <a:blip r:embed="rId2"/>
            <a:srcRect/>
            <a:stretch>
              <a:fillRect/>
            </a:stretch>
          </p:blipFill>
          <p:spPr bwMode="auto">
            <a:xfrm>
              <a:off x="7924800" y="-10551"/>
              <a:ext cx="4119233" cy="1915551"/>
            </a:xfrm>
            <a:prstGeom prst="rect">
              <a:avLst/>
            </a:prstGeom>
            <a:noFill/>
            <a:ln w="9525">
              <a:noFill/>
              <a:miter lim="800000"/>
              <a:headEnd/>
              <a:tailEnd/>
            </a:ln>
          </p:spPr>
        </p:pic>
        <p:pic>
          <p:nvPicPr>
            <p:cNvPr id="37893" name="图片 6"/>
            <p:cNvPicPr>
              <a:picLocks noChangeAspect="1" noChangeArrowheads="1"/>
            </p:cNvPicPr>
            <p:nvPr/>
          </p:nvPicPr>
          <p:blipFill>
            <a:blip r:embed="rId3"/>
            <a:srcRect/>
            <a:stretch>
              <a:fillRect/>
            </a:stretch>
          </p:blipFill>
          <p:spPr bwMode="auto">
            <a:xfrm rot="-933417">
              <a:off x="7456455" y="-167662"/>
              <a:ext cx="1267837" cy="1794798"/>
            </a:xfrm>
            <a:prstGeom prst="rect">
              <a:avLst/>
            </a:prstGeom>
            <a:noFill/>
            <a:ln w="9525">
              <a:noFill/>
              <a:miter lim="800000"/>
              <a:headEnd/>
              <a:tailEnd/>
            </a:ln>
          </p:spPr>
        </p:pic>
        <p:sp>
          <p:nvSpPr>
            <p:cNvPr id="37894" name="Rectangle 14"/>
            <p:cNvSpPr>
              <a:spLocks noChangeArrowheads="1"/>
            </p:cNvSpPr>
            <p:nvPr/>
          </p:nvSpPr>
          <p:spPr bwMode="auto">
            <a:xfrm>
              <a:off x="8686800" y="609600"/>
              <a:ext cx="3124200" cy="630942"/>
            </a:xfrm>
            <a:prstGeom prst="rect">
              <a:avLst/>
            </a:prstGeom>
            <a:noFill/>
            <a:ln w="9525">
              <a:noFill/>
              <a:miter lim="800000"/>
              <a:headEnd/>
              <a:tailEnd/>
            </a:ln>
          </p:spPr>
          <p:txBody>
            <a:bodyPr>
              <a:spAutoFit/>
            </a:bodyPr>
            <a:lstStyle/>
            <a:p>
              <a:r>
                <a:rPr lang="en-US" altLang="en-US" sz="3500" b="1">
                  <a:solidFill>
                    <a:srgbClr val="FFC000"/>
                  </a:solidFill>
                  <a:latin typeface="Times New Roman" pitchFamily="18" charset="0"/>
                  <a:cs typeface="Times New Roman" pitchFamily="18" charset="0"/>
                </a:rPr>
                <a:t>LUYỆN ĐỌC</a:t>
              </a:r>
              <a:endParaRPr lang="vi-VN" altLang="en-US" sz="3500" b="1">
                <a:solidFill>
                  <a:srgbClr val="FFC000"/>
                </a:solidFill>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A_图片 4"/>
          <p:cNvPicPr>
            <a:picLocks noChangeAspect="1"/>
          </p:cNvPicPr>
          <p:nvPr>
            <p:custDataLst>
              <p:tags r:id="rId1"/>
            </p:custDataLst>
          </p:nvPr>
        </p:nvPicPr>
        <p:blipFill>
          <a:blip r:embed="rId4"/>
          <a:srcRect/>
          <a:stretch>
            <a:fillRect/>
          </a:stretch>
        </p:blipFill>
        <p:spPr bwMode="auto">
          <a:xfrm>
            <a:off x="6721475" y="384175"/>
            <a:ext cx="6305677" cy="3809756"/>
          </a:xfrm>
          <a:prstGeom prst="rect">
            <a:avLst/>
          </a:prstGeom>
          <a:noFill/>
          <a:ln w="9525">
            <a:noFill/>
            <a:miter lim="800000"/>
            <a:headEnd/>
            <a:tailEnd/>
          </a:ln>
        </p:spPr>
      </p:pic>
      <p:sp>
        <p:nvSpPr>
          <p:cNvPr id="38914" name="TextBox 3"/>
          <p:cNvSpPr txBox="1">
            <a:spLocks noChangeArrowheads="1"/>
          </p:cNvSpPr>
          <p:nvPr/>
        </p:nvSpPr>
        <p:spPr bwMode="auto">
          <a:xfrm>
            <a:off x="642938" y="176213"/>
            <a:ext cx="7948612" cy="585787"/>
          </a:xfrm>
          <a:prstGeom prst="rect">
            <a:avLst/>
          </a:prstGeom>
          <a:noFill/>
          <a:ln w="9525">
            <a:noFill/>
            <a:miter lim="800000"/>
            <a:headEnd/>
            <a:tailEnd/>
          </a:ln>
        </p:spPr>
        <p:txBody>
          <a:bodyPr>
            <a:spAutoFit/>
          </a:bodyPr>
          <a:lstStyle/>
          <a:p>
            <a:pPr defTabSz="685800" eaLnBrk="0" hangingPunct="0">
              <a:buFont typeface="Arial" charset="0"/>
              <a:buNone/>
            </a:pPr>
            <a:r>
              <a:rPr lang="en-US" altLang="en-US" sz="3200" b="1" dirty="0" err="1">
                <a:solidFill>
                  <a:srgbClr val="002060"/>
                </a:solidFill>
                <a:latin typeface="Times New Roman" pitchFamily="18" charset="0"/>
                <a:cs typeface="Times New Roman" pitchFamily="18" charset="0"/>
              </a:rPr>
              <a:t>Đọc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thầm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khổ</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thơ</a:t>
            </a:r>
            <a:r>
              <a:rPr lang="en-US" altLang="en-US" sz="3200" b="1" dirty="0">
                <a:solidFill>
                  <a:srgbClr val="002060"/>
                </a:solidFill>
                <a:latin typeface="Times New Roman" pitchFamily="18" charset="0"/>
                <a:cs typeface="Times New Roman" pitchFamily="18" charset="0"/>
              </a:rPr>
              <a:t> 1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trả</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lời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hỏi</a:t>
            </a:r>
            <a:r>
              <a:rPr lang="en-US" altLang="en-US" sz="3200" b="1" dirty="0">
                <a:solidFill>
                  <a:srgbClr val="002060"/>
                </a:solidFill>
                <a:latin typeface="Times New Roman" pitchFamily="18" charset="0"/>
                <a:cs typeface="Times New Roman" pitchFamily="18" charset="0"/>
              </a:rPr>
              <a:t> :</a:t>
            </a:r>
          </a:p>
        </p:txBody>
      </p:sp>
      <p:sp>
        <p:nvSpPr>
          <p:cNvPr id="38915" name="TextBox 14"/>
          <p:cNvSpPr txBox="1">
            <a:spLocks noChangeArrowheads="1"/>
          </p:cNvSpPr>
          <p:nvPr/>
        </p:nvSpPr>
        <p:spPr bwMode="auto">
          <a:xfrm>
            <a:off x="7713663" y="1233488"/>
            <a:ext cx="3924300" cy="1731243"/>
          </a:xfrm>
          <a:prstGeom prst="rect">
            <a:avLst/>
          </a:prstGeom>
          <a:noFill/>
          <a:ln w="9525">
            <a:noFill/>
            <a:miter lim="800000"/>
            <a:headEnd/>
            <a:tailEnd/>
          </a:ln>
        </p:spPr>
        <p:txBody>
          <a:bodyPr>
            <a:spAutoFit/>
          </a:bodyPr>
          <a:lstStyle/>
          <a:p>
            <a:r>
              <a:rPr lang="vi-VN" sz="2400" dirty="0"/>
              <a:t>Chú bộ đội biên phòng</a:t>
            </a:r>
          </a:p>
          <a:p>
            <a:r>
              <a:rPr lang="vi-VN" sz="2400" dirty="0"/>
              <a:t>Rạp mình trên lưng ngựa</a:t>
            </a:r>
          </a:p>
          <a:p>
            <a:r>
              <a:rPr lang="vi-VN" sz="2400" dirty="0"/>
              <a:t> Ngựa phi nhanh như bay </a:t>
            </a:r>
          </a:p>
          <a:p>
            <a:r>
              <a:rPr lang="vi-VN" sz="2400" dirty="0"/>
              <a:t>Cả cánh rừng nổi gió.</a:t>
            </a:r>
          </a:p>
          <a:p>
            <a:endParaRPr lang="en-US" sz="1000" dirty="0"/>
          </a:p>
        </p:txBody>
      </p:sp>
      <p:pic>
        <p:nvPicPr>
          <p:cNvPr id="38916" name="图片 31"/>
          <p:cNvPicPr>
            <a:picLocks noChangeAspect="1"/>
          </p:cNvPicPr>
          <p:nvPr/>
        </p:nvPicPr>
        <p:blipFill>
          <a:blip r:embed="rId5"/>
          <a:srcRect/>
          <a:stretch>
            <a:fillRect/>
          </a:stretch>
        </p:blipFill>
        <p:spPr bwMode="auto">
          <a:xfrm>
            <a:off x="6923088" y="1054100"/>
            <a:ext cx="790575" cy="677863"/>
          </a:xfrm>
          <a:prstGeom prst="rect">
            <a:avLst/>
          </a:prstGeom>
          <a:noFill/>
          <a:ln w="9525">
            <a:noFill/>
            <a:miter lim="800000"/>
            <a:headEnd/>
            <a:tailEnd/>
          </a:ln>
        </p:spPr>
      </p:pic>
      <p:sp>
        <p:nvSpPr>
          <p:cNvPr id="38917" name="文本框 3"/>
          <p:cNvSpPr txBox="1">
            <a:spLocks noChangeArrowheads="1"/>
          </p:cNvSpPr>
          <p:nvPr/>
        </p:nvSpPr>
        <p:spPr bwMode="auto">
          <a:xfrm>
            <a:off x="7110413" y="1184275"/>
            <a:ext cx="338137" cy="461963"/>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1</a:t>
            </a:r>
            <a:endParaRPr lang="zh-CN" altLang="en-US" sz="2400" b="1">
              <a:solidFill>
                <a:srgbClr val="000000"/>
              </a:solidFill>
              <a:latin typeface="Times New Roman" pitchFamily="18" charset="0"/>
              <a:ea typeface="宋体" pitchFamily="2" charset="-122"/>
            </a:endParaRPr>
          </a:p>
        </p:txBody>
      </p:sp>
      <p:sp>
        <p:nvSpPr>
          <p:cNvPr id="18" name="Rectangle 17"/>
          <p:cNvSpPr>
            <a:spLocks noChangeArrowheads="1"/>
          </p:cNvSpPr>
          <p:nvPr/>
        </p:nvSpPr>
        <p:spPr bwMode="auto">
          <a:xfrm>
            <a:off x="407988" y="862013"/>
            <a:ext cx="6019800" cy="1015663"/>
          </a:xfrm>
          <a:prstGeom prst="rect">
            <a:avLst/>
          </a:prstGeom>
          <a:noFill/>
          <a:ln w="9525">
            <a:noFill/>
            <a:miter lim="800000"/>
            <a:headEnd/>
            <a:tailEnd/>
          </a:ln>
        </p:spPr>
        <p:txBody>
          <a:bodyPr>
            <a:spAutoFit/>
          </a:bodyPr>
          <a:lstStyle/>
          <a:p>
            <a:r>
              <a:rPr lang="en-US" sz="2000" b="1" dirty="0" err="1" smtClean="0"/>
              <a:t>Câu</a:t>
            </a:r>
            <a:r>
              <a:rPr lang="en-US" sz="2000" b="1" dirty="0" smtClean="0"/>
              <a:t> 1: </a:t>
            </a:r>
            <a:r>
              <a:rPr lang="en-US" sz="2000" b="1" dirty="0" err="1" smtClean="0"/>
              <a:t>Chú</a:t>
            </a:r>
            <a:r>
              <a:rPr lang="en-US" sz="2000" b="1" dirty="0" smtClean="0"/>
              <a:t> </a:t>
            </a:r>
            <a:r>
              <a:rPr lang="en-US" sz="2000" b="1" dirty="0" err="1" smtClean="0"/>
              <a:t>bộ</a:t>
            </a:r>
            <a:r>
              <a:rPr lang="en-US" sz="2000" b="1" dirty="0" smtClean="0"/>
              <a:t> </a:t>
            </a:r>
            <a:r>
              <a:rPr lang="en-US" sz="2000" b="1" dirty="0" err="1"/>
              <a:t>đội</a:t>
            </a:r>
            <a:r>
              <a:rPr lang="en-US" sz="2000" b="1" dirty="0"/>
              <a:t> </a:t>
            </a:r>
            <a:r>
              <a:rPr lang="en-US" sz="2000" b="1" dirty="0" err="1" smtClean="0"/>
              <a:t>biên</a:t>
            </a:r>
            <a:r>
              <a:rPr lang="en-US" sz="2000" b="1" dirty="0" smtClean="0"/>
              <a:t> </a:t>
            </a:r>
            <a:r>
              <a:rPr lang="en-US" sz="2000" b="1" dirty="0" err="1"/>
              <a:t>phòng</a:t>
            </a:r>
            <a:r>
              <a:rPr lang="en-US" sz="2000" b="1" dirty="0"/>
              <a:t> </a:t>
            </a:r>
            <a:r>
              <a:rPr lang="en-US" sz="2000" b="1" dirty="0" err="1"/>
              <a:t>đang</a:t>
            </a:r>
            <a:r>
              <a:rPr lang="en-US" sz="2000" b="1" dirty="0"/>
              <a:t> </a:t>
            </a:r>
            <a:r>
              <a:rPr lang="en-US" sz="2000" b="1" dirty="0" err="1"/>
              <a:t>làm</a:t>
            </a:r>
            <a:r>
              <a:rPr lang="en-US" sz="2000" b="1" dirty="0"/>
              <a:t> </a:t>
            </a:r>
            <a:r>
              <a:rPr lang="en-US" sz="2000" b="1" dirty="0" err="1"/>
              <a:t>nhiệm</a:t>
            </a:r>
            <a:r>
              <a:rPr lang="en-US" sz="2000" b="1" dirty="0"/>
              <a:t> </a:t>
            </a:r>
            <a:r>
              <a:rPr lang="en-US" sz="2000" b="1" dirty="0" err="1"/>
              <a:t>vụ</a:t>
            </a:r>
            <a:r>
              <a:rPr lang="en-US" sz="2000" b="1" dirty="0"/>
              <a:t> </a:t>
            </a:r>
            <a:r>
              <a:rPr lang="en-US" sz="2000" b="1" dirty="0" err="1"/>
              <a:t>gì</a:t>
            </a:r>
            <a:r>
              <a:rPr lang="en-US" sz="2000" b="1" dirty="0"/>
              <a:t>? Theo </a:t>
            </a:r>
            <a:r>
              <a:rPr lang="en-US" sz="2000" b="1" dirty="0" err="1"/>
              <a:t>em</a:t>
            </a:r>
            <a:r>
              <a:rPr lang="en-US" sz="2000" b="1" dirty="0"/>
              <a:t>, </a:t>
            </a:r>
            <a:r>
              <a:rPr lang="en-US" sz="2000" b="1" dirty="0" err="1"/>
              <a:t>công</a:t>
            </a:r>
            <a:r>
              <a:rPr lang="en-US" sz="2000" b="1" dirty="0"/>
              <a:t> </a:t>
            </a:r>
            <a:r>
              <a:rPr lang="en-US" sz="2000" b="1" dirty="0" err="1"/>
              <a:t>việc</a:t>
            </a:r>
            <a:r>
              <a:rPr lang="en-US" sz="2000" b="1" dirty="0"/>
              <a:t> </a:t>
            </a:r>
            <a:r>
              <a:rPr lang="en-US" sz="2000" b="1" dirty="0" err="1"/>
              <a:t>đó</a:t>
            </a:r>
            <a:r>
              <a:rPr lang="en-US" sz="2000" b="1" dirty="0"/>
              <a:t> </a:t>
            </a:r>
            <a:r>
              <a:rPr lang="en-US" sz="2000" b="1" dirty="0" err="1"/>
              <a:t>vất</a:t>
            </a:r>
            <a:r>
              <a:rPr lang="en-US" sz="2000" b="1" dirty="0"/>
              <a:t> </a:t>
            </a:r>
            <a:r>
              <a:rPr lang="en-US" sz="2000" b="1" dirty="0" err="1"/>
              <a:t>vả</a:t>
            </a:r>
            <a:r>
              <a:rPr lang="en-US" sz="2000" b="1" dirty="0"/>
              <a:t>, </a:t>
            </a:r>
            <a:r>
              <a:rPr lang="en-US" sz="2000" b="1" dirty="0" err="1"/>
              <a:t>gian</a:t>
            </a:r>
            <a:r>
              <a:rPr lang="en-US" sz="2000" b="1" dirty="0"/>
              <a:t> </a:t>
            </a:r>
            <a:r>
              <a:rPr lang="en-US" sz="2000" b="1" dirty="0" err="1"/>
              <a:t>khổ</a:t>
            </a:r>
            <a:r>
              <a:rPr lang="en-US" sz="2000" b="1" dirty="0"/>
              <a:t> </a:t>
            </a:r>
            <a:r>
              <a:rPr lang="en-US" sz="2000" b="1" dirty="0" err="1"/>
              <a:t>như</a:t>
            </a:r>
            <a:r>
              <a:rPr lang="en-US" sz="2000" b="1" dirty="0"/>
              <a:t> </a:t>
            </a:r>
            <a:r>
              <a:rPr lang="en-US" sz="2000" b="1" dirty="0" err="1"/>
              <a:t>thế</a:t>
            </a:r>
            <a:r>
              <a:rPr lang="en-US" sz="2000" b="1" dirty="0"/>
              <a:t> </a:t>
            </a:r>
            <a:r>
              <a:rPr lang="en-US" sz="2000" b="1" dirty="0" err="1"/>
              <a:t>nào</a:t>
            </a:r>
            <a:r>
              <a:rPr lang="en-US" sz="2000" b="1" dirty="0"/>
              <a:t>?</a:t>
            </a:r>
          </a:p>
        </p:txBody>
      </p:sp>
      <p:sp>
        <p:nvSpPr>
          <p:cNvPr id="19" name="Rectangle 18"/>
          <p:cNvSpPr>
            <a:spLocks noChangeArrowheads="1"/>
          </p:cNvSpPr>
          <p:nvPr/>
        </p:nvSpPr>
        <p:spPr bwMode="auto">
          <a:xfrm>
            <a:off x="246062" y="1605280"/>
            <a:ext cx="6019800" cy="1754326"/>
          </a:xfrm>
          <a:prstGeom prst="rect">
            <a:avLst/>
          </a:prstGeom>
          <a:noFill/>
          <a:ln w="9525">
            <a:noFill/>
            <a:miter lim="800000"/>
            <a:headEnd/>
            <a:tailEnd/>
          </a:ln>
        </p:spPr>
        <p:txBody>
          <a:bodyPr>
            <a:spAutoFit/>
          </a:bodyPr>
          <a:lstStyle/>
          <a:p>
            <a:endParaRPr lang="vi-VN" dirty="0" smtClean="0">
              <a:solidFill>
                <a:srgbClr val="FF0000"/>
              </a:solidFill>
            </a:endParaRPr>
          </a:p>
          <a:p>
            <a:r>
              <a:rPr lang="nl-NL" dirty="0" smtClean="0">
                <a:solidFill>
                  <a:srgbClr val="FF0000"/>
                </a:solidFill>
              </a:rPr>
              <a:t>+ </a:t>
            </a:r>
            <a:r>
              <a:rPr lang="nl-NL" dirty="0">
                <a:solidFill>
                  <a:srgbClr val="FF0000"/>
                </a:solidFill>
              </a:rPr>
              <a:t>Các chú bộ đội biên phòng đang cưỡi ngựa đi tuần tra để bảo vệ vùng biên giới. Công việc này rất vất vả vì bất kể lúc nào (đêm khuya, sáng sớm) và dù thời tiết xấu thế nào (sớm rừng mù sương, đêm đông giá buốt) các chú vẫn phải làm nhiệm vụ được phân công.</a:t>
            </a:r>
            <a:endParaRPr lang="en-US" dirty="0">
              <a:solidFill>
                <a:srgbClr val="FF0000"/>
              </a:solidFill>
            </a:endParaRPr>
          </a:p>
        </p:txBody>
      </p:sp>
      <p:sp>
        <p:nvSpPr>
          <p:cNvPr id="10" name="Rectangle 9"/>
          <p:cNvSpPr>
            <a:spLocks noChangeArrowheads="1"/>
          </p:cNvSpPr>
          <p:nvPr/>
        </p:nvSpPr>
        <p:spPr bwMode="auto">
          <a:xfrm>
            <a:off x="184150" y="2436813"/>
            <a:ext cx="6243638" cy="646331"/>
          </a:xfrm>
          <a:prstGeom prst="rect">
            <a:avLst/>
          </a:prstGeom>
          <a:noFill/>
          <a:ln w="9525">
            <a:noFill/>
            <a:miter lim="800000"/>
            <a:headEnd/>
            <a:tailEnd/>
          </a:ln>
        </p:spPr>
        <p:txBody>
          <a:bodyPr wrap="square">
            <a:spAutoFit/>
          </a:bodyPr>
          <a:lstStyle/>
          <a:p>
            <a:pPr algn="just"/>
            <a:r>
              <a:rPr lang="en-US" sz="3600" b="1" dirty="0">
                <a:solidFill>
                  <a:srgbClr val="0066FF"/>
                </a:solidFill>
                <a:latin typeface="Times New Roman" pitchFamily="18" charset="0"/>
                <a:cs typeface="Times New Roman" pitchFamily="18" charset="0"/>
              </a:rPr>
              <a:t>    </a:t>
            </a:r>
          </a:p>
        </p:txBody>
      </p:sp>
      <p:sp>
        <p:nvSpPr>
          <p:cNvPr id="11" name="Rectangle 10"/>
          <p:cNvSpPr>
            <a:spLocks noChangeArrowheads="1"/>
          </p:cNvSpPr>
          <p:nvPr/>
        </p:nvSpPr>
        <p:spPr bwMode="auto">
          <a:xfrm>
            <a:off x="57150" y="3824288"/>
            <a:ext cx="12417425" cy="646112"/>
          </a:xfrm>
          <a:prstGeom prst="rect">
            <a:avLst/>
          </a:prstGeom>
          <a:noFill/>
          <a:ln w="9525">
            <a:noFill/>
            <a:miter lim="800000"/>
            <a:headEnd/>
            <a:tailEnd/>
          </a:ln>
        </p:spPr>
        <p:txBody>
          <a:bodyPr>
            <a:spAutoFit/>
          </a:bodyPr>
          <a:lstStyle/>
          <a:p>
            <a:r>
              <a:rPr lang="en-US" sz="3600" b="1" dirty="0">
                <a:latin typeface="Times New Roman" pitchFamily="18" charset="0"/>
                <a:cs typeface="Times New Roman" pitchFamily="18" charset="0"/>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8914"/>
                                        </p:tgtEl>
                                        <p:attrNameLst>
                                          <p:attrName>style.visibility</p:attrName>
                                        </p:attrNameLst>
                                      </p:cBhvr>
                                      <p:to>
                                        <p:strVal val="visible"/>
                                      </p:to>
                                    </p:set>
                                    <p:animEffect transition="in" filter="circle(in)">
                                      <p:cBhvr>
                                        <p:cTn id="28" dur="2000"/>
                                        <p:tgtEl>
                                          <p:spTgt spid="389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8915"/>
                                        </p:tgtEl>
                                        <p:attrNameLst>
                                          <p:attrName>style.visibility</p:attrName>
                                        </p:attrNameLst>
                                      </p:cBhvr>
                                      <p:to>
                                        <p:strVal val="visible"/>
                                      </p:to>
                                    </p:set>
                                    <p:animEffect transition="in" filter="wheel(1)">
                                      <p:cBhvr>
                                        <p:cTn id="33" dur="2000"/>
                                        <p:tgtEl>
                                          <p:spTgt spid="389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xEl>
                                              <p:pRg st="1" end="1"/>
                                            </p:txEl>
                                          </p:spTgt>
                                        </p:tgtEl>
                                        <p:attrNameLst>
                                          <p:attrName>style.visibility</p:attrName>
                                        </p:attrNameLst>
                                      </p:cBhvr>
                                      <p:to>
                                        <p:strVal val="visible"/>
                                      </p:to>
                                    </p:set>
                                    <p:animEffect transition="in" filter="wipe(down)">
                                      <p:cBhvr>
                                        <p:cTn id="38"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18" grpId="0"/>
      <p:bldP spid="1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A_图片 4"/>
          <p:cNvPicPr>
            <a:picLocks noChangeAspect="1"/>
          </p:cNvPicPr>
          <p:nvPr>
            <p:custDataLst>
              <p:tags r:id="rId1"/>
            </p:custDataLst>
          </p:nvPr>
        </p:nvPicPr>
        <p:blipFill>
          <a:blip r:embed="rId5"/>
          <a:srcRect/>
          <a:stretch>
            <a:fillRect/>
          </a:stretch>
        </p:blipFill>
        <p:spPr bwMode="auto">
          <a:xfrm>
            <a:off x="1885950" y="766763"/>
            <a:ext cx="7669213" cy="5345112"/>
          </a:xfrm>
          <a:prstGeom prst="rect">
            <a:avLst/>
          </a:prstGeom>
          <a:noFill/>
          <a:ln w="9525">
            <a:noFill/>
            <a:miter lim="800000"/>
            <a:headEnd/>
            <a:tailEnd/>
          </a:ln>
        </p:spPr>
      </p:pic>
      <p:pic>
        <p:nvPicPr>
          <p:cNvPr id="12" name="PA_图片 11"/>
          <p:cNvPicPr>
            <a:picLocks noChangeAspect="1"/>
          </p:cNvPicPr>
          <p:nvPr>
            <p:custDataLst>
              <p:tags r:id="rId2"/>
            </p:custDataLst>
          </p:nvPr>
        </p:nvPicPr>
        <p:blipFill>
          <a:blip r:embed="rId6"/>
          <a:srcRect/>
          <a:stretch>
            <a:fillRect/>
          </a:stretch>
        </p:blipFill>
        <p:spPr bwMode="auto">
          <a:xfrm>
            <a:off x="9555163" y="-269875"/>
            <a:ext cx="2890837" cy="2890838"/>
          </a:xfrm>
          <a:prstGeom prst="rect">
            <a:avLst/>
          </a:prstGeom>
          <a:noFill/>
          <a:ln w="9525">
            <a:noFill/>
            <a:miter lim="800000"/>
            <a:headEnd/>
            <a:tailEnd/>
          </a:ln>
        </p:spPr>
      </p:pic>
      <p:sp>
        <p:nvSpPr>
          <p:cNvPr id="43011" name="TextBox 3"/>
          <p:cNvSpPr txBox="1">
            <a:spLocks noChangeArrowheads="1"/>
          </p:cNvSpPr>
          <p:nvPr/>
        </p:nvSpPr>
        <p:spPr bwMode="auto">
          <a:xfrm>
            <a:off x="642938" y="176213"/>
            <a:ext cx="7948612" cy="585787"/>
          </a:xfrm>
          <a:prstGeom prst="rect">
            <a:avLst/>
          </a:prstGeom>
          <a:noFill/>
          <a:ln w="9525">
            <a:noFill/>
            <a:miter lim="800000"/>
            <a:headEnd/>
            <a:tailEnd/>
          </a:ln>
        </p:spPr>
        <p:txBody>
          <a:bodyPr>
            <a:spAutoFit/>
          </a:bodyPr>
          <a:lstStyle/>
          <a:p>
            <a:pPr defTabSz="685800" eaLnBrk="0" hangingPunct="0">
              <a:buFont typeface="Arial" charset="0"/>
              <a:buNone/>
            </a:pPr>
            <a:r>
              <a:rPr lang="en-US" altLang="en-US" sz="3200" b="1" dirty="0" err="1">
                <a:solidFill>
                  <a:srgbClr val="002060"/>
                </a:solidFill>
                <a:latin typeface="Times New Roman" pitchFamily="18" charset="0"/>
                <a:cs typeface="Times New Roman" pitchFamily="18" charset="0"/>
              </a:rPr>
              <a:t>Đọc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thầm</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khổ</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thơ</a:t>
            </a:r>
            <a:r>
              <a:rPr lang="en-US" altLang="en-US" sz="3200" b="1" dirty="0">
                <a:solidFill>
                  <a:srgbClr val="002060"/>
                </a:solidFill>
                <a:latin typeface="Times New Roman" pitchFamily="18" charset="0"/>
                <a:cs typeface="Times New Roman" pitchFamily="18" charset="0"/>
              </a:rPr>
              <a:t> </a:t>
            </a:r>
            <a:r>
              <a:rPr lang="vi-VN" altLang="en-US" sz="3200" b="1" dirty="0" smtClean="0">
                <a:solidFill>
                  <a:srgbClr val="002060"/>
                </a:solidFill>
                <a:latin typeface="Times New Roman" pitchFamily="18" charset="0"/>
                <a:cs typeface="Times New Roman" pitchFamily="18" charset="0"/>
              </a:rPr>
              <a:t>2,3</a:t>
            </a:r>
            <a:r>
              <a:rPr lang="en-US" altLang="en-US" sz="3200" b="1" dirty="0" smtClean="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trả</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lời</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câu</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hỏi</a:t>
            </a:r>
            <a:r>
              <a:rPr lang="en-US" altLang="en-US" sz="3200" b="1" dirty="0">
                <a:solidFill>
                  <a:srgbClr val="002060"/>
                </a:solidFill>
                <a:latin typeface="Times New Roman" pitchFamily="18" charset="0"/>
                <a:cs typeface="Times New Roman" pitchFamily="18" charset="0"/>
              </a:rPr>
              <a:t> :</a:t>
            </a:r>
          </a:p>
        </p:txBody>
      </p:sp>
      <p:pic>
        <p:nvPicPr>
          <p:cNvPr id="43013" name="图片 31"/>
          <p:cNvPicPr>
            <a:picLocks noChangeAspect="1"/>
          </p:cNvPicPr>
          <p:nvPr/>
        </p:nvPicPr>
        <p:blipFill>
          <a:blip r:embed="rId7"/>
          <a:srcRect/>
          <a:stretch>
            <a:fillRect/>
          </a:stretch>
        </p:blipFill>
        <p:spPr bwMode="auto">
          <a:xfrm>
            <a:off x="2356337" y="1798638"/>
            <a:ext cx="1528275" cy="1223474"/>
          </a:xfrm>
          <a:prstGeom prst="rect">
            <a:avLst/>
          </a:prstGeom>
          <a:noFill/>
          <a:ln w="9525">
            <a:noFill/>
            <a:miter lim="800000"/>
            <a:headEnd/>
            <a:tailEnd/>
          </a:ln>
        </p:spPr>
      </p:pic>
      <p:sp>
        <p:nvSpPr>
          <p:cNvPr id="43014" name="文本框 3"/>
          <p:cNvSpPr txBox="1">
            <a:spLocks noChangeArrowheads="1"/>
          </p:cNvSpPr>
          <p:nvPr/>
        </p:nvSpPr>
        <p:spPr bwMode="auto">
          <a:xfrm>
            <a:off x="2778369" y="2246313"/>
            <a:ext cx="787156" cy="523220"/>
          </a:xfrm>
          <a:prstGeom prst="rect">
            <a:avLst/>
          </a:prstGeom>
          <a:noFill/>
          <a:ln w="9525">
            <a:noFill/>
            <a:miter lim="800000"/>
            <a:headEnd/>
            <a:tailEnd/>
          </a:ln>
        </p:spPr>
        <p:txBody>
          <a:bodyPr wrap="square">
            <a:spAutoFit/>
          </a:bodyPr>
          <a:lstStyle/>
          <a:p>
            <a:pPr defTabSz="912813">
              <a:buFont typeface="Arial" charset="0"/>
              <a:buNone/>
            </a:pPr>
            <a:r>
              <a:rPr lang="vi-VN" altLang="zh-CN" sz="2800" b="1" dirty="0" smtClean="0">
                <a:solidFill>
                  <a:srgbClr val="000000"/>
                </a:solidFill>
                <a:latin typeface="Times New Roman" pitchFamily="18" charset="0"/>
                <a:ea typeface="宋体" pitchFamily="2" charset="-122"/>
              </a:rPr>
              <a:t>2,3</a:t>
            </a:r>
            <a:endParaRPr lang="zh-CN" altLang="en-US" sz="2800" b="1" dirty="0">
              <a:solidFill>
                <a:srgbClr val="000000"/>
              </a:solidFill>
              <a:latin typeface="Times New Roman" pitchFamily="18" charset="0"/>
              <a:ea typeface="宋体" pitchFamily="2" charset="-122"/>
            </a:endParaRPr>
          </a:p>
        </p:txBody>
      </p:sp>
      <p:grpSp>
        <p:nvGrpSpPr>
          <p:cNvPr id="43015" name="Group 7"/>
          <p:cNvGrpSpPr>
            <a:grpSpLocks/>
          </p:cNvGrpSpPr>
          <p:nvPr/>
        </p:nvGrpSpPr>
        <p:grpSpPr bwMode="auto">
          <a:xfrm>
            <a:off x="477838" y="5981699"/>
            <a:ext cx="11236325" cy="976442"/>
            <a:chOff x="891741" y="1200747"/>
            <a:chExt cx="11237000" cy="975514"/>
          </a:xfrm>
        </p:grpSpPr>
        <p:pic>
          <p:nvPicPr>
            <p:cNvPr id="43016" name="图片 31"/>
            <p:cNvPicPr>
              <a:picLocks noChangeAspect="1"/>
            </p:cNvPicPr>
            <p:nvPr/>
          </p:nvPicPr>
          <p:blipFill>
            <a:blip r:embed="rId7"/>
            <a:srcRect/>
            <a:stretch>
              <a:fillRect/>
            </a:stretch>
          </p:blipFill>
          <p:spPr bwMode="auto">
            <a:xfrm>
              <a:off x="891741" y="1200747"/>
              <a:ext cx="790492" cy="677818"/>
            </a:xfrm>
            <a:prstGeom prst="rect">
              <a:avLst/>
            </a:prstGeom>
            <a:noFill/>
            <a:ln w="9525">
              <a:noFill/>
              <a:miter lim="800000"/>
              <a:headEnd/>
              <a:tailEnd/>
            </a:ln>
          </p:spPr>
        </p:pic>
        <p:sp>
          <p:nvSpPr>
            <p:cNvPr id="43017" name="文本框 3"/>
            <p:cNvSpPr txBox="1">
              <a:spLocks noChangeArrowheads="1"/>
            </p:cNvSpPr>
            <p:nvPr/>
          </p:nvSpPr>
          <p:spPr bwMode="auto">
            <a:xfrm>
              <a:off x="1077954" y="1330783"/>
              <a:ext cx="338554" cy="461665"/>
            </a:xfrm>
            <a:prstGeom prst="rect">
              <a:avLst/>
            </a:prstGeom>
            <a:noFill/>
            <a:ln w="9525">
              <a:noFill/>
              <a:miter lim="800000"/>
              <a:headEnd/>
              <a:tailEnd/>
            </a:ln>
          </p:spPr>
          <p:txBody>
            <a:bodyPr wrap="none">
              <a:spAutoFit/>
            </a:bodyPr>
            <a:lstStyle/>
            <a:p>
              <a:pPr defTabSz="912813">
                <a:buFont typeface="Arial" charset="0"/>
                <a:buNone/>
              </a:pPr>
              <a:r>
                <a:rPr lang="en-US" altLang="zh-CN" sz="2400" b="1">
                  <a:solidFill>
                    <a:srgbClr val="000000"/>
                  </a:solidFill>
                  <a:latin typeface="Times New Roman" pitchFamily="18" charset="0"/>
                  <a:ea typeface="宋体" pitchFamily="2" charset="-122"/>
                </a:rPr>
                <a:t>2</a:t>
              </a:r>
              <a:endParaRPr lang="zh-CN" altLang="en-US" sz="2400" b="1">
                <a:solidFill>
                  <a:srgbClr val="000000"/>
                </a:solidFill>
                <a:latin typeface="Times New Roman" pitchFamily="18" charset="0"/>
                <a:ea typeface="宋体" pitchFamily="2" charset="-122"/>
              </a:endParaRPr>
            </a:p>
          </p:txBody>
        </p:sp>
        <p:sp>
          <p:nvSpPr>
            <p:cNvPr id="43018" name="文本框 14"/>
            <p:cNvSpPr>
              <a:spLocks noChangeArrowheads="1"/>
            </p:cNvSpPr>
            <p:nvPr/>
          </p:nvSpPr>
          <p:spPr bwMode="auto">
            <a:xfrm>
              <a:off x="1742081" y="1223061"/>
              <a:ext cx="10386660" cy="953200"/>
            </a:xfrm>
            <a:prstGeom prst="rect">
              <a:avLst/>
            </a:prstGeom>
            <a:noFill/>
            <a:ln w="9525">
              <a:noFill/>
              <a:miter lim="800000"/>
              <a:headEnd/>
              <a:tailEnd/>
            </a:ln>
          </p:spPr>
          <p:txBody>
            <a:bodyPr>
              <a:spAutoFit/>
            </a:bodyPr>
            <a:lstStyle/>
            <a:p>
              <a:r>
                <a:rPr lang="en-US" sz="2800" b="1" dirty="0" err="1"/>
                <a:t>Câu</a:t>
              </a:r>
              <a:r>
                <a:rPr lang="en-US" sz="2800" b="1" dirty="0"/>
                <a:t> 2: </a:t>
              </a:r>
              <a:r>
                <a:rPr lang="en-US" sz="2800" b="1" dirty="0" err="1"/>
                <a:t>Hình</a:t>
              </a:r>
              <a:r>
                <a:rPr lang="en-US" sz="2800" b="1" dirty="0"/>
                <a:t> </a:t>
              </a:r>
              <a:r>
                <a:rPr lang="en-US" sz="2800" b="1" dirty="0" err="1"/>
                <a:t>ảnh</a:t>
              </a:r>
              <a:r>
                <a:rPr lang="en-US" sz="2800" b="1" dirty="0"/>
                <a:t> </a:t>
              </a:r>
              <a:r>
                <a:rPr lang="en-US" sz="2800" b="1" dirty="0" err="1"/>
                <a:t>ngựa</a:t>
              </a:r>
              <a:r>
                <a:rPr lang="en-US" sz="2800" b="1" dirty="0"/>
                <a:t> </a:t>
              </a:r>
              <a:r>
                <a:rPr lang="en-US" sz="2800" b="1" dirty="0" err="1"/>
                <a:t>biên</a:t>
              </a:r>
              <a:r>
                <a:rPr lang="en-US" sz="2800" b="1" dirty="0"/>
                <a:t> </a:t>
              </a:r>
              <a:r>
                <a:rPr lang="en-US" sz="2800" b="1" dirty="0" err="1"/>
                <a:t>phòng</a:t>
              </a:r>
              <a:r>
                <a:rPr lang="en-US" sz="2800" b="1" dirty="0"/>
                <a:t> </a:t>
              </a:r>
              <a:r>
                <a:rPr lang="en-US" sz="2800" b="1" dirty="0" err="1"/>
                <a:t>được</a:t>
              </a:r>
              <a:r>
                <a:rPr lang="en-US" sz="2800" b="1" dirty="0"/>
                <a:t> </a:t>
              </a:r>
              <a:r>
                <a:rPr lang="en-US" sz="2800" b="1" dirty="0" err="1"/>
                <a:t>miêu</a:t>
              </a:r>
              <a:r>
                <a:rPr lang="en-US" sz="2800" b="1" dirty="0"/>
                <a:t> </a:t>
              </a:r>
              <a:r>
                <a:rPr lang="en-US" sz="2800" b="1" dirty="0" err="1"/>
                <a:t>tả</a:t>
              </a:r>
              <a:r>
                <a:rPr lang="en-US" sz="2800" b="1" dirty="0"/>
                <a:t> </a:t>
              </a:r>
              <a:r>
                <a:rPr lang="en-US" sz="2800" b="1" dirty="0" err="1"/>
                <a:t>thế</a:t>
              </a:r>
              <a:r>
                <a:rPr lang="en-US" sz="2800" b="1" dirty="0"/>
                <a:t> </a:t>
              </a:r>
              <a:r>
                <a:rPr lang="en-US" sz="2800" b="1" dirty="0" err="1"/>
                <a:t>nào</a:t>
              </a:r>
              <a:r>
                <a:rPr lang="en-US" sz="2800" b="1" dirty="0"/>
                <a:t>? </a:t>
              </a:r>
              <a:r>
                <a:rPr lang="en-US" sz="2800" b="1" dirty="0" err="1"/>
                <a:t>Hình</a:t>
              </a:r>
              <a:r>
                <a:rPr lang="en-US" sz="2800" b="1" dirty="0"/>
                <a:t> </a:t>
              </a:r>
              <a:r>
                <a:rPr lang="en-US" sz="2800" b="1" dirty="0" err="1"/>
                <a:t>ảnh</a:t>
              </a:r>
              <a:r>
                <a:rPr lang="en-US" sz="2800" b="1" dirty="0"/>
                <a:t> </a:t>
              </a:r>
              <a:r>
                <a:rPr lang="en-US" sz="2800" b="1" dirty="0" err="1"/>
                <a:t>đó</a:t>
              </a:r>
              <a:r>
                <a:rPr lang="en-US" sz="2800" b="1" dirty="0"/>
                <a:t> </a:t>
              </a:r>
              <a:r>
                <a:rPr lang="en-US" sz="2800" b="1" dirty="0" err="1"/>
                <a:t>gợi</a:t>
              </a:r>
              <a:r>
                <a:rPr lang="en-US" sz="2800" b="1" dirty="0"/>
                <a:t> </a:t>
              </a:r>
              <a:r>
                <a:rPr lang="en-US" sz="2800" b="1" dirty="0" err="1"/>
                <a:t>cho</a:t>
              </a:r>
              <a:r>
                <a:rPr lang="en-US" sz="2800" b="1" dirty="0"/>
                <a:t> </a:t>
              </a:r>
              <a:r>
                <a:rPr lang="en-US" sz="2800" b="1" dirty="0" err="1"/>
                <a:t>em</a:t>
              </a:r>
              <a:r>
                <a:rPr lang="en-US" sz="2800" b="1" dirty="0"/>
                <a:t> </a:t>
              </a:r>
              <a:r>
                <a:rPr lang="en-US" sz="2800" b="1" dirty="0" err="1"/>
                <a:t>cảm</a:t>
              </a:r>
              <a:r>
                <a:rPr lang="en-US" sz="2800" b="1" dirty="0"/>
                <a:t> </a:t>
              </a:r>
              <a:r>
                <a:rPr lang="en-US" sz="2800" b="1" dirty="0" err="1"/>
                <a:t>nghĩ</a:t>
              </a:r>
              <a:r>
                <a:rPr lang="en-US" sz="2800" b="1" dirty="0"/>
                <a:t> </a:t>
              </a:r>
              <a:r>
                <a:rPr lang="en-US" sz="2800" b="1" dirty="0" err="1"/>
                <a:t>gì</a:t>
              </a:r>
              <a:r>
                <a:rPr lang="en-US" sz="2800" b="1" dirty="0"/>
                <a:t>?</a:t>
              </a:r>
            </a:p>
          </p:txBody>
        </p:sp>
      </p:grpSp>
      <p:sp>
        <p:nvSpPr>
          <p:cNvPr id="2" name="Rectangle 1"/>
          <p:cNvSpPr/>
          <p:nvPr/>
        </p:nvSpPr>
        <p:spPr>
          <a:xfrm>
            <a:off x="3884612" y="2136339"/>
            <a:ext cx="4230687" cy="3416320"/>
          </a:xfrm>
          <a:prstGeom prst="rect">
            <a:avLst/>
          </a:prstGeom>
        </p:spPr>
        <p:txBody>
          <a:bodyPr wrap="square">
            <a:spAutoFit/>
          </a:bodyPr>
          <a:lstStyle/>
          <a:p>
            <a:r>
              <a:rPr lang="vi-VN" sz="2400" dirty="0"/>
              <a:t>Ngựa phăm phăm bốn vó </a:t>
            </a:r>
          </a:p>
          <a:p>
            <a:r>
              <a:rPr lang="vi-VN" sz="2400" dirty="0"/>
              <a:t>Như băm xuống mặt đường</a:t>
            </a:r>
          </a:p>
          <a:p>
            <a:r>
              <a:rPr lang="vi-VN" sz="2400" dirty="0"/>
              <a:t>Mặc sớm rừng mù sương </a:t>
            </a:r>
          </a:p>
          <a:p>
            <a:r>
              <a:rPr lang="vi-VN" sz="2400" dirty="0"/>
              <a:t>Mặc đêm đông giá buốt.</a:t>
            </a:r>
          </a:p>
          <a:p>
            <a:endParaRPr lang="vi-VN" sz="2400" dirty="0"/>
          </a:p>
          <a:p>
            <a:r>
              <a:rPr lang="vi-VN" sz="2400" dirty="0"/>
              <a:t>Chân ngựa như sắt thép</a:t>
            </a:r>
          </a:p>
          <a:p>
            <a:r>
              <a:rPr lang="vi-VN" sz="2400" dirty="0"/>
              <a:t> Luôn săn đuổi quân thù </a:t>
            </a:r>
          </a:p>
          <a:p>
            <a:r>
              <a:rPr lang="vi-VN" sz="2400" dirty="0"/>
              <a:t>Vó ngựa như có mắt</a:t>
            </a:r>
          </a:p>
          <a:p>
            <a:r>
              <a:rPr lang="vi-VN" sz="2400" dirty="0"/>
              <a:t> Chẳng vấp ngã bao giờ.</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3015"/>
                                        </p:tgtEl>
                                        <p:attrNameLst>
                                          <p:attrName>style.visibility</p:attrName>
                                        </p:attrNameLst>
                                      </p:cBhvr>
                                      <p:to>
                                        <p:strVal val="visible"/>
                                      </p:to>
                                    </p:set>
                                    <p:animEffect transition="in" filter="circle(in)">
                                      <p:cBhvr>
                                        <p:cTn id="17" dur="2000"/>
                                        <p:tgtEl>
                                          <p:spTgt spid="430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011"/>
                                        </p:tgtEl>
                                        <p:attrNameLst>
                                          <p:attrName>style.visibility</p:attrName>
                                        </p:attrNameLst>
                                      </p:cBhvr>
                                      <p:to>
                                        <p:strVal val="visible"/>
                                      </p:to>
                                    </p:set>
                                    <p:animEffect transition="in" filter="wipe(down)">
                                      <p:cBhvr>
                                        <p:cTn id="2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DSC03914"/>
          <p:cNvPicPr>
            <a:picLocks noChangeAspect="1" noChangeArrowheads="1"/>
          </p:cNvPicPr>
          <p:nvPr/>
        </p:nvPicPr>
        <p:blipFill>
          <a:blip r:embed="rId2"/>
          <a:srcRect/>
          <a:stretch>
            <a:fillRect/>
          </a:stretch>
        </p:blipFill>
        <p:spPr bwMode="auto">
          <a:xfrm>
            <a:off x="457200" y="228600"/>
            <a:ext cx="5105400" cy="5105400"/>
          </a:xfrm>
          <a:prstGeom prst="rect">
            <a:avLst/>
          </a:prstGeom>
          <a:noFill/>
          <a:ln w="28575">
            <a:solidFill>
              <a:srgbClr val="000000"/>
            </a:solidFill>
            <a:miter lim="800000"/>
            <a:headEnd/>
            <a:tailEnd/>
          </a:ln>
        </p:spPr>
      </p:pic>
      <p:pic>
        <p:nvPicPr>
          <p:cNvPr id="45059" name="Picture 7" descr="ruong-bac-thang-sâp"/>
          <p:cNvPicPr>
            <a:picLocks noChangeAspect="1" noChangeArrowheads="1"/>
          </p:cNvPicPr>
          <p:nvPr/>
        </p:nvPicPr>
        <p:blipFill>
          <a:blip r:embed="rId3"/>
          <a:srcRect/>
          <a:stretch>
            <a:fillRect/>
          </a:stretch>
        </p:blipFill>
        <p:spPr bwMode="auto">
          <a:xfrm>
            <a:off x="5764823" y="1600200"/>
            <a:ext cx="6477000" cy="5156200"/>
          </a:xfrm>
          <a:prstGeom prst="rect">
            <a:avLst/>
          </a:prstGeom>
          <a:noFill/>
          <a:ln w="9525">
            <a:noFill/>
            <a:miter lim="800000"/>
            <a:headEnd/>
            <a:tailEnd/>
          </a:ln>
        </p:spPr>
      </p:pic>
      <p:sp>
        <p:nvSpPr>
          <p:cNvPr id="2" name="Rectangle 1"/>
          <p:cNvSpPr/>
          <p:nvPr/>
        </p:nvSpPr>
        <p:spPr>
          <a:xfrm>
            <a:off x="6392008" y="668215"/>
            <a:ext cx="5222630" cy="624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lumMod val="95000"/>
                    <a:lumOff val="5000"/>
                  </a:schemeClr>
                </a:solidFill>
              </a:rPr>
              <a:t>Nơi các chú bộ đội đi tuần tra</a:t>
            </a:r>
            <a:endParaRPr lang="en-US" sz="2800" b="1" dirty="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 calcmode="lin" valueType="num">
                                      <p:cBhvr>
                                        <p:cTn id="12" dur="1000" fill="hold"/>
                                        <p:tgtEl>
                                          <p:spTgt spid="45059"/>
                                        </p:tgtEl>
                                        <p:attrNameLst>
                                          <p:attrName>ppt_w</p:attrName>
                                        </p:attrNameLst>
                                      </p:cBhvr>
                                      <p:tavLst>
                                        <p:tav tm="0">
                                          <p:val>
                                            <p:fltVal val="0"/>
                                          </p:val>
                                        </p:tav>
                                        <p:tav tm="100000">
                                          <p:val>
                                            <p:strVal val="#ppt_w"/>
                                          </p:val>
                                        </p:tav>
                                      </p:tavLst>
                                    </p:anim>
                                    <p:anim calcmode="lin" valueType="num">
                                      <p:cBhvr>
                                        <p:cTn id="13" dur="1000" fill="hold"/>
                                        <p:tgtEl>
                                          <p:spTgt spid="45059"/>
                                        </p:tgtEl>
                                        <p:attrNameLst>
                                          <p:attrName>ppt_h</p:attrName>
                                        </p:attrNameLst>
                                      </p:cBhvr>
                                      <p:tavLst>
                                        <p:tav tm="0">
                                          <p:val>
                                            <p:fltVal val="0"/>
                                          </p:val>
                                        </p:tav>
                                        <p:tav tm="100000">
                                          <p:val>
                                            <p:strVal val="#ppt_h"/>
                                          </p:val>
                                        </p:tav>
                                      </p:tavLst>
                                    </p:anim>
                                    <p:anim calcmode="lin" valueType="num">
                                      <p:cBhvr>
                                        <p:cTn id="14" dur="1000" fill="hold"/>
                                        <p:tgtEl>
                                          <p:spTgt spid="45059"/>
                                        </p:tgtEl>
                                        <p:attrNameLst>
                                          <p:attrName>style.rotation</p:attrName>
                                        </p:attrNameLst>
                                      </p:cBhvr>
                                      <p:tavLst>
                                        <p:tav tm="0">
                                          <p:val>
                                            <p:fltVal val="90"/>
                                          </p:val>
                                        </p:tav>
                                        <p:tav tm="100000">
                                          <p:val>
                                            <p:fltVal val="0"/>
                                          </p:val>
                                        </p:tav>
                                      </p:tavLst>
                                    </p:anim>
                                    <p:animEffect transition="in" filter="fade">
                                      <p:cBhvr>
                                        <p:cTn id="15" dur="1000"/>
                                        <p:tgtEl>
                                          <p:spTgt spid="4505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5057"/>
                                        </p:tgtEl>
                                        <p:attrNameLst>
                                          <p:attrName>style.visibility</p:attrName>
                                        </p:attrNameLst>
                                      </p:cBhvr>
                                      <p:to>
                                        <p:strVal val="visible"/>
                                      </p:to>
                                    </p:set>
                                    <p:anim calcmode="lin" valueType="num">
                                      <p:cBhvr>
                                        <p:cTn id="20" dur="1000" fill="hold"/>
                                        <p:tgtEl>
                                          <p:spTgt spid="45057"/>
                                        </p:tgtEl>
                                        <p:attrNameLst>
                                          <p:attrName>ppt_w</p:attrName>
                                        </p:attrNameLst>
                                      </p:cBhvr>
                                      <p:tavLst>
                                        <p:tav tm="0">
                                          <p:val>
                                            <p:fltVal val="0"/>
                                          </p:val>
                                        </p:tav>
                                        <p:tav tm="100000">
                                          <p:val>
                                            <p:strVal val="#ppt_w"/>
                                          </p:val>
                                        </p:tav>
                                      </p:tavLst>
                                    </p:anim>
                                    <p:anim calcmode="lin" valueType="num">
                                      <p:cBhvr>
                                        <p:cTn id="21" dur="1000" fill="hold"/>
                                        <p:tgtEl>
                                          <p:spTgt spid="45057"/>
                                        </p:tgtEl>
                                        <p:attrNameLst>
                                          <p:attrName>ppt_h</p:attrName>
                                        </p:attrNameLst>
                                      </p:cBhvr>
                                      <p:tavLst>
                                        <p:tav tm="0">
                                          <p:val>
                                            <p:fltVal val="0"/>
                                          </p:val>
                                        </p:tav>
                                        <p:tav tm="100000">
                                          <p:val>
                                            <p:strVal val="#ppt_h"/>
                                          </p:val>
                                        </p:tav>
                                      </p:tavLst>
                                    </p:anim>
                                    <p:anim calcmode="lin" valueType="num">
                                      <p:cBhvr>
                                        <p:cTn id="22" dur="1000" fill="hold"/>
                                        <p:tgtEl>
                                          <p:spTgt spid="45057"/>
                                        </p:tgtEl>
                                        <p:attrNameLst>
                                          <p:attrName>style.rotation</p:attrName>
                                        </p:attrNameLst>
                                      </p:cBhvr>
                                      <p:tavLst>
                                        <p:tav tm="0">
                                          <p:val>
                                            <p:fltVal val="90"/>
                                          </p:val>
                                        </p:tav>
                                        <p:tav tm="100000">
                                          <p:val>
                                            <p:fltVal val="0"/>
                                          </p:val>
                                        </p:tav>
                                      </p:tavLst>
                                    </p:anim>
                                    <p:animEffect transition="in" filter="fade">
                                      <p:cBhvr>
                                        <p:cTn id="23" dur="10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567</TotalTime>
  <Words>727</Words>
  <Application>Microsoft Office PowerPoint</Application>
  <PresentationFormat>Widescreen</PresentationFormat>
  <Paragraphs>107</Paragraphs>
  <Slides>14</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宋体</vt:lpstr>
      <vt:lpstr>Arial</vt:lpstr>
      <vt:lpstr>Calibri</vt:lpstr>
      <vt:lpstr>Cambria</vt:lpstr>
      <vt:lpstr>HP001 4 hàng</vt:lpstr>
      <vt:lpstr>inpin heiti</vt:lpstr>
      <vt:lpstr>黑体</vt:lpstr>
      <vt:lpstr>Times New Roman</vt:lpstr>
      <vt:lpstr>汉仪小麦体简</vt:lpstr>
      <vt:lpstr>Office 主题​​</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Tài Ngô Tấn</dc:creator>
  <dc:description>www.051661.com</dc:description>
  <cp:lastModifiedBy>DELL</cp:lastModifiedBy>
  <cp:revision>53</cp:revision>
  <dcterms:created xsi:type="dcterms:W3CDTF">2017-06-28T04:21:00Z</dcterms:created>
  <dcterms:modified xsi:type="dcterms:W3CDTF">2025-03-19T13:56:21Z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