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578" r:id="rId2"/>
    <p:sldId id="358" r:id="rId3"/>
    <p:sldId id="344" r:id="rId4"/>
    <p:sldId id="360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6" r:id="rId16"/>
    <p:sldId id="326" r:id="rId17"/>
    <p:sldId id="314" r:id="rId18"/>
    <p:sldId id="315" r:id="rId19"/>
    <p:sldId id="335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FFF"/>
    <a:srgbClr val="FF6600"/>
    <a:srgbClr val="CC99FF"/>
    <a:srgbClr val="000000"/>
    <a:srgbClr val="000066"/>
    <a:srgbClr val="006600"/>
    <a:srgbClr val="E2E20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8" autoAdjust="0"/>
    <p:restoredTop sz="98279" autoAdjust="0"/>
  </p:normalViewPr>
  <p:slideViewPr>
    <p:cSldViewPr>
      <p:cViewPr varScale="1">
        <p:scale>
          <a:sx n="70" d="100"/>
          <a:sy n="70" d="100"/>
        </p:scale>
        <p:origin x="13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BAF0FC-9A2F-4E25-8182-7B558C105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2"/>
              <a:ext cx="1856" cy="3627"/>
              <a:chOff x="3010" y="776"/>
              <a:chExt cx="1856" cy="3627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6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0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7" y="2165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5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3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3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1" y="125"/>
              <a:ext cx="356" cy="608"/>
              <a:chOff x="1729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9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8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6" y="3306"/>
              <a:ext cx="500" cy="500"/>
              <a:chOff x="1727" y="868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9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9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7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40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40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CA77D-079E-41ED-9CD5-47A425921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27551-E100-40E6-B8A3-F19EF6B9F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D7E93-8D90-4D74-B60D-77D19FD2B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04B0D-0AD5-434D-B22C-EFAFC9336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435BA-2635-4BD8-B8CB-DD4EF5CB9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6F689-1715-4C10-B80D-F22527049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7D5AA-D7D1-4460-99F0-897A0C978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992BB-2115-4006-A7D4-C5FA0551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5F44F-C72F-4F56-9D12-EB87C9D81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6AAC6-2CF9-4B5A-BA50-264737CA8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5F1B0-F729-48C3-9294-AA83DFA25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914A8-CFE0-4006-AA6D-B4ABB8B8E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14339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434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4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4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434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434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4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4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4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5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435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35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35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6" y="1721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4356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57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58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436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6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6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4364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65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366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4367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68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69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0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1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2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3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4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5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6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7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8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79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80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38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8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8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8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D7ED83C-2C7C-48B7-8C37-C907AF0CE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http://www.google.com.vn/imgres?imgurl=http://www.baoanhdatmui.vn/vcms/media/photos/2006/12/cm259/5/3.jpg&amp;imgrefurl=http://www.baoanhdatmui.vn/vcms/html/news_detail.php?nid%3D2554&amp;usg=__YLu9i4tzwtrEuOprYZB_cOqyKjE=&amp;h=371&amp;w=350&amp;sz=36&amp;hl=vi&amp;start=7&amp;zoom=1&amp;tbnid=RGatmGkyaCHp7M:&amp;tbnh=122&amp;tbnw=115&amp;ei=-h_RTpuuCKSsiAeZ_ZTADg&amp;prev=/search?q%3Ddanh%2Bbat%2Bca%26um%3D1%26hl%3Dvi%26sa%3DN%26gbv%3D2%26tbm%3Disch&amp;um=1&amp;itbs=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or27">
            <a:extLst>
              <a:ext uri="{FF2B5EF4-FFF2-40B4-BE49-F238E27FC236}">
                <a16:creationId xmlns:a16="http://schemas.microsoft.com/office/drawing/2014/main" id="{B2E9C8B3-898C-1D5A-CDC8-B5C8F2FD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66E98242-1A91-0305-B4D3-06CEB8E8F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066800"/>
            <a:ext cx="2209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8000"/>
              </a:buClr>
              <a:buFont typeface="Arial" panose="020B0604020202020204" pitchFamily="34" charset="0"/>
              <a:buNone/>
            </a:pPr>
            <a:endParaRPr lang="en-US" altLang="en-US" b="1" u="sng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1EDD4BCB-5D9F-B501-8322-0BFB91CA88D8}"/>
              </a:ext>
            </a:extLst>
          </p:cNvPr>
          <p:cNvSpPr txBox="1">
            <a:spLocks noGrp="1"/>
          </p:cNvSpPr>
          <p:nvPr/>
        </p:nvSpPr>
        <p:spPr bwMode="auto">
          <a:xfrm>
            <a:off x="6881813" y="61071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359090C-48B7-482D-9C68-B90A39EB03ED}" type="slidenum">
              <a:rPr lang="en-US" altLang="en-US" sz="14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6389" name="Slide Number Placeholder 3">
            <a:extLst>
              <a:ext uri="{FF2B5EF4-FFF2-40B4-BE49-F238E27FC236}">
                <a16:creationId xmlns:a16="http://schemas.microsoft.com/office/drawing/2014/main" id="{4C80020A-4FED-DF64-2701-32CDAE65D17C}"/>
              </a:ext>
            </a:extLst>
          </p:cNvPr>
          <p:cNvSpPr txBox="1">
            <a:spLocks noGrp="1"/>
          </p:cNvSpPr>
          <p:nvPr/>
        </p:nvSpPr>
        <p:spPr bwMode="auto">
          <a:xfrm>
            <a:off x="6881813" y="61071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51AABD2-D51A-4C2D-9433-F8B56DC3DD4C}" type="slidenum">
              <a:rPr lang="en-US" altLang="en-US" sz="14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6390" name="Slide Number Placeholder 3">
            <a:extLst>
              <a:ext uri="{FF2B5EF4-FFF2-40B4-BE49-F238E27FC236}">
                <a16:creationId xmlns:a16="http://schemas.microsoft.com/office/drawing/2014/main" id="{24CB4288-08B7-C7B5-BD38-12A1BAF02142}"/>
              </a:ext>
            </a:extLst>
          </p:cNvPr>
          <p:cNvSpPr txBox="1">
            <a:spLocks/>
          </p:cNvSpPr>
          <p:nvPr/>
        </p:nvSpPr>
        <p:spPr bwMode="auto">
          <a:xfrm>
            <a:off x="68580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44276C9-F175-4827-8DE0-4970ED1E2E68}" type="slidenum">
              <a:rPr lang="en-US" altLang="en-US" sz="14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6391" name="TextBox 16">
            <a:extLst>
              <a:ext uri="{FF2B5EF4-FFF2-40B4-BE49-F238E27FC236}">
                <a16:creationId xmlns:a16="http://schemas.microsoft.com/office/drawing/2014/main" id="{541B2060-F4FA-EAED-A495-8C96ABAFF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7543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BẮC HƯNG</a:t>
            </a:r>
            <a:endParaRPr lang="en-US" altLang="en-US" sz="2800" b="1" u="sng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2" name="Text Box 10">
            <a:extLst>
              <a:ext uri="{FF2B5EF4-FFF2-40B4-BE49-F238E27FC236}">
                <a16:creationId xmlns:a16="http://schemas.microsoft.com/office/drawing/2014/main" id="{1E9CD649-1AF3-35CF-E0B3-A5A043E8F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1622425"/>
            <a:ext cx="7848600" cy="2246769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 LỚP 3A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Môn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3" name="Text Box 12">
            <a:extLst>
              <a:ext uri="{FF2B5EF4-FFF2-40B4-BE49-F238E27FC236}">
                <a16:creationId xmlns:a16="http://schemas.microsoft.com/office/drawing/2014/main" id="{E5B12270-F19D-14EE-1514-D561B57AE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516563"/>
            <a:ext cx="7848600" cy="5794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chemeClr val="folHlink"/>
                </a:solidFill>
                <a:latin typeface="Times New Roman" panose="02020603050405020304" pitchFamily="18" charset="0"/>
              </a:rPr>
              <a:t>Giáo viên: Phạm Thọ Bằng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550AE-4407-DAE9-02BB-FD8CB4342786}"/>
              </a:ext>
            </a:extLst>
          </p:cNvPr>
          <p:cNvSpPr txBox="1"/>
          <p:nvPr/>
        </p:nvSpPr>
        <p:spPr>
          <a:xfrm>
            <a:off x="838200" y="4000381"/>
            <a:ext cx="7848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sz="24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9: </a:t>
            </a:r>
            <a:r>
              <a:rPr lang="en-US" sz="24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Hoạt</a:t>
            </a:r>
            <a:r>
              <a:rPr lang="en-US" sz="24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động</a:t>
            </a:r>
            <a:r>
              <a:rPr lang="en-US" sz="24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sản</a:t>
            </a:r>
            <a:r>
              <a:rPr lang="en-US" sz="24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xuất</a:t>
            </a:r>
            <a:r>
              <a:rPr lang="en-US" sz="24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nông</a:t>
            </a:r>
            <a:r>
              <a:rPr lang="en-US" sz="24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nghiệp</a:t>
            </a:r>
            <a:endParaRPr lang="en-US" sz="24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0CD64-03AA-F178-1BA6-A2A51BEE5F3A}"/>
              </a:ext>
            </a:extLst>
          </p:cNvPr>
          <p:cNvSpPr txBox="1"/>
          <p:nvPr/>
        </p:nvSpPr>
        <p:spPr>
          <a:xfrm>
            <a:off x="2040342" y="5334000"/>
            <a:ext cx="4817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Thọ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5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66475"/>
            <a:ext cx="9144000" cy="68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91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84"/>
            <a:ext cx="9144000" cy="68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26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6"/>
            <a:ext cx="9144000" cy="683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93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54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9144000" cy="6886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85800" y="2895600"/>
            <a:ext cx="7620000" cy="1447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57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34" name="Picture 30" descr="gatlu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927"/>
            <a:ext cx="4373564" cy="231505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10" name="Picture 6" descr="thu%20hoach%20khoai%20l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6182" y="2370719"/>
            <a:ext cx="4415724" cy="209929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12" name="Picture 8" descr="Camp%20nong%20nghie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364"/>
            <a:ext cx="4667624" cy="235962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13" name="Picture 9" descr="Imag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7910" y="2358044"/>
            <a:ext cx="4667624" cy="21800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8320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4339794"/>
            <a:ext cx="4667623" cy="252794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127278" y="1987875"/>
            <a:ext cx="694517" cy="40011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8324" name="Text Box 20"/>
          <p:cNvSpPr txBox="1">
            <a:spLocks noChangeArrowheads="1"/>
          </p:cNvSpPr>
          <p:nvPr/>
        </p:nvSpPr>
        <p:spPr bwMode="auto">
          <a:xfrm>
            <a:off x="4433622" y="1897164"/>
            <a:ext cx="694517" cy="40011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8325" name="Text Box 21"/>
          <p:cNvSpPr txBox="1">
            <a:spLocks noChangeArrowheads="1"/>
          </p:cNvSpPr>
          <p:nvPr/>
        </p:nvSpPr>
        <p:spPr bwMode="auto">
          <a:xfrm>
            <a:off x="-56182" y="3939683"/>
            <a:ext cx="694517" cy="40011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8326" name="Text Box 22"/>
          <p:cNvSpPr txBox="1">
            <a:spLocks noChangeArrowheads="1"/>
          </p:cNvSpPr>
          <p:nvPr/>
        </p:nvSpPr>
        <p:spPr bwMode="auto">
          <a:xfrm>
            <a:off x="8361017" y="3976000"/>
            <a:ext cx="694517" cy="40011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8328" name="Text Box 24"/>
          <p:cNvSpPr txBox="1">
            <a:spLocks noChangeArrowheads="1"/>
          </p:cNvSpPr>
          <p:nvPr/>
        </p:nvSpPr>
        <p:spPr bwMode="auto">
          <a:xfrm>
            <a:off x="4341892" y="6444846"/>
            <a:ext cx="694517" cy="40011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98335" name="Picture 31" descr="1308793558-thu-hoach-vai-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49179" y="4412720"/>
            <a:ext cx="4482801" cy="244528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8327" name="Text Box 23"/>
          <p:cNvSpPr txBox="1">
            <a:spLocks noChangeArrowheads="1"/>
          </p:cNvSpPr>
          <p:nvPr/>
        </p:nvSpPr>
        <p:spPr bwMode="auto">
          <a:xfrm>
            <a:off x="-56181" y="6284821"/>
            <a:ext cx="694517" cy="40011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8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8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8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3" grpId="0" animBg="1"/>
      <p:bldP spid="98324" grpId="0" animBg="1"/>
      <p:bldP spid="98325" grpId="0" animBg="1"/>
      <p:bldP spid="98326" grpId="0" animBg="1"/>
      <p:bldP spid="98328" grpId="0" animBg="1"/>
      <p:bldP spid="983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nuoil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902" y="3738563"/>
            <a:ext cx="3002280" cy="1981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6019" name="Picture 3" descr="trâu b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300" y="4237038"/>
            <a:ext cx="2667000" cy="198119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6022" name="Picture 6" descr="Anh%201-Huyen%20yen%20the%20dang%20trien%20khai%20De%20an%20phat%20trien%20chan%20nuoi%20ga%20doi%20ben%20vung%20g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1" y="352424"/>
            <a:ext cx="4114800" cy="276701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6026" name="Picture 10" descr="pc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292892"/>
            <a:ext cx="3986214" cy="282654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6029" name="Picture 13" descr="trau_lang_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4531518"/>
            <a:ext cx="2438400" cy="217408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6039" name="Text Box 23"/>
          <p:cNvSpPr txBox="1">
            <a:spLocks noChangeArrowheads="1"/>
          </p:cNvSpPr>
          <p:nvPr/>
        </p:nvSpPr>
        <p:spPr bwMode="auto">
          <a:xfrm>
            <a:off x="2286001" y="3199607"/>
            <a:ext cx="457200" cy="45720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6353176" y="3314700"/>
            <a:ext cx="457200" cy="45720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1396842" y="5870576"/>
            <a:ext cx="457200" cy="45720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4519613" y="6307534"/>
            <a:ext cx="457200" cy="45720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205663" y="6218237"/>
            <a:ext cx="457200" cy="45720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6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9" grpId="0" animBg="1"/>
      <p:bldP spid="86040" grpId="0" animBg="1"/>
      <p:bldP spid="86042" grpId="0" animBg="1"/>
      <p:bldP spid="86043" grpId="0" animBg="1"/>
      <p:bldP spid="860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8" name="Picture 18" descr="images327910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3900" y="228600"/>
            <a:ext cx="4415246" cy="2971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706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524249"/>
            <a:ext cx="4724400" cy="318754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7064" name="Picture 24" descr="ANd9GcSf704EWPl5J-8_rE5HSFULL_W5kLo0__s4SIxWCoD90rMz6XOThdsGj1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28600"/>
            <a:ext cx="4059936" cy="2971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381000" y="3429000"/>
            <a:ext cx="457200" cy="45720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8343900" y="3295649"/>
            <a:ext cx="457200" cy="45720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3886200" y="6235546"/>
            <a:ext cx="457200" cy="457200"/>
          </a:xfrm>
          <a:prstGeom prst="rect">
            <a:avLst/>
          </a:prstGeom>
          <a:solidFill>
            <a:srgbClr val="E2E2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7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7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7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7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7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65" grpId="0" animBg="1"/>
      <p:bldP spid="87066" grpId="0" animBg="1"/>
      <p:bldP spid="870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lumen-pflanzen08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4953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5054" flipH="1">
            <a:off x="5996781" y="3742532"/>
            <a:ext cx="27606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WordArt 7"/>
          <p:cNvSpPr>
            <a:spLocks noChangeArrowheads="1" noChangeShapeType="1" noTextEdit="1"/>
          </p:cNvSpPr>
          <p:nvPr/>
        </p:nvSpPr>
        <p:spPr bwMode="auto">
          <a:xfrm>
            <a:off x="1752600" y="4724400"/>
            <a:ext cx="5638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60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543800" cy="17367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5400" b="1" i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 các em sức khỏe</a:t>
            </a:r>
            <a:endParaRPr lang="en-US" sz="5400" b="1" i="1" kern="1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8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968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7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EAB39-59D1-E249-3010-A4DABC599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em đi giữa biển vàng (Tác giả - Bùi Đình Thảo))">
            <a:hlinkClick r:id="" action="ppaction://media"/>
            <a:extLst>
              <a:ext uri="{FF2B5EF4-FFF2-40B4-BE49-F238E27FC236}">
                <a16:creationId xmlns:a16="http://schemas.microsoft.com/office/drawing/2014/main" id="{66987D14-24E7-6E4C-FD8D-2C34DC51B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1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89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9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86296"/>
            <a:ext cx="9144000" cy="68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0113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Presentation1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Presentation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esentation1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2201</TotalTime>
  <Words>67</Words>
  <Application>Microsoft Office PowerPoint</Application>
  <PresentationFormat>On-screen Show (4:3)</PresentationFormat>
  <Paragraphs>26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.VnTime</vt:lpstr>
      <vt:lpstr>Arial</vt:lpstr>
      <vt:lpstr>Times New Roman</vt:lpstr>
      <vt:lpstr>Verdana</vt:lpstr>
      <vt:lpstr>Presentation1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 DANG 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</cp:lastModifiedBy>
  <cp:revision>108</cp:revision>
  <dcterms:created xsi:type="dcterms:W3CDTF">2008-11-27T02:13:15Z</dcterms:created>
  <dcterms:modified xsi:type="dcterms:W3CDTF">2024-12-31T13:55:27Z</dcterms:modified>
</cp:coreProperties>
</file>