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3"/>
  </p:notesMasterIdLst>
  <p:sldIdLst>
    <p:sldId id="347" r:id="rId3"/>
    <p:sldId id="351" r:id="rId4"/>
    <p:sldId id="2007577229" r:id="rId5"/>
    <p:sldId id="2007577241" r:id="rId6"/>
    <p:sldId id="2007577232" r:id="rId7"/>
    <p:sldId id="2007577233" r:id="rId8"/>
    <p:sldId id="364" r:id="rId9"/>
    <p:sldId id="2007577234" r:id="rId10"/>
    <p:sldId id="360" r:id="rId11"/>
    <p:sldId id="200757723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D0204-6967-46FF-957B-4911277EB0F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171A0-D1B9-4F7B-BBCE-A2FAEC564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1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171A0-D1B9-4F7B-BBCE-A2FAEC5641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8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72463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84991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8FB04F-0751-4F8C-94B7-2662C1EF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CAC48-0A5A-4EDF-9CE6-0B1433331A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54DF89-F0EE-4205-B5FB-C4F14E5B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CA53A5-9751-49E5-99FD-C1176E51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10DA4-DA18-4FFE-8702-E7A9B549F8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7479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57358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24480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21748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/>
          <a:srcRect l="7629"/>
          <a:stretch/>
        </p:blipFill>
        <p:spPr>
          <a:xfrm>
            <a:off x="0" y="-6394"/>
            <a:ext cx="12195576" cy="6870787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696686" y="580571"/>
            <a:ext cx="10697028" cy="58202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841829" y="725714"/>
            <a:ext cx="10435771" cy="55589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56DF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D7B27C4-86A6-794B-EA61-0EB1FA4A515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361" y="95643"/>
            <a:ext cx="1261817" cy="12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835910D4-D032-4ECD-88A4-EF0DE67D725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/>
          <a:srcRect l="7629"/>
          <a:stretch/>
        </p:blipFill>
        <p:spPr>
          <a:xfrm>
            <a:off x="0" y="-6394"/>
            <a:ext cx="12195576" cy="6870787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696686" y="580571"/>
            <a:ext cx="10697028" cy="58202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841829" y="725714"/>
            <a:ext cx="10435771" cy="55589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56DF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99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7434959" y="-943515"/>
            <a:ext cx="3633237" cy="297260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063" y="471095"/>
            <a:ext cx="2750232" cy="212522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0" y="2679020"/>
            <a:ext cx="2318141" cy="34122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/>
          <a:srcRect l="20429" t="11817" r="19821" b="17124"/>
          <a:stretch/>
        </p:blipFill>
        <p:spPr>
          <a:xfrm>
            <a:off x="8357788" y="1875582"/>
            <a:ext cx="3945465" cy="4695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EFDC6E-DEAC-4CB4-8C15-CF80E0AE4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6994" y="330280"/>
            <a:ext cx="3139712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7AF8EA-BA52-DA1B-8714-5FDBF88F11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451" y="1329585"/>
            <a:ext cx="8961897" cy="2408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A8083C-3F2A-ED3A-C6DA-DA803C033E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8505" y="3533775"/>
            <a:ext cx="5223497" cy="1303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2295" y="5370490"/>
            <a:ext cx="546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>
                <a:solidFill>
                  <a:srgbClr val="FF0000"/>
                </a:solidFill>
              </a:rPr>
              <a:t>GV: Đỗ Thị Tuyết</a:t>
            </a:r>
            <a:endParaRPr lang="en-US" sz="36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99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720502" y="872457"/>
            <a:ext cx="9195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 72 cái bút chì xếp đều vào 6 hộp. Hỏi có 760 cái bút chì cùng loại đó thì xếp được bao nhiêu hộp như thế và còn thừa mấy cái bút chì?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1136983" y="10534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2C84B-8293-1CA8-990D-2C4B74E7582E}"/>
              </a:ext>
            </a:extLst>
          </p:cNvPr>
          <p:cNvSpPr txBox="1"/>
          <p:nvPr/>
        </p:nvSpPr>
        <p:spPr>
          <a:xfrm>
            <a:off x="2638425" y="1952625"/>
            <a:ext cx="630555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nl-N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óm tắt: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 cái bút chì: 6 hộp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760 cái bút chì: ... hộp, thừa ... bút chì?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17422-0F50-0774-5FBF-36CDD1BE0988}"/>
              </a:ext>
            </a:extLst>
          </p:cNvPr>
          <p:cNvSpPr txBox="1"/>
          <p:nvPr/>
        </p:nvSpPr>
        <p:spPr>
          <a:xfrm>
            <a:off x="971549" y="3476625"/>
            <a:ext cx="10144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iải: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hộp xếp số bút </a:t>
            </a:r>
            <a:r>
              <a:rPr lang="vi-VN"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chì </a:t>
            </a:r>
            <a:r>
              <a:rPr lang="vi-VN" sz="2800" b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 : 6 = 12 (bút)</a:t>
            </a:r>
          </a:p>
          <a:p>
            <a:pPr algn="ctr"/>
            <a:r>
              <a:rPr lang="vi-VN"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vi-VN" sz="2800" b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phép chia   </a:t>
            </a:r>
            <a:r>
              <a:rPr lang="vi-VN" sz="2800" b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760 : 12 =  63 (dư 4)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 760 bút chì cùng loại đó xếp được 63 hộp và còn thừa 4 bút chì</a:t>
            </a:r>
          </a:p>
          <a:p>
            <a:pPr algn="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Đáp số: 63 hộp, thừa 4 bút chì</a:t>
            </a:r>
          </a:p>
        </p:txBody>
      </p:sp>
    </p:spTree>
    <p:extLst>
      <p:ext uri="{BB962C8B-B14F-4D97-AF65-F5344CB8AC3E}">
        <p14:creationId xmlns:p14="http://schemas.microsoft.com/office/powerpoint/2010/main" val="523950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90732" y="672869"/>
            <a:ext cx="2200118" cy="64183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Đ, 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811" y="454939"/>
            <a:ext cx="1005840" cy="99542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AF414-6BAC-6E4C-1C45-E153996F5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2143125"/>
            <a:ext cx="10272004" cy="27146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49A88F-86DD-89A6-BEB1-42A12A6711B3}"/>
              </a:ext>
            </a:extLst>
          </p:cNvPr>
          <p:cNvSpPr/>
          <p:nvPr/>
        </p:nvSpPr>
        <p:spPr>
          <a:xfrm>
            <a:off x="3190875" y="3200400"/>
            <a:ext cx="533400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CD38A7-7F08-D202-D915-64DCF19F1E7C}"/>
              </a:ext>
            </a:extLst>
          </p:cNvPr>
          <p:cNvSpPr/>
          <p:nvPr/>
        </p:nvSpPr>
        <p:spPr>
          <a:xfrm>
            <a:off x="6638925" y="4238625"/>
            <a:ext cx="533400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DACC9B-10E4-ABE4-4B17-E6F9DB1BD863}"/>
              </a:ext>
            </a:extLst>
          </p:cNvPr>
          <p:cNvSpPr/>
          <p:nvPr/>
        </p:nvSpPr>
        <p:spPr>
          <a:xfrm>
            <a:off x="4953000" y="3743325"/>
            <a:ext cx="1476375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18 070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EA7DE4-161B-EECC-812E-9B109A2F6E63}"/>
              </a:ext>
            </a:extLst>
          </p:cNvPr>
          <p:cNvSpPr/>
          <p:nvPr/>
        </p:nvSpPr>
        <p:spPr>
          <a:xfrm>
            <a:off x="4838700" y="4267200"/>
            <a:ext cx="1724025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205 998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43212E-01CD-5D40-514F-9D349CF75252}"/>
              </a:ext>
            </a:extLst>
          </p:cNvPr>
          <p:cNvSpPr/>
          <p:nvPr/>
        </p:nvSpPr>
        <p:spPr>
          <a:xfrm>
            <a:off x="9839325" y="4038600"/>
            <a:ext cx="533400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4224471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9AEFD7-3ED8-46A6-929D-AAA63DC6069F}"/>
              </a:ext>
            </a:extLst>
          </p:cNvPr>
          <p:cNvSpPr txBox="1"/>
          <p:nvPr/>
        </p:nvSpPr>
        <p:spPr>
          <a:xfrm>
            <a:off x="1981200" y="956280"/>
            <a:ext cx="656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586E92-F8CE-427C-BB19-511DC116F0BF}"/>
              </a:ext>
            </a:extLst>
          </p:cNvPr>
          <p:cNvSpPr/>
          <p:nvPr/>
        </p:nvSpPr>
        <p:spPr>
          <a:xfrm>
            <a:off x="1459238" y="93214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559955-A97A-8D09-DB3A-87A70F16498E}"/>
              </a:ext>
            </a:extLst>
          </p:cNvPr>
          <p:cNvGrpSpPr/>
          <p:nvPr/>
        </p:nvGrpSpPr>
        <p:grpSpPr>
          <a:xfrm>
            <a:off x="1304925" y="1981200"/>
            <a:ext cx="4324350" cy="647700"/>
            <a:chOff x="1304925" y="1981200"/>
            <a:chExt cx="4324350" cy="6477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7ACE161-42E2-6D3A-3E71-5F8DC5413B19}"/>
                </a:ext>
              </a:extLst>
            </p:cNvPr>
            <p:cNvSpPr txBox="1"/>
            <p:nvPr/>
          </p:nvSpPr>
          <p:spPr>
            <a:xfrm>
              <a:off x="1304925" y="1981200"/>
              <a:ext cx="4324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a)            x 7 = 14 742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D90D67A-3998-5691-A8AA-B75221BFFD68}"/>
                </a:ext>
              </a:extLst>
            </p:cNvPr>
            <p:cNvSpPr/>
            <p:nvPr/>
          </p:nvSpPr>
          <p:spPr>
            <a:xfrm>
              <a:off x="1914525" y="2066925"/>
              <a:ext cx="990600" cy="5619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EB604F-8256-F834-7B82-B79B5CE3EF8E}"/>
              </a:ext>
            </a:extLst>
          </p:cNvPr>
          <p:cNvGrpSpPr/>
          <p:nvPr/>
        </p:nvGrpSpPr>
        <p:grpSpPr>
          <a:xfrm>
            <a:off x="6267450" y="1943100"/>
            <a:ext cx="4476750" cy="647700"/>
            <a:chOff x="1152525" y="1981200"/>
            <a:chExt cx="4476750" cy="6477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024474-DF41-69EC-577E-4FD4535AF90A}"/>
                </a:ext>
              </a:extLst>
            </p:cNvPr>
            <p:cNvSpPr txBox="1"/>
            <p:nvPr/>
          </p:nvSpPr>
          <p:spPr>
            <a:xfrm>
              <a:off x="1152525" y="1981200"/>
              <a:ext cx="4476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b)               : 24 = 815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2389F77-7483-D407-D29F-CC8105965164}"/>
                </a:ext>
              </a:extLst>
            </p:cNvPr>
            <p:cNvSpPr/>
            <p:nvPr/>
          </p:nvSpPr>
          <p:spPr>
            <a:xfrm>
              <a:off x="1914525" y="2066925"/>
              <a:ext cx="1162050" cy="5619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43501" y="2775288"/>
            <a:ext cx="388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14 742 : 7 = 2106</a:t>
            </a:r>
            <a:endParaRPr lang="en-US" sz="3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024474-DF41-69EC-577E-4FD4535AF90A}"/>
              </a:ext>
            </a:extLst>
          </p:cNvPr>
          <p:cNvSpPr txBox="1"/>
          <p:nvPr/>
        </p:nvSpPr>
        <p:spPr>
          <a:xfrm>
            <a:off x="6267450" y="2807376"/>
            <a:ext cx="447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815 x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=  19 560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69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759283" y="1053432"/>
            <a:ext cx="919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72 cái bút chì xếp đều vào 6 hộp. Hỏi có 760 cái bút chì cùng loại đó thì xếp được bao nhiêu hộp như thế và còn thừa mấy cái bút chì?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1136983" y="10534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2C84B-8293-1CA8-990D-2C4B74E7582E}"/>
              </a:ext>
            </a:extLst>
          </p:cNvPr>
          <p:cNvSpPr txBox="1"/>
          <p:nvPr/>
        </p:nvSpPr>
        <p:spPr>
          <a:xfrm>
            <a:off x="2535211" y="2866314"/>
            <a:ext cx="6305550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óm tắt: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72 cái bút chì: </a:t>
            </a:r>
            <a:r>
              <a:rPr lang="nl-NL" sz="3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nl-NL" sz="32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8455" y="4088956"/>
            <a:ext cx="711824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760 cái bút chì: ... hộp, thừa ... bút chì?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20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720502" y="872457"/>
            <a:ext cx="91951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Rô-bốt đến kho báu theo các đoạn đường ghi phép tính có kết quả là số lẻ. Hỏi kho báu ở trong toà nhà nào?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1136983" y="10534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396EB4-4A57-590A-822A-14C08E06D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0502" y="1748121"/>
            <a:ext cx="8228716" cy="423156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F2E2CA-0897-C3D8-76FA-C397D93449D0}"/>
              </a:ext>
            </a:extLst>
          </p:cNvPr>
          <p:cNvSpPr/>
          <p:nvPr/>
        </p:nvSpPr>
        <p:spPr>
          <a:xfrm rot="19173524">
            <a:off x="3550733" y="3146410"/>
            <a:ext cx="1061513" cy="41048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25 000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B8EE99-2660-4FF8-42DC-756B8EA0F681}"/>
              </a:ext>
            </a:extLst>
          </p:cNvPr>
          <p:cNvSpPr/>
          <p:nvPr/>
        </p:nvSpPr>
        <p:spPr>
          <a:xfrm rot="1757226">
            <a:off x="3788858" y="5051412"/>
            <a:ext cx="1061513" cy="41048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3 003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1EE3B62-0DDE-4991-C065-6D44D9BA05DC}"/>
              </a:ext>
            </a:extLst>
          </p:cNvPr>
          <p:cNvSpPr/>
          <p:nvPr/>
        </p:nvSpPr>
        <p:spPr>
          <a:xfrm rot="15910826">
            <a:off x="4369885" y="4022714"/>
            <a:ext cx="1061513" cy="41048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7 865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896C64-2A46-D037-12B6-3FF7E55ED1FD}"/>
              </a:ext>
            </a:extLst>
          </p:cNvPr>
          <p:cNvSpPr/>
          <p:nvPr/>
        </p:nvSpPr>
        <p:spPr>
          <a:xfrm rot="2463329">
            <a:off x="7723132" y="4649613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3A4902B-63D4-A2BF-4DA5-A473B25F2D74}"/>
              </a:ext>
            </a:extLst>
          </p:cNvPr>
          <p:cNvSpPr/>
          <p:nvPr/>
        </p:nvSpPr>
        <p:spPr>
          <a:xfrm rot="18953303">
            <a:off x="6098930" y="481459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4 002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0919941-5872-5442-2657-E3F954151C79}"/>
              </a:ext>
            </a:extLst>
          </p:cNvPr>
          <p:cNvSpPr/>
          <p:nvPr/>
        </p:nvSpPr>
        <p:spPr>
          <a:xfrm rot="19252463">
            <a:off x="7553467" y="3630155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E74B807-4F94-2B1F-A6D0-FCCAB9FEDBA8}"/>
              </a:ext>
            </a:extLst>
          </p:cNvPr>
          <p:cNvSpPr/>
          <p:nvPr/>
        </p:nvSpPr>
        <p:spPr>
          <a:xfrm>
            <a:off x="6272031" y="2342235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1  141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9EFD536-E808-B8DD-F1EC-A2A4A5A7C8F5}"/>
              </a:ext>
            </a:extLst>
          </p:cNvPr>
          <p:cNvSpPr/>
          <p:nvPr/>
        </p:nvSpPr>
        <p:spPr>
          <a:xfrm rot="2474770">
            <a:off x="5491007" y="3749711"/>
            <a:ext cx="943594" cy="28619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840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3551" y="2838368"/>
            <a:ext cx="1950263" cy="227746"/>
          </a:xfrm>
          <a:prstGeom prst="rect">
            <a:avLst/>
          </a:prstGeom>
          <a:solidFill>
            <a:srgbClr val="FFFF00">
              <a:tint val="66000"/>
              <a:satMod val="16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14451" y="2747159"/>
            <a:ext cx="118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163  x 7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 rot="19341685">
            <a:off x="7237531" y="3373127"/>
            <a:ext cx="937556" cy="2877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120842">
            <a:off x="7061913" y="3256250"/>
            <a:ext cx="14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80 000 : 40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 rot="2386128">
            <a:off x="5516599" y="3436123"/>
            <a:ext cx="1180778" cy="2446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2369243">
            <a:off x="5652369" y="3489977"/>
            <a:ext cx="1239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24 x 35</a:t>
            </a:r>
            <a:endParaRPr lang="en-US" sz="1400"/>
          </a:p>
        </p:txBody>
      </p:sp>
      <p:sp>
        <p:nvSpPr>
          <p:cNvPr id="18" name="Rectangle 17"/>
          <p:cNvSpPr/>
          <p:nvPr/>
        </p:nvSpPr>
        <p:spPr>
          <a:xfrm rot="2438044">
            <a:off x="7221323" y="4835024"/>
            <a:ext cx="1013127" cy="2979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2316887">
            <a:off x="6881044" y="4849426"/>
            <a:ext cx="190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145 000 : 1 000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 rot="19180245">
            <a:off x="3831496" y="3506289"/>
            <a:ext cx="1105469" cy="2632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238181">
            <a:off x="3824261" y="3373803"/>
            <a:ext cx="139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500x50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 rot="1806259">
            <a:off x="3774265" y="4786240"/>
            <a:ext cx="1493442" cy="2382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59439">
            <a:off x="3905968" y="4713787"/>
            <a:ext cx="143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90 090 : 30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 rot="5036761">
            <a:off x="4574715" y="3977843"/>
            <a:ext cx="1576304" cy="3224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5776698">
            <a:off x="4720171" y="3814519"/>
            <a:ext cx="1267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605 x 13</a:t>
            </a:r>
            <a:endParaRPr lang="en-US" sz="1400"/>
          </a:p>
        </p:txBody>
      </p:sp>
      <p:sp>
        <p:nvSpPr>
          <p:cNvPr id="25" name="Rectangle 24"/>
          <p:cNvSpPr/>
          <p:nvPr/>
        </p:nvSpPr>
        <p:spPr>
          <a:xfrm rot="19051835">
            <a:off x="5679323" y="4609980"/>
            <a:ext cx="1087710" cy="2540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18900196">
            <a:off x="5633895" y="4532438"/>
            <a:ext cx="133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36 018 : 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62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mph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6" grpId="0" animBg="1"/>
      <p:bldP spid="27" grpId="0" animBg="1"/>
      <p:bldP spid="17" grpId="0"/>
      <p:bldP spid="8" grpId="0"/>
      <p:bldP spid="15" grpId="0"/>
      <p:bldP spid="19" grpId="0"/>
      <p:bldP spid="7" grpId="0"/>
      <p:bldP spid="20" grpId="0"/>
      <p:bldP spid="2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806227" y="1034382"/>
            <a:ext cx="919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thuận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1136983" y="10534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2BEFB8-15BA-181F-DF0D-4EA8B1F835F2}"/>
              </a:ext>
            </a:extLst>
          </p:cNvPr>
          <p:cNvSpPr/>
          <p:nvPr/>
        </p:nvSpPr>
        <p:spPr>
          <a:xfrm>
            <a:off x="2676525" y="1952625"/>
            <a:ext cx="5895975" cy="885825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930 x 65 + 65 x 70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AF080-6C35-5012-1CB8-D2CE249B8DE8}"/>
              </a:ext>
            </a:extLst>
          </p:cNvPr>
          <p:cNvSpPr txBox="1"/>
          <p:nvPr/>
        </p:nvSpPr>
        <p:spPr>
          <a:xfrm>
            <a:off x="2943225" y="2867025"/>
            <a:ext cx="6286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4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65 x (930 + 70)</a:t>
            </a:r>
          </a:p>
          <a:p>
            <a:pPr algn="just" latinLnBrk="0"/>
            <a:r>
              <a:rPr lang="en-US" sz="4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65 x 1 000</a:t>
            </a:r>
          </a:p>
          <a:p>
            <a:pPr algn="just" latinLnBrk="0"/>
            <a:r>
              <a:rPr lang="en-US" sz="4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65 000</a:t>
            </a:r>
          </a:p>
        </p:txBody>
      </p:sp>
    </p:spTree>
    <p:extLst>
      <p:ext uri="{BB962C8B-B14F-4D97-AF65-F5344CB8AC3E}">
        <p14:creationId xmlns:p14="http://schemas.microsoft.com/office/powerpoint/2010/main" val="3654631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6733257" y="-1921756"/>
            <a:ext cx="4504646" cy="368556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9732" y="495409"/>
            <a:ext cx="2750232" cy="2125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59"/>
          <a:stretch/>
        </p:blipFill>
        <p:spPr>
          <a:xfrm>
            <a:off x="1461126" y="1573667"/>
            <a:ext cx="7310587" cy="43152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09307" y="1573667"/>
            <a:ext cx="3907303" cy="44033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23" y="3241641"/>
            <a:ext cx="2176526" cy="3203807"/>
          </a:xfrm>
          <a:prstGeom prst="rect">
            <a:avLst/>
          </a:prstGeom>
        </p:spPr>
      </p:pic>
      <p:sp>
        <p:nvSpPr>
          <p:cNvPr id="13" name="文本框 45">
            <a:extLst>
              <a:ext uri="{FF2B5EF4-FFF2-40B4-BE49-F238E27FC236}">
                <a16:creationId xmlns:a16="http://schemas.microsoft.com/office/drawing/2014/main" id="{E09F89A6-7824-B55B-8F91-AF7507D8EE1E}"/>
              </a:ext>
            </a:extLst>
          </p:cNvPr>
          <p:cNvSpPr txBox="1"/>
          <p:nvPr/>
        </p:nvSpPr>
        <p:spPr>
          <a:xfrm>
            <a:off x="2595969" y="381042"/>
            <a:ext cx="289395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03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 BLACK" pitchFamily="2" charset="77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798">
            <a:off x="2020621" y="1671662"/>
            <a:ext cx="7520951" cy="313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52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5B2CA9-E7D5-9854-357C-4E7213C6C61C}"/>
              </a:ext>
            </a:extLst>
          </p:cNvPr>
          <p:cNvSpPr txBox="1"/>
          <p:nvPr/>
        </p:nvSpPr>
        <p:spPr>
          <a:xfrm>
            <a:off x="1058238" y="1164717"/>
            <a:ext cx="102638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Một hộp bút màu có 6 chiếc bút có giá 18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600 đồng. Hỏi mỗi chiếc bút màu có giá là bao nhiêu tiền?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988FE-8D3E-BEA6-FD96-661584F52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42E0F0-51A5-511E-B092-909DD92EEA6B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D95E9-AAF3-AC79-3304-96EA90EBC359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90E25-1B0D-CD2F-1683-545594020320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chiếc bút có giá là: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BEED08-53C9-DBCE-8008-83C3A25E298F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18 600 : 6 = 3 100 (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A378A1-B8EF-CCC9-8442-725B77E56FE3}"/>
              </a:ext>
            </a:extLst>
          </p:cNvPr>
          <p:cNvSpPr txBox="1"/>
          <p:nvPr/>
        </p:nvSpPr>
        <p:spPr>
          <a:xfrm>
            <a:off x="4499067" y="5251865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3 100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1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63" y="1844741"/>
            <a:ext cx="4508500" cy="4508500"/>
          </a:xfrm>
          <a:prstGeom prst="rect">
            <a:avLst/>
          </a:prstGeom>
        </p:spPr>
      </p:pic>
      <p:sp>
        <p:nvSpPr>
          <p:cNvPr id="7" name="Google Shape;3105;p55"/>
          <p:cNvSpPr txBox="1">
            <a:spLocks noGrp="1"/>
          </p:cNvSpPr>
          <p:nvPr>
            <p:ph type="title" idx="4294967295"/>
          </p:nvPr>
        </p:nvSpPr>
        <p:spPr>
          <a:xfrm>
            <a:off x="5553263" y="2548698"/>
            <a:ext cx="5027612" cy="3073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Ôn lại bài học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3263" y="1449164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SVNDessert Menu Scrip" panose="00000500000000000000" pitchFamily="2" charset="0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729319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77000">
              <a:srgbClr val="FEBF2C"/>
            </a:gs>
            <a:gs pos="0">
              <a:srgbClr val="F99102"/>
            </a:gs>
          </a:gsLst>
          <a:lin ang="4200000" scaled="0"/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77000">
              <a:srgbClr val="FEBF2C"/>
            </a:gs>
            <a:gs pos="0">
              <a:srgbClr val="F99102"/>
            </a:gs>
          </a:gsLst>
          <a:lin ang="4200000" scaled="0"/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387</Words>
  <Application>Microsoft Office PowerPoint</Application>
  <PresentationFormat>Widescreen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#9SLIDE07 ICIELKONI BLACK</vt:lpstr>
      <vt:lpstr>#9Slide07 SVNDessert Menu Scrip</vt:lpstr>
      <vt:lpstr>Arial</vt:lpstr>
      <vt:lpstr>Calibri</vt:lpstr>
      <vt:lpstr>Cambria</vt:lpstr>
      <vt:lpstr>等线</vt:lpstr>
      <vt:lpstr>Times New Roman</vt:lpstr>
      <vt:lpstr>思源黑体 CN</vt:lpstr>
      <vt:lpstr>思源黑体 CN Bold</vt:lpstr>
      <vt:lpstr>雷盖体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1.  Ôn lại bài học 2. Chuẩn bị bài mới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61</cp:revision>
  <dcterms:created xsi:type="dcterms:W3CDTF">2023-12-05T14:05:58Z</dcterms:created>
  <dcterms:modified xsi:type="dcterms:W3CDTF">2025-03-04T08:33:28Z</dcterms:modified>
</cp:coreProperties>
</file>