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7"/>
  </p:notesMasterIdLst>
  <p:sldIdLst>
    <p:sldId id="257" r:id="rId4"/>
    <p:sldId id="493" r:id="rId5"/>
    <p:sldId id="297" r:id="rId6"/>
    <p:sldId id="256" r:id="rId8"/>
    <p:sldId id="494" r:id="rId9"/>
    <p:sldId id="289" r:id="rId10"/>
    <p:sldId id="264" r:id="rId11"/>
    <p:sldId id="495" r:id="rId12"/>
    <p:sldId id="546" r:id="rId13"/>
    <p:sldId id="498" r:id="rId14"/>
    <p:sldId id="589" r:id="rId15"/>
    <p:sldId id="569" r:id="rId16"/>
    <p:sldId id="500" r:id="rId17"/>
    <p:sldId id="501" r:id="rId18"/>
    <p:sldId id="591" r:id="rId19"/>
    <p:sldId id="502" r:id="rId20"/>
    <p:sldId id="503" r:id="rId21"/>
    <p:sldId id="504" r:id="rId22"/>
    <p:sldId id="505" r:id="rId23"/>
    <p:sldId id="506" r:id="rId24"/>
    <p:sldId id="507" r:id="rId25"/>
    <p:sldId id="613" r:id="rId26"/>
    <p:sldId id="612" r:id="rId27"/>
    <p:sldId id="611" r:id="rId28"/>
    <p:sldId id="518" r:id="rId29"/>
    <p:sldId id="514" r:id="rId30"/>
    <p:sldId id="517" r:id="rId31"/>
    <p:sldId id="508" r:id="rId32"/>
    <p:sldId id="509" r:id="rId33"/>
    <p:sldId id="510" r:id="rId34"/>
    <p:sldId id="511" r:id="rId35"/>
    <p:sldId id="512"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8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00" lvl="0" indent="-457200" rtl="0">
              <a:spcBef>
                <a:spcPct val="1000"/>
              </a:spcBef>
              <a:spcAft>
                <a:spcPts val="0"/>
              </a:spcAft>
              <a:buSzPts val="1800"/>
              <a:buChar char="●"/>
              <a:defRPr sz="1600"/>
            </a:lvl1pPr>
            <a:lvl2pPr marL="1219200" lvl="1" indent="-423545" rtl="0">
              <a:spcBef>
                <a:spcPct val="1000"/>
              </a:spcBef>
              <a:spcAft>
                <a:spcPts val="0"/>
              </a:spcAft>
              <a:buSzPts val="1400"/>
              <a:buFont typeface="Arial" panose="020B0604020202020204"/>
              <a:buChar char="○"/>
              <a:defRPr/>
            </a:lvl2pPr>
            <a:lvl3pPr marL="1828800" lvl="2" indent="-423545" rtl="0">
              <a:spcBef>
                <a:spcPct val="1000"/>
              </a:spcBef>
              <a:spcAft>
                <a:spcPts val="0"/>
              </a:spcAft>
              <a:buSzPts val="1400"/>
              <a:buFont typeface="Arial" panose="020B0604020202020204"/>
              <a:buChar char="■"/>
              <a:defRPr/>
            </a:lvl3pPr>
            <a:lvl4pPr marL="2438400" lvl="3" indent="-423545" rtl="0">
              <a:spcBef>
                <a:spcPct val="1000"/>
              </a:spcBef>
              <a:spcAft>
                <a:spcPts val="0"/>
              </a:spcAft>
              <a:buSzPts val="1400"/>
              <a:buFont typeface="Arial" panose="020B0604020202020204"/>
              <a:buChar char="●"/>
              <a:defRPr/>
            </a:lvl4pPr>
            <a:lvl5pPr marL="3048000" lvl="4" indent="-423545" rtl="0">
              <a:spcBef>
                <a:spcPct val="1000"/>
              </a:spcBef>
              <a:spcAft>
                <a:spcPts val="0"/>
              </a:spcAft>
              <a:buSzPts val="1400"/>
              <a:buFont typeface="Arial" panose="020B0604020202020204"/>
              <a:buChar char="○"/>
              <a:defRPr/>
            </a:lvl5pPr>
            <a:lvl6pPr marL="3657600" lvl="5" indent="-423545" rtl="0">
              <a:spcBef>
                <a:spcPct val="1000"/>
              </a:spcBef>
              <a:spcAft>
                <a:spcPts val="0"/>
              </a:spcAft>
              <a:buSzPts val="1400"/>
              <a:buFont typeface="Arial" panose="020B0604020202020204"/>
              <a:buChar char="■"/>
              <a:defRPr/>
            </a:lvl6pPr>
            <a:lvl7pPr marL="4267200" lvl="6" indent="-423545" rtl="0">
              <a:spcBef>
                <a:spcPct val="1000"/>
              </a:spcBef>
              <a:spcAft>
                <a:spcPts val="0"/>
              </a:spcAft>
              <a:buSzPts val="1400"/>
              <a:buFont typeface="Arial" panose="020B0604020202020204"/>
              <a:buChar char="●"/>
              <a:defRPr/>
            </a:lvl7pPr>
            <a:lvl8pPr marL="4876800" lvl="7" indent="-423545" rtl="0">
              <a:spcBef>
                <a:spcPct val="1000"/>
              </a:spcBef>
              <a:spcAft>
                <a:spcPts val="0"/>
              </a:spcAft>
              <a:buSzPts val="1400"/>
              <a:buFont typeface="Arial" panose="020B0604020202020204"/>
              <a:buChar char="○"/>
              <a:defRPr/>
            </a:lvl8pPr>
            <a:lvl9pPr marL="5486400" lvl="8" indent="-423545" rtl="0">
              <a:spcBef>
                <a:spcPct val="1000"/>
              </a:spcBef>
              <a:spcAft>
                <a:spcPts val="0"/>
              </a:spcAft>
              <a:buSzPts val="1400"/>
              <a:buFont typeface="Arial" panose="020B0604020202020204"/>
              <a:buChar char="■"/>
              <a:defRPr/>
            </a:lvl9pPr>
          </a:lstStyle>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5"/>
            </a:lvl1pPr>
            <a:lvl2pPr lvl="1" algn="ctr" rtl="0">
              <a:spcBef>
                <a:spcPct val="1000"/>
              </a:spcBef>
              <a:spcAft>
                <a:spcPts val="0"/>
              </a:spcAft>
              <a:buNone/>
              <a:defRPr sz="2665"/>
            </a:lvl2pPr>
            <a:lvl3pPr lvl="2" algn="ctr" rtl="0">
              <a:spcBef>
                <a:spcPct val="1000"/>
              </a:spcBef>
              <a:spcAft>
                <a:spcPts val="0"/>
              </a:spcAft>
              <a:buNone/>
              <a:defRPr sz="2665"/>
            </a:lvl3pPr>
            <a:lvl4pPr lvl="3" algn="ctr" rtl="0">
              <a:spcBef>
                <a:spcPct val="1000"/>
              </a:spcBef>
              <a:spcAft>
                <a:spcPts val="0"/>
              </a:spcAft>
              <a:buNone/>
              <a:defRPr sz="2665"/>
            </a:lvl4pPr>
            <a:lvl5pPr lvl="4" algn="ctr" rtl="0">
              <a:spcBef>
                <a:spcPct val="1000"/>
              </a:spcBef>
              <a:spcAft>
                <a:spcPts val="0"/>
              </a:spcAft>
              <a:buNone/>
              <a:defRPr sz="2665"/>
            </a:lvl5pPr>
            <a:lvl6pPr lvl="5" algn="ctr" rtl="0">
              <a:spcBef>
                <a:spcPct val="1000"/>
              </a:spcBef>
              <a:spcAft>
                <a:spcPts val="0"/>
              </a:spcAft>
              <a:buNone/>
              <a:defRPr sz="2665"/>
            </a:lvl6pPr>
            <a:lvl7pPr lvl="6" algn="ctr" rtl="0">
              <a:spcBef>
                <a:spcPct val="1000"/>
              </a:spcBef>
              <a:spcAft>
                <a:spcPts val="0"/>
              </a:spcAft>
              <a:buNone/>
              <a:defRPr sz="2665"/>
            </a:lvl7pPr>
            <a:lvl8pPr lvl="7" algn="ctr" rtl="0">
              <a:spcBef>
                <a:spcPct val="1000"/>
              </a:spcBef>
              <a:spcAft>
                <a:spcPts val="0"/>
              </a:spcAft>
              <a:buNone/>
              <a:defRPr sz="2665"/>
            </a:lvl8pPr>
            <a:lvl9pPr lvl="8" algn="ctr" rtl="0">
              <a:spcBef>
                <a:spcPct val="1000"/>
              </a:spcBef>
              <a:spcAft>
                <a:spcPts val="0"/>
              </a:spcAft>
              <a:buNone/>
              <a:defRPr sz="2665"/>
            </a:lvl9pPr>
          </a:lstStyle>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5"/>
            </a:lvl1pPr>
            <a:lvl2pPr lvl="1" algn="ctr" rtl="0">
              <a:spcBef>
                <a:spcPct val="1000"/>
              </a:spcBef>
              <a:spcAft>
                <a:spcPts val="0"/>
              </a:spcAft>
              <a:buNone/>
              <a:defRPr sz="2665"/>
            </a:lvl2pPr>
            <a:lvl3pPr lvl="2" algn="ctr" rtl="0">
              <a:spcBef>
                <a:spcPct val="1000"/>
              </a:spcBef>
              <a:spcAft>
                <a:spcPts val="0"/>
              </a:spcAft>
              <a:buNone/>
              <a:defRPr sz="2665"/>
            </a:lvl3pPr>
            <a:lvl4pPr lvl="3" algn="ctr" rtl="0">
              <a:spcBef>
                <a:spcPct val="1000"/>
              </a:spcBef>
              <a:spcAft>
                <a:spcPts val="0"/>
              </a:spcAft>
              <a:buNone/>
              <a:defRPr sz="2665"/>
            </a:lvl4pPr>
            <a:lvl5pPr lvl="4" algn="ctr" rtl="0">
              <a:spcBef>
                <a:spcPct val="1000"/>
              </a:spcBef>
              <a:spcAft>
                <a:spcPts val="0"/>
              </a:spcAft>
              <a:buNone/>
              <a:defRPr sz="2665"/>
            </a:lvl5pPr>
            <a:lvl6pPr lvl="5" algn="ctr" rtl="0">
              <a:spcBef>
                <a:spcPct val="1000"/>
              </a:spcBef>
              <a:spcAft>
                <a:spcPts val="0"/>
              </a:spcAft>
              <a:buNone/>
              <a:defRPr sz="2665"/>
            </a:lvl6pPr>
            <a:lvl7pPr lvl="6" algn="ctr" rtl="0">
              <a:spcBef>
                <a:spcPct val="1000"/>
              </a:spcBef>
              <a:spcAft>
                <a:spcPts val="0"/>
              </a:spcAft>
              <a:buNone/>
              <a:defRPr sz="2665"/>
            </a:lvl7pPr>
            <a:lvl8pPr lvl="7" algn="ctr" rtl="0">
              <a:spcBef>
                <a:spcPct val="1000"/>
              </a:spcBef>
              <a:spcAft>
                <a:spcPts val="0"/>
              </a:spcAft>
              <a:buNone/>
              <a:defRPr sz="2665"/>
            </a:lvl8pPr>
            <a:lvl9pPr lvl="8" algn="ctr" rtl="0">
              <a:spcBef>
                <a:spcPct val="1000"/>
              </a:spcBef>
              <a:spcAft>
                <a:spcPts val="0"/>
              </a:spcAft>
              <a:buNone/>
              <a:defRPr sz="2665"/>
            </a:lvl9pPr>
          </a:lstStyle>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5"/>
            </a:lvl1pPr>
            <a:lvl2pPr lvl="1" algn="ctr" rtl="0">
              <a:spcBef>
                <a:spcPct val="1000"/>
              </a:spcBef>
              <a:spcAft>
                <a:spcPts val="0"/>
              </a:spcAft>
              <a:buNone/>
              <a:defRPr sz="2665"/>
            </a:lvl2pPr>
            <a:lvl3pPr lvl="2" algn="ctr" rtl="0">
              <a:spcBef>
                <a:spcPct val="1000"/>
              </a:spcBef>
              <a:spcAft>
                <a:spcPts val="0"/>
              </a:spcAft>
              <a:buNone/>
              <a:defRPr sz="2665"/>
            </a:lvl3pPr>
            <a:lvl4pPr lvl="3" algn="ctr" rtl="0">
              <a:spcBef>
                <a:spcPct val="1000"/>
              </a:spcBef>
              <a:spcAft>
                <a:spcPts val="0"/>
              </a:spcAft>
              <a:buNone/>
              <a:defRPr sz="2665"/>
            </a:lvl4pPr>
            <a:lvl5pPr lvl="4" algn="ctr" rtl="0">
              <a:spcBef>
                <a:spcPct val="1000"/>
              </a:spcBef>
              <a:spcAft>
                <a:spcPts val="0"/>
              </a:spcAft>
              <a:buNone/>
              <a:defRPr sz="2665"/>
            </a:lvl5pPr>
            <a:lvl6pPr lvl="5" algn="ctr" rtl="0">
              <a:spcBef>
                <a:spcPct val="1000"/>
              </a:spcBef>
              <a:spcAft>
                <a:spcPts val="0"/>
              </a:spcAft>
              <a:buNone/>
              <a:defRPr sz="2665"/>
            </a:lvl6pPr>
            <a:lvl7pPr lvl="6" algn="ctr" rtl="0">
              <a:spcBef>
                <a:spcPct val="1000"/>
              </a:spcBef>
              <a:spcAft>
                <a:spcPts val="0"/>
              </a:spcAft>
              <a:buNone/>
              <a:defRPr sz="2665"/>
            </a:lvl7pPr>
            <a:lvl8pPr lvl="7" algn="ctr" rtl="0">
              <a:spcBef>
                <a:spcPct val="1000"/>
              </a:spcBef>
              <a:spcAft>
                <a:spcPts val="0"/>
              </a:spcAft>
              <a:buNone/>
              <a:defRPr sz="2665"/>
            </a:lvl8pPr>
            <a:lvl9pPr lvl="8" algn="ctr" rtl="0">
              <a:spcBef>
                <a:spcPct val="1000"/>
              </a:spcBef>
              <a:spcAft>
                <a:spcPts val="0"/>
              </a:spcAft>
              <a:buNone/>
              <a:defRPr sz="2665"/>
            </a:lvl9pPr>
          </a:lstStyle>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5"/>
            </a:lvl1pPr>
            <a:lvl2pPr lvl="1" algn="ctr" rtl="0">
              <a:spcBef>
                <a:spcPct val="1000"/>
              </a:spcBef>
              <a:spcAft>
                <a:spcPts val="0"/>
              </a:spcAft>
              <a:buNone/>
              <a:defRPr sz="2665"/>
            </a:lvl2pPr>
            <a:lvl3pPr lvl="2" algn="ctr" rtl="0">
              <a:spcBef>
                <a:spcPct val="1000"/>
              </a:spcBef>
              <a:spcAft>
                <a:spcPts val="0"/>
              </a:spcAft>
              <a:buNone/>
              <a:defRPr sz="2665"/>
            </a:lvl3pPr>
            <a:lvl4pPr lvl="3" algn="ctr" rtl="0">
              <a:spcBef>
                <a:spcPct val="1000"/>
              </a:spcBef>
              <a:spcAft>
                <a:spcPts val="0"/>
              </a:spcAft>
              <a:buNone/>
              <a:defRPr sz="2665"/>
            </a:lvl4pPr>
            <a:lvl5pPr lvl="4" algn="ctr" rtl="0">
              <a:spcBef>
                <a:spcPct val="1000"/>
              </a:spcBef>
              <a:spcAft>
                <a:spcPts val="0"/>
              </a:spcAft>
              <a:buNone/>
              <a:defRPr sz="2665"/>
            </a:lvl5pPr>
            <a:lvl6pPr lvl="5" algn="ctr" rtl="0">
              <a:spcBef>
                <a:spcPct val="1000"/>
              </a:spcBef>
              <a:spcAft>
                <a:spcPts val="0"/>
              </a:spcAft>
              <a:buNone/>
              <a:defRPr sz="2665"/>
            </a:lvl6pPr>
            <a:lvl7pPr lvl="6" algn="ctr" rtl="0">
              <a:spcBef>
                <a:spcPct val="1000"/>
              </a:spcBef>
              <a:spcAft>
                <a:spcPts val="0"/>
              </a:spcAft>
              <a:buNone/>
              <a:defRPr sz="2665"/>
            </a:lvl7pPr>
            <a:lvl8pPr lvl="7" algn="ctr" rtl="0">
              <a:spcBef>
                <a:spcPct val="1000"/>
              </a:spcBef>
              <a:spcAft>
                <a:spcPts val="0"/>
              </a:spcAft>
              <a:buNone/>
              <a:defRPr sz="2665"/>
            </a:lvl8pPr>
            <a:lvl9pPr lvl="8" algn="ctr" rtl="0">
              <a:spcBef>
                <a:spcPct val="1000"/>
              </a:spcBef>
              <a:spcAft>
                <a:spcPts val="0"/>
              </a:spcAft>
              <a:buNone/>
              <a:defRPr sz="2665"/>
            </a:lvl9pPr>
          </a:lstStyle>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5">
                <a:solidFill>
                  <a:schemeClr val="dk1"/>
                </a:solidFill>
              </a:defRPr>
            </a:lvl1pPr>
            <a:lvl2pPr lvl="1" rtl="0">
              <a:spcBef>
                <a:spcPct val="1000"/>
              </a:spcBef>
              <a:spcAft>
                <a:spcPts val="0"/>
              </a:spcAft>
              <a:buClr>
                <a:schemeClr val="dk1"/>
              </a:buClr>
              <a:buSzPts val="2000"/>
              <a:buNone/>
              <a:defRPr sz="2665">
                <a:solidFill>
                  <a:schemeClr val="dk1"/>
                </a:solidFill>
              </a:defRPr>
            </a:lvl2pPr>
            <a:lvl3pPr lvl="2" rtl="0">
              <a:spcBef>
                <a:spcPct val="1000"/>
              </a:spcBef>
              <a:spcAft>
                <a:spcPts val="0"/>
              </a:spcAft>
              <a:buClr>
                <a:schemeClr val="dk1"/>
              </a:buClr>
              <a:buSzPts val="2000"/>
              <a:buNone/>
              <a:defRPr sz="2665">
                <a:solidFill>
                  <a:schemeClr val="dk1"/>
                </a:solidFill>
              </a:defRPr>
            </a:lvl3pPr>
            <a:lvl4pPr lvl="3" rtl="0">
              <a:spcBef>
                <a:spcPct val="1000"/>
              </a:spcBef>
              <a:spcAft>
                <a:spcPts val="0"/>
              </a:spcAft>
              <a:buClr>
                <a:schemeClr val="dk1"/>
              </a:buClr>
              <a:buSzPts val="2000"/>
              <a:buNone/>
              <a:defRPr sz="2665">
                <a:solidFill>
                  <a:schemeClr val="dk1"/>
                </a:solidFill>
              </a:defRPr>
            </a:lvl4pPr>
            <a:lvl5pPr lvl="4" rtl="0">
              <a:spcBef>
                <a:spcPct val="1000"/>
              </a:spcBef>
              <a:spcAft>
                <a:spcPts val="0"/>
              </a:spcAft>
              <a:buClr>
                <a:schemeClr val="dk1"/>
              </a:buClr>
              <a:buSzPts val="2000"/>
              <a:buNone/>
              <a:defRPr sz="2665">
                <a:solidFill>
                  <a:schemeClr val="dk1"/>
                </a:solidFill>
              </a:defRPr>
            </a:lvl5pPr>
            <a:lvl6pPr lvl="5" rtl="0">
              <a:spcBef>
                <a:spcPct val="1000"/>
              </a:spcBef>
              <a:spcAft>
                <a:spcPts val="0"/>
              </a:spcAft>
              <a:buClr>
                <a:schemeClr val="dk1"/>
              </a:buClr>
              <a:buSzPts val="2000"/>
              <a:buNone/>
              <a:defRPr sz="2665">
                <a:solidFill>
                  <a:schemeClr val="dk1"/>
                </a:solidFill>
              </a:defRPr>
            </a:lvl6pPr>
            <a:lvl7pPr lvl="6" rtl="0">
              <a:spcBef>
                <a:spcPct val="1000"/>
              </a:spcBef>
              <a:spcAft>
                <a:spcPts val="0"/>
              </a:spcAft>
              <a:buClr>
                <a:schemeClr val="dk1"/>
              </a:buClr>
              <a:buSzPts val="2000"/>
              <a:buNone/>
              <a:defRPr sz="2665">
                <a:solidFill>
                  <a:schemeClr val="dk1"/>
                </a:solidFill>
              </a:defRPr>
            </a:lvl7pPr>
            <a:lvl8pPr lvl="7" rtl="0">
              <a:spcBef>
                <a:spcPct val="1000"/>
              </a:spcBef>
              <a:spcAft>
                <a:spcPts val="0"/>
              </a:spcAft>
              <a:buClr>
                <a:schemeClr val="dk1"/>
              </a:buClr>
              <a:buSzPts val="2000"/>
              <a:buNone/>
              <a:defRPr sz="2665">
                <a:solidFill>
                  <a:schemeClr val="dk1"/>
                </a:solidFill>
              </a:defRPr>
            </a:lvl8pPr>
            <a:lvl9pPr lvl="8" rtl="0">
              <a:spcBef>
                <a:spcPct val="1000"/>
              </a:spcBef>
              <a:spcAft>
                <a:spcPts val="0"/>
              </a:spcAft>
              <a:buClr>
                <a:schemeClr val="dk1"/>
              </a:buClr>
              <a:buSzPts val="2000"/>
              <a:buNone/>
              <a:defRPr sz="2665">
                <a:solidFill>
                  <a:schemeClr val="dk1"/>
                </a:solidFill>
              </a:defRPr>
            </a:lvl9pPr>
          </a:lstStyle>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5">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5"/>
            </a:lvl1pPr>
            <a:lvl2pPr lvl="1" rtl="0">
              <a:spcBef>
                <a:spcPct val="1000"/>
              </a:spcBef>
              <a:spcAft>
                <a:spcPts val="0"/>
              </a:spcAft>
              <a:buSzPts val="2000"/>
              <a:buNone/>
              <a:defRPr sz="2665"/>
            </a:lvl2pPr>
            <a:lvl3pPr lvl="2" rtl="0">
              <a:spcBef>
                <a:spcPct val="1000"/>
              </a:spcBef>
              <a:spcAft>
                <a:spcPts val="0"/>
              </a:spcAft>
              <a:buSzPts val="2000"/>
              <a:buNone/>
              <a:defRPr sz="2665"/>
            </a:lvl3pPr>
            <a:lvl4pPr lvl="3" rtl="0">
              <a:spcBef>
                <a:spcPct val="1000"/>
              </a:spcBef>
              <a:spcAft>
                <a:spcPts val="0"/>
              </a:spcAft>
              <a:buSzPts val="2000"/>
              <a:buNone/>
              <a:defRPr sz="2665"/>
            </a:lvl4pPr>
            <a:lvl5pPr lvl="4" rtl="0">
              <a:spcBef>
                <a:spcPct val="1000"/>
              </a:spcBef>
              <a:spcAft>
                <a:spcPts val="0"/>
              </a:spcAft>
              <a:buSzPts val="2000"/>
              <a:buNone/>
              <a:defRPr sz="2665"/>
            </a:lvl5pPr>
            <a:lvl6pPr lvl="5" rtl="0">
              <a:spcBef>
                <a:spcPct val="1000"/>
              </a:spcBef>
              <a:spcAft>
                <a:spcPts val="0"/>
              </a:spcAft>
              <a:buSzPts val="2000"/>
              <a:buNone/>
              <a:defRPr sz="2665"/>
            </a:lvl6pPr>
            <a:lvl7pPr lvl="6" rtl="0">
              <a:spcBef>
                <a:spcPct val="1000"/>
              </a:spcBef>
              <a:spcAft>
                <a:spcPts val="0"/>
              </a:spcAft>
              <a:buSzPts val="2000"/>
              <a:buNone/>
              <a:defRPr sz="2665"/>
            </a:lvl7pPr>
            <a:lvl8pPr lvl="7" rtl="0">
              <a:spcBef>
                <a:spcPct val="1000"/>
              </a:spcBef>
              <a:spcAft>
                <a:spcPts val="0"/>
              </a:spcAft>
              <a:buSzPts val="2000"/>
              <a:buNone/>
              <a:defRPr sz="2665"/>
            </a:lvl8pPr>
            <a:lvl9pPr lvl="8" rtl="0">
              <a:spcBef>
                <a:spcPct val="1000"/>
              </a:spcBef>
              <a:spcAft>
                <a:spcPts val="0"/>
              </a:spcAft>
              <a:buSzPts val="2000"/>
              <a:buNone/>
              <a:defRPr sz="2665"/>
            </a:lvl9pPr>
          </a:lstStyle>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5">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5"/>
            </a:lvl1pPr>
            <a:lvl2pPr lvl="1" rtl="0">
              <a:spcBef>
                <a:spcPct val="1000"/>
              </a:spcBef>
              <a:spcAft>
                <a:spcPts val="0"/>
              </a:spcAft>
              <a:buSzPts val="2000"/>
              <a:buNone/>
              <a:defRPr sz="2665"/>
            </a:lvl2pPr>
            <a:lvl3pPr lvl="2" rtl="0">
              <a:spcBef>
                <a:spcPct val="1000"/>
              </a:spcBef>
              <a:spcAft>
                <a:spcPts val="0"/>
              </a:spcAft>
              <a:buSzPts val="2000"/>
              <a:buNone/>
              <a:defRPr sz="2665"/>
            </a:lvl3pPr>
            <a:lvl4pPr lvl="3" rtl="0">
              <a:spcBef>
                <a:spcPct val="1000"/>
              </a:spcBef>
              <a:spcAft>
                <a:spcPts val="0"/>
              </a:spcAft>
              <a:buSzPts val="2000"/>
              <a:buNone/>
              <a:defRPr sz="2665"/>
            </a:lvl4pPr>
            <a:lvl5pPr lvl="4" rtl="0">
              <a:spcBef>
                <a:spcPct val="1000"/>
              </a:spcBef>
              <a:spcAft>
                <a:spcPts val="0"/>
              </a:spcAft>
              <a:buSzPts val="2000"/>
              <a:buNone/>
              <a:defRPr sz="2665"/>
            </a:lvl5pPr>
            <a:lvl6pPr lvl="5" rtl="0">
              <a:spcBef>
                <a:spcPct val="1000"/>
              </a:spcBef>
              <a:spcAft>
                <a:spcPts val="0"/>
              </a:spcAft>
              <a:buSzPts val="2000"/>
              <a:buNone/>
              <a:defRPr sz="2665"/>
            </a:lvl6pPr>
            <a:lvl7pPr lvl="6" rtl="0">
              <a:spcBef>
                <a:spcPct val="1000"/>
              </a:spcBef>
              <a:spcAft>
                <a:spcPts val="0"/>
              </a:spcAft>
              <a:buSzPts val="2000"/>
              <a:buNone/>
              <a:defRPr sz="2665"/>
            </a:lvl7pPr>
            <a:lvl8pPr lvl="7" rtl="0">
              <a:spcBef>
                <a:spcPct val="1000"/>
              </a:spcBef>
              <a:spcAft>
                <a:spcPts val="0"/>
              </a:spcAft>
              <a:buSzPts val="2000"/>
              <a:buNone/>
              <a:defRPr sz="2665"/>
            </a:lvl8pPr>
            <a:lvl9pPr lvl="8" rtl="0">
              <a:spcBef>
                <a:spcPct val="1000"/>
              </a:spcBef>
              <a:spcAft>
                <a:spcPts val="0"/>
              </a:spcAft>
              <a:buSzPts val="2000"/>
              <a:buNone/>
              <a:defRPr sz="2665"/>
            </a:lvl9pPr>
          </a:lstStyle>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5">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5">
                <a:solidFill>
                  <a:schemeClr val="dk1"/>
                </a:solidFill>
              </a:defRPr>
            </a:lvl1pPr>
            <a:lvl2pPr lvl="1" algn="r" rtl="0">
              <a:spcBef>
                <a:spcPct val="1000"/>
              </a:spcBef>
              <a:spcAft>
                <a:spcPts val="0"/>
              </a:spcAft>
              <a:buClr>
                <a:schemeClr val="dk1"/>
              </a:buClr>
              <a:buSzPts val="2000"/>
              <a:buNone/>
              <a:defRPr sz="2665">
                <a:solidFill>
                  <a:schemeClr val="dk1"/>
                </a:solidFill>
              </a:defRPr>
            </a:lvl2pPr>
            <a:lvl3pPr lvl="2" algn="r" rtl="0">
              <a:spcBef>
                <a:spcPct val="1000"/>
              </a:spcBef>
              <a:spcAft>
                <a:spcPts val="0"/>
              </a:spcAft>
              <a:buClr>
                <a:schemeClr val="dk1"/>
              </a:buClr>
              <a:buSzPts val="2000"/>
              <a:buNone/>
              <a:defRPr sz="2665">
                <a:solidFill>
                  <a:schemeClr val="dk1"/>
                </a:solidFill>
              </a:defRPr>
            </a:lvl3pPr>
            <a:lvl4pPr lvl="3" algn="r" rtl="0">
              <a:spcBef>
                <a:spcPct val="1000"/>
              </a:spcBef>
              <a:spcAft>
                <a:spcPts val="0"/>
              </a:spcAft>
              <a:buClr>
                <a:schemeClr val="dk1"/>
              </a:buClr>
              <a:buSzPts val="2000"/>
              <a:buNone/>
              <a:defRPr sz="2665">
                <a:solidFill>
                  <a:schemeClr val="dk1"/>
                </a:solidFill>
              </a:defRPr>
            </a:lvl4pPr>
            <a:lvl5pPr lvl="4" algn="r" rtl="0">
              <a:spcBef>
                <a:spcPct val="1000"/>
              </a:spcBef>
              <a:spcAft>
                <a:spcPts val="0"/>
              </a:spcAft>
              <a:buClr>
                <a:schemeClr val="dk1"/>
              </a:buClr>
              <a:buSzPts val="2000"/>
              <a:buNone/>
              <a:defRPr sz="2665">
                <a:solidFill>
                  <a:schemeClr val="dk1"/>
                </a:solidFill>
              </a:defRPr>
            </a:lvl5pPr>
            <a:lvl6pPr lvl="5" algn="r" rtl="0">
              <a:spcBef>
                <a:spcPct val="1000"/>
              </a:spcBef>
              <a:spcAft>
                <a:spcPts val="0"/>
              </a:spcAft>
              <a:buClr>
                <a:schemeClr val="dk1"/>
              </a:buClr>
              <a:buSzPts val="2000"/>
              <a:buNone/>
              <a:defRPr sz="2665">
                <a:solidFill>
                  <a:schemeClr val="dk1"/>
                </a:solidFill>
              </a:defRPr>
            </a:lvl6pPr>
            <a:lvl7pPr lvl="6" algn="r" rtl="0">
              <a:spcBef>
                <a:spcPct val="1000"/>
              </a:spcBef>
              <a:spcAft>
                <a:spcPts val="0"/>
              </a:spcAft>
              <a:buClr>
                <a:schemeClr val="dk1"/>
              </a:buClr>
              <a:buSzPts val="2000"/>
              <a:buNone/>
              <a:defRPr sz="2665">
                <a:solidFill>
                  <a:schemeClr val="dk1"/>
                </a:solidFill>
              </a:defRPr>
            </a:lvl7pPr>
            <a:lvl8pPr lvl="7" algn="r" rtl="0">
              <a:spcBef>
                <a:spcPct val="1000"/>
              </a:spcBef>
              <a:spcAft>
                <a:spcPts val="0"/>
              </a:spcAft>
              <a:buClr>
                <a:schemeClr val="dk1"/>
              </a:buClr>
              <a:buSzPts val="2000"/>
              <a:buNone/>
              <a:defRPr sz="2665">
                <a:solidFill>
                  <a:schemeClr val="dk1"/>
                </a:solidFill>
              </a:defRPr>
            </a:lvl8pPr>
            <a:lvl9pPr lvl="8" algn="r" rtl="0">
              <a:spcBef>
                <a:spcPct val="1000"/>
              </a:spcBef>
              <a:spcAft>
                <a:spcPts val="0"/>
              </a:spcAft>
              <a:buClr>
                <a:schemeClr val="dk1"/>
              </a:buClr>
              <a:buSzPts val="2000"/>
              <a:buNone/>
              <a:defRPr sz="2665">
                <a:solidFill>
                  <a:schemeClr val="dk1"/>
                </a:solidFill>
              </a:defRPr>
            </a:lvl9pPr>
          </a:lstStyle>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5">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5"/>
            </a:lvl1pPr>
            <a:lvl2pPr lvl="1" algn="r" rtl="0">
              <a:spcBef>
                <a:spcPct val="1000"/>
              </a:spcBef>
              <a:spcAft>
                <a:spcPts val="0"/>
              </a:spcAft>
              <a:buSzPts val="2000"/>
              <a:buNone/>
              <a:defRPr sz="2665"/>
            </a:lvl2pPr>
            <a:lvl3pPr lvl="2" algn="r" rtl="0">
              <a:spcBef>
                <a:spcPct val="1000"/>
              </a:spcBef>
              <a:spcAft>
                <a:spcPts val="0"/>
              </a:spcAft>
              <a:buSzPts val="2000"/>
              <a:buNone/>
              <a:defRPr sz="2665"/>
            </a:lvl3pPr>
            <a:lvl4pPr lvl="3" algn="r" rtl="0">
              <a:spcBef>
                <a:spcPct val="1000"/>
              </a:spcBef>
              <a:spcAft>
                <a:spcPts val="0"/>
              </a:spcAft>
              <a:buSzPts val="2000"/>
              <a:buNone/>
              <a:defRPr sz="2665"/>
            </a:lvl4pPr>
            <a:lvl5pPr lvl="4" algn="r" rtl="0">
              <a:spcBef>
                <a:spcPct val="1000"/>
              </a:spcBef>
              <a:spcAft>
                <a:spcPts val="0"/>
              </a:spcAft>
              <a:buSzPts val="2000"/>
              <a:buNone/>
              <a:defRPr sz="2665"/>
            </a:lvl5pPr>
            <a:lvl6pPr lvl="5" algn="r" rtl="0">
              <a:spcBef>
                <a:spcPct val="1000"/>
              </a:spcBef>
              <a:spcAft>
                <a:spcPts val="0"/>
              </a:spcAft>
              <a:buSzPts val="2000"/>
              <a:buNone/>
              <a:defRPr sz="2665"/>
            </a:lvl6pPr>
            <a:lvl7pPr lvl="6" algn="r" rtl="0">
              <a:spcBef>
                <a:spcPct val="1000"/>
              </a:spcBef>
              <a:spcAft>
                <a:spcPts val="0"/>
              </a:spcAft>
              <a:buSzPts val="2000"/>
              <a:buNone/>
              <a:defRPr sz="2665"/>
            </a:lvl7pPr>
            <a:lvl8pPr lvl="7" algn="r" rtl="0">
              <a:spcBef>
                <a:spcPct val="1000"/>
              </a:spcBef>
              <a:spcAft>
                <a:spcPts val="0"/>
              </a:spcAft>
              <a:buSzPts val="2000"/>
              <a:buNone/>
              <a:defRPr sz="2665"/>
            </a:lvl8pPr>
            <a:lvl9pPr lvl="8" algn="r" rtl="0">
              <a:spcBef>
                <a:spcPct val="1000"/>
              </a:spcBef>
              <a:spcAft>
                <a:spcPts val="0"/>
              </a:spcAft>
              <a:buSzPts val="2000"/>
              <a:buNone/>
              <a:defRPr sz="2665"/>
            </a:lvl9pPr>
          </a:lstStyle>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5">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5"/>
            </a:lvl1pPr>
            <a:lvl2pPr lvl="1" algn="r" rtl="0">
              <a:spcBef>
                <a:spcPct val="1000"/>
              </a:spcBef>
              <a:spcAft>
                <a:spcPts val="0"/>
              </a:spcAft>
              <a:buSzPts val="2000"/>
              <a:buNone/>
              <a:defRPr sz="2665"/>
            </a:lvl2pPr>
            <a:lvl3pPr lvl="2" algn="r" rtl="0">
              <a:spcBef>
                <a:spcPct val="1000"/>
              </a:spcBef>
              <a:spcAft>
                <a:spcPts val="0"/>
              </a:spcAft>
              <a:buSzPts val="2000"/>
              <a:buNone/>
              <a:defRPr sz="2665"/>
            </a:lvl3pPr>
            <a:lvl4pPr lvl="3" algn="r" rtl="0">
              <a:spcBef>
                <a:spcPct val="1000"/>
              </a:spcBef>
              <a:spcAft>
                <a:spcPts val="0"/>
              </a:spcAft>
              <a:buSzPts val="2000"/>
              <a:buNone/>
              <a:defRPr sz="2665"/>
            </a:lvl4pPr>
            <a:lvl5pPr lvl="4" algn="r" rtl="0">
              <a:spcBef>
                <a:spcPct val="1000"/>
              </a:spcBef>
              <a:spcAft>
                <a:spcPts val="0"/>
              </a:spcAft>
              <a:buSzPts val="2000"/>
              <a:buNone/>
              <a:defRPr sz="2665"/>
            </a:lvl5pPr>
            <a:lvl6pPr lvl="5" algn="r" rtl="0">
              <a:spcBef>
                <a:spcPct val="1000"/>
              </a:spcBef>
              <a:spcAft>
                <a:spcPts val="0"/>
              </a:spcAft>
              <a:buSzPts val="2000"/>
              <a:buNone/>
              <a:defRPr sz="2665"/>
            </a:lvl6pPr>
            <a:lvl7pPr lvl="6" algn="r" rtl="0">
              <a:spcBef>
                <a:spcPct val="1000"/>
              </a:spcBef>
              <a:spcAft>
                <a:spcPts val="0"/>
              </a:spcAft>
              <a:buSzPts val="2000"/>
              <a:buNone/>
              <a:defRPr sz="2665"/>
            </a:lvl7pPr>
            <a:lvl8pPr lvl="7" algn="r" rtl="0">
              <a:spcBef>
                <a:spcPct val="1000"/>
              </a:spcBef>
              <a:spcAft>
                <a:spcPts val="0"/>
              </a:spcAft>
              <a:buSzPts val="2000"/>
              <a:buNone/>
              <a:defRPr sz="2665"/>
            </a:lvl8pPr>
            <a:lvl9pPr lvl="8" algn="r" rtl="0">
              <a:spcBef>
                <a:spcPct val="1000"/>
              </a:spcBef>
              <a:spcAft>
                <a:spcPts val="0"/>
              </a:spcAft>
              <a:buSzPts val="2000"/>
              <a:buNone/>
              <a:defRPr sz="2665"/>
            </a:lvl9pPr>
          </a:lstStyle>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5">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5"/>
            </a:lvl2pPr>
            <a:lvl3pPr lvl="2" algn="r" rtl="0">
              <a:spcBef>
                <a:spcPct val="1000"/>
              </a:spcBef>
              <a:spcAft>
                <a:spcPts val="0"/>
              </a:spcAft>
              <a:buSzPts val="2500"/>
              <a:buNone/>
              <a:defRPr sz="3335"/>
            </a:lvl3pPr>
            <a:lvl4pPr lvl="3" algn="r" rtl="0">
              <a:spcBef>
                <a:spcPct val="1000"/>
              </a:spcBef>
              <a:spcAft>
                <a:spcPts val="0"/>
              </a:spcAft>
              <a:buSzPts val="2500"/>
              <a:buNone/>
              <a:defRPr sz="3335"/>
            </a:lvl4pPr>
            <a:lvl5pPr lvl="4" algn="r" rtl="0">
              <a:spcBef>
                <a:spcPct val="1000"/>
              </a:spcBef>
              <a:spcAft>
                <a:spcPts val="0"/>
              </a:spcAft>
              <a:buSzPts val="2500"/>
              <a:buNone/>
              <a:defRPr sz="3335"/>
            </a:lvl5pPr>
            <a:lvl6pPr lvl="5" algn="r" rtl="0">
              <a:spcBef>
                <a:spcPct val="1000"/>
              </a:spcBef>
              <a:spcAft>
                <a:spcPts val="0"/>
              </a:spcAft>
              <a:buSzPts val="2500"/>
              <a:buNone/>
              <a:defRPr sz="3335"/>
            </a:lvl6pPr>
            <a:lvl7pPr lvl="6" algn="r" rtl="0">
              <a:spcBef>
                <a:spcPct val="1000"/>
              </a:spcBef>
              <a:spcAft>
                <a:spcPts val="0"/>
              </a:spcAft>
              <a:buSzPts val="2500"/>
              <a:buNone/>
              <a:defRPr sz="3335"/>
            </a:lvl7pPr>
            <a:lvl8pPr lvl="7" algn="r" rtl="0">
              <a:spcBef>
                <a:spcPct val="1000"/>
              </a:spcBef>
              <a:spcAft>
                <a:spcPts val="0"/>
              </a:spcAft>
              <a:buSzPts val="2500"/>
              <a:buNone/>
              <a:defRPr sz="3335"/>
            </a:lvl8pPr>
            <a:lvl9pPr lvl="8" algn="r" rtl="0">
              <a:spcBef>
                <a:spcPct val="1000"/>
              </a:spcBef>
              <a:spcAft>
                <a:spcPts val="0"/>
              </a:spcAft>
              <a:buSzPts val="2500"/>
              <a:buNone/>
              <a:defRPr sz="3335"/>
            </a:lvl9pPr>
          </a:lstStyle>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5">
                <a:latin typeface="Roboto" panose="02000000000000000000"/>
                <a:ea typeface="Roboto" panose="02000000000000000000"/>
                <a:cs typeface="Roboto" panose="02000000000000000000"/>
                <a:sym typeface="Roboto" panose="02000000000000000000"/>
              </a:defRPr>
            </a:lvl9pPr>
          </a:lstStyle>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5"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E80700-5D63-4E81-AC36-D158E29CA29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F062F8B-C29A-4F4A-A8DB-6E1C63C8248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1F062F8B-C29A-4F4A-A8DB-6E1C63C8248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F062F8B-C29A-4F4A-A8DB-6E1C63C8248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1F062F8B-C29A-4F4A-A8DB-6E1C63C8248D}"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1F062F8B-C29A-4F4A-A8DB-6E1C63C8248D}"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F062F8B-C29A-4F4A-A8DB-6E1C63C8248D}"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62F8B-C29A-4F4A-A8DB-6E1C63C8248D}"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F062F8B-C29A-4F4A-A8DB-6E1C63C8248D}"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F062F8B-C29A-4F4A-A8DB-6E1C63C8248D}"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1F062F8B-C29A-4F4A-A8DB-6E1C63C8248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1F062F8B-C29A-4F4A-A8DB-6E1C63C8248D}"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D8E5AF5-9844-4B5F-877D-C7E57D294B62}" type="slidenum">
              <a:rPr lang="vi-VN" smtClean="0"/>
            </a:fld>
            <a:endParaRPr lang="vi-VN"/>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0"/>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0"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00" lvl="0" indent="-304800">
              <a:lnSpc>
                <a:spcPct val="100000"/>
              </a:lnSpc>
              <a:spcBef>
                <a:spcPct val="1000"/>
              </a:spcBef>
              <a:spcAft>
                <a:spcPts val="0"/>
              </a:spcAft>
              <a:buSzPts val="1400"/>
              <a:buNone/>
              <a:defRPr sz="3465">
                <a:latin typeface="Chewy" panose="020B0704020202020204"/>
                <a:ea typeface="Chewy" panose="020B0704020202020204"/>
                <a:cs typeface="Chewy" panose="020B0704020202020204"/>
                <a:sym typeface="Chewy" panose="020B0704020202020204"/>
              </a:defRPr>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0"/>
            </a:lvl1pPr>
            <a:lvl2pPr lvl="1">
              <a:spcBef>
                <a:spcPct val="1000"/>
              </a:spcBef>
              <a:spcAft>
                <a:spcPts val="0"/>
              </a:spcAft>
              <a:buSzPts val="12000"/>
              <a:buNone/>
              <a:defRPr sz="16000"/>
            </a:lvl2pPr>
            <a:lvl3pPr lvl="2">
              <a:spcBef>
                <a:spcPct val="1000"/>
              </a:spcBef>
              <a:spcAft>
                <a:spcPts val="0"/>
              </a:spcAft>
              <a:buSzPts val="12000"/>
              <a:buNone/>
              <a:defRPr sz="16000"/>
            </a:lvl3pPr>
            <a:lvl4pPr lvl="3">
              <a:spcBef>
                <a:spcPct val="1000"/>
              </a:spcBef>
              <a:spcAft>
                <a:spcPts val="0"/>
              </a:spcAft>
              <a:buSzPts val="12000"/>
              <a:buNone/>
              <a:defRPr sz="16000"/>
            </a:lvl4pPr>
            <a:lvl5pPr lvl="4">
              <a:spcBef>
                <a:spcPct val="1000"/>
              </a:spcBef>
              <a:spcAft>
                <a:spcPts val="0"/>
              </a:spcAft>
              <a:buSzPts val="12000"/>
              <a:buNone/>
              <a:defRPr sz="16000"/>
            </a:lvl5pPr>
            <a:lvl6pPr lvl="5">
              <a:spcBef>
                <a:spcPct val="1000"/>
              </a:spcBef>
              <a:spcAft>
                <a:spcPts val="0"/>
              </a:spcAft>
              <a:buSzPts val="12000"/>
              <a:buNone/>
              <a:defRPr sz="16000"/>
            </a:lvl6pPr>
            <a:lvl7pPr lvl="6">
              <a:spcBef>
                <a:spcPct val="1000"/>
              </a:spcBef>
              <a:spcAft>
                <a:spcPts val="0"/>
              </a:spcAft>
              <a:buSzPts val="12000"/>
              <a:buNone/>
              <a:defRPr sz="16000"/>
            </a:lvl7pPr>
            <a:lvl8pPr lvl="7">
              <a:spcBef>
                <a:spcPct val="1000"/>
              </a:spcBef>
              <a:spcAft>
                <a:spcPts val="0"/>
              </a:spcAft>
              <a:buSzPts val="12000"/>
              <a:buNone/>
              <a:defRPr sz="16000"/>
            </a:lvl8pPr>
            <a:lvl9pPr lvl="8">
              <a:spcBef>
                <a:spcPct val="1000"/>
              </a:spcBef>
              <a:spcAft>
                <a:spcPts val="0"/>
              </a:spcAft>
              <a:buSzPts val="12000"/>
              <a:buNone/>
              <a:defRPr sz="16000"/>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00" lvl="0" indent="-423545" algn="ctr">
              <a:spcBef>
                <a:spcPct val="1000"/>
              </a:spcBef>
              <a:spcAft>
                <a:spcPts val="0"/>
              </a:spcAft>
              <a:buSzPts val="1400"/>
              <a:buChar char="●"/>
              <a:defRPr sz="2400"/>
            </a:lvl1pPr>
            <a:lvl2pPr marL="1219200" lvl="1" indent="-423545" algn="ctr">
              <a:spcBef>
                <a:spcPct val="1000"/>
              </a:spcBef>
              <a:spcAft>
                <a:spcPts val="0"/>
              </a:spcAft>
              <a:buSzPts val="1400"/>
              <a:buChar char="○"/>
              <a:defRPr/>
            </a:lvl2pPr>
            <a:lvl3pPr marL="1828800" lvl="2" indent="-423545" algn="ctr">
              <a:spcBef>
                <a:spcPct val="1000"/>
              </a:spcBef>
              <a:spcAft>
                <a:spcPts val="0"/>
              </a:spcAft>
              <a:buSzPts val="1400"/>
              <a:buChar char="■"/>
              <a:defRPr/>
            </a:lvl3pPr>
            <a:lvl4pPr marL="2438400" lvl="3" indent="-423545" algn="ctr">
              <a:spcBef>
                <a:spcPct val="1000"/>
              </a:spcBef>
              <a:spcAft>
                <a:spcPts val="0"/>
              </a:spcAft>
              <a:buSzPts val="1400"/>
              <a:buChar char="●"/>
              <a:defRPr/>
            </a:lvl4pPr>
            <a:lvl5pPr marL="3048000" lvl="4" indent="-423545" algn="ctr">
              <a:spcBef>
                <a:spcPct val="1000"/>
              </a:spcBef>
              <a:spcAft>
                <a:spcPts val="0"/>
              </a:spcAft>
              <a:buSzPts val="1400"/>
              <a:buChar char="○"/>
              <a:defRPr/>
            </a:lvl5pPr>
            <a:lvl6pPr marL="3657600" lvl="5" indent="-423545" algn="ctr">
              <a:spcBef>
                <a:spcPct val="1000"/>
              </a:spcBef>
              <a:spcAft>
                <a:spcPts val="0"/>
              </a:spcAft>
              <a:buSzPts val="1400"/>
              <a:buChar char="■"/>
              <a:defRPr/>
            </a:lvl6pPr>
            <a:lvl7pPr marL="4267200" lvl="6" indent="-423545" algn="ctr">
              <a:spcBef>
                <a:spcPct val="1000"/>
              </a:spcBef>
              <a:spcAft>
                <a:spcPts val="0"/>
              </a:spcAft>
              <a:buSzPts val="1400"/>
              <a:buChar char="●"/>
              <a:defRPr/>
            </a:lvl7pPr>
            <a:lvl8pPr marL="4876800" lvl="7" indent="-423545" algn="ctr">
              <a:spcBef>
                <a:spcPct val="1000"/>
              </a:spcBef>
              <a:spcAft>
                <a:spcPts val="0"/>
              </a:spcAft>
              <a:buSzPts val="1400"/>
              <a:buChar char="○"/>
              <a:defRPr/>
            </a:lvl8pPr>
            <a:lvl9pPr marL="5486400" lvl="8" indent="-423545" algn="ctr">
              <a:spcBef>
                <a:spcPct val="1000"/>
              </a:spcBef>
              <a:spcAft>
                <a:spcPts val="0"/>
              </a:spcAft>
              <a:buSzPts val="1400"/>
              <a:buChar char="■"/>
              <a:defRPr/>
            </a:lvl9pPr>
          </a:lstStyle>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5" i="0"/>
            </a:lvl1pPr>
            <a:lvl2pPr lvl="1" algn="ctr" rtl="0">
              <a:spcBef>
                <a:spcPct val="1000"/>
              </a:spcBef>
              <a:spcAft>
                <a:spcPts val="0"/>
              </a:spcAft>
              <a:buSzPts val="2200"/>
              <a:buNone/>
              <a:defRPr sz="2935"/>
            </a:lvl2pPr>
            <a:lvl3pPr lvl="2" algn="ctr" rtl="0">
              <a:spcBef>
                <a:spcPct val="1000"/>
              </a:spcBef>
              <a:spcAft>
                <a:spcPts val="0"/>
              </a:spcAft>
              <a:buSzPts val="2200"/>
              <a:buNone/>
              <a:defRPr sz="2935"/>
            </a:lvl3pPr>
            <a:lvl4pPr lvl="3" algn="ctr" rtl="0">
              <a:spcBef>
                <a:spcPct val="1000"/>
              </a:spcBef>
              <a:spcAft>
                <a:spcPts val="0"/>
              </a:spcAft>
              <a:buSzPts val="2200"/>
              <a:buNone/>
              <a:defRPr sz="2935"/>
            </a:lvl4pPr>
            <a:lvl5pPr lvl="4" algn="ctr" rtl="0">
              <a:spcBef>
                <a:spcPct val="1000"/>
              </a:spcBef>
              <a:spcAft>
                <a:spcPts val="0"/>
              </a:spcAft>
              <a:buSzPts val="2200"/>
              <a:buNone/>
              <a:defRPr sz="2935"/>
            </a:lvl5pPr>
            <a:lvl6pPr lvl="5" algn="ctr" rtl="0">
              <a:spcBef>
                <a:spcPct val="1000"/>
              </a:spcBef>
              <a:spcAft>
                <a:spcPts val="0"/>
              </a:spcAft>
              <a:buSzPts val="2200"/>
              <a:buNone/>
              <a:defRPr sz="2935"/>
            </a:lvl6pPr>
            <a:lvl7pPr lvl="6" algn="ctr" rtl="0">
              <a:spcBef>
                <a:spcPct val="1000"/>
              </a:spcBef>
              <a:spcAft>
                <a:spcPts val="0"/>
              </a:spcAft>
              <a:buSzPts val="2200"/>
              <a:buNone/>
              <a:defRPr sz="2935"/>
            </a:lvl7pPr>
            <a:lvl8pPr lvl="7" algn="ctr" rtl="0">
              <a:spcBef>
                <a:spcPct val="1000"/>
              </a:spcBef>
              <a:spcAft>
                <a:spcPts val="0"/>
              </a:spcAft>
              <a:buSzPts val="2200"/>
              <a:buNone/>
              <a:defRPr sz="2935"/>
            </a:lvl8pPr>
            <a:lvl9pPr lvl="8" algn="ctr" rtl="0">
              <a:spcBef>
                <a:spcPct val="1000"/>
              </a:spcBef>
              <a:spcAft>
                <a:spcPts val="0"/>
              </a:spcAft>
              <a:buSzPts val="2200"/>
              <a:buNone/>
              <a:defRPr sz="2935"/>
            </a:lvl9pPr>
          </a:lstStyle>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5" i="0"/>
            </a:lvl1pPr>
            <a:lvl2pPr lvl="1" algn="ctr" rtl="0">
              <a:spcBef>
                <a:spcPct val="1000"/>
              </a:spcBef>
              <a:spcAft>
                <a:spcPts val="0"/>
              </a:spcAft>
              <a:buSzPts val="2200"/>
              <a:buNone/>
              <a:defRPr sz="2935"/>
            </a:lvl2pPr>
            <a:lvl3pPr lvl="2" algn="ctr" rtl="0">
              <a:spcBef>
                <a:spcPct val="1000"/>
              </a:spcBef>
              <a:spcAft>
                <a:spcPts val="0"/>
              </a:spcAft>
              <a:buSzPts val="2200"/>
              <a:buNone/>
              <a:defRPr sz="2935"/>
            </a:lvl3pPr>
            <a:lvl4pPr lvl="3" algn="ctr" rtl="0">
              <a:spcBef>
                <a:spcPct val="1000"/>
              </a:spcBef>
              <a:spcAft>
                <a:spcPts val="0"/>
              </a:spcAft>
              <a:buSzPts val="2200"/>
              <a:buNone/>
              <a:defRPr sz="2935"/>
            </a:lvl4pPr>
            <a:lvl5pPr lvl="4" algn="ctr" rtl="0">
              <a:spcBef>
                <a:spcPct val="1000"/>
              </a:spcBef>
              <a:spcAft>
                <a:spcPts val="0"/>
              </a:spcAft>
              <a:buSzPts val="2200"/>
              <a:buNone/>
              <a:defRPr sz="2935"/>
            </a:lvl5pPr>
            <a:lvl6pPr lvl="5" algn="ctr" rtl="0">
              <a:spcBef>
                <a:spcPct val="1000"/>
              </a:spcBef>
              <a:spcAft>
                <a:spcPts val="0"/>
              </a:spcAft>
              <a:buSzPts val="2200"/>
              <a:buNone/>
              <a:defRPr sz="2935"/>
            </a:lvl6pPr>
            <a:lvl7pPr lvl="6" algn="ctr" rtl="0">
              <a:spcBef>
                <a:spcPct val="1000"/>
              </a:spcBef>
              <a:spcAft>
                <a:spcPts val="0"/>
              </a:spcAft>
              <a:buSzPts val="2200"/>
              <a:buNone/>
              <a:defRPr sz="2935"/>
            </a:lvl7pPr>
            <a:lvl8pPr lvl="7" algn="ctr" rtl="0">
              <a:spcBef>
                <a:spcPct val="1000"/>
              </a:spcBef>
              <a:spcAft>
                <a:spcPts val="0"/>
              </a:spcAft>
              <a:buSzPts val="2200"/>
              <a:buNone/>
              <a:defRPr sz="2935"/>
            </a:lvl8pPr>
            <a:lvl9pPr lvl="8" algn="ctr" rtl="0">
              <a:spcBef>
                <a:spcPct val="1000"/>
              </a:spcBef>
              <a:spcAft>
                <a:spcPts val="0"/>
              </a:spcAft>
              <a:buSzPts val="2200"/>
              <a:buNone/>
              <a:defRPr sz="2935"/>
            </a:lvl9pPr>
          </a:lstStyle>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5" i="0"/>
            </a:lvl1pPr>
            <a:lvl2pPr lvl="1" algn="ctr" rtl="0">
              <a:spcBef>
                <a:spcPct val="1000"/>
              </a:spcBef>
              <a:spcAft>
                <a:spcPts val="0"/>
              </a:spcAft>
              <a:buSzPts val="2200"/>
              <a:buNone/>
              <a:defRPr sz="2935"/>
            </a:lvl2pPr>
            <a:lvl3pPr lvl="2" algn="ctr" rtl="0">
              <a:spcBef>
                <a:spcPct val="1000"/>
              </a:spcBef>
              <a:spcAft>
                <a:spcPts val="0"/>
              </a:spcAft>
              <a:buSzPts val="2200"/>
              <a:buNone/>
              <a:defRPr sz="2935"/>
            </a:lvl3pPr>
            <a:lvl4pPr lvl="3" algn="ctr" rtl="0">
              <a:spcBef>
                <a:spcPct val="1000"/>
              </a:spcBef>
              <a:spcAft>
                <a:spcPts val="0"/>
              </a:spcAft>
              <a:buSzPts val="2200"/>
              <a:buNone/>
              <a:defRPr sz="2935"/>
            </a:lvl4pPr>
            <a:lvl5pPr lvl="4" algn="ctr" rtl="0">
              <a:spcBef>
                <a:spcPct val="1000"/>
              </a:spcBef>
              <a:spcAft>
                <a:spcPts val="0"/>
              </a:spcAft>
              <a:buSzPts val="2200"/>
              <a:buNone/>
              <a:defRPr sz="2935"/>
            </a:lvl5pPr>
            <a:lvl6pPr lvl="5" algn="ctr" rtl="0">
              <a:spcBef>
                <a:spcPct val="1000"/>
              </a:spcBef>
              <a:spcAft>
                <a:spcPts val="0"/>
              </a:spcAft>
              <a:buSzPts val="2200"/>
              <a:buNone/>
              <a:defRPr sz="2935"/>
            </a:lvl6pPr>
            <a:lvl7pPr lvl="6" algn="ctr" rtl="0">
              <a:spcBef>
                <a:spcPct val="1000"/>
              </a:spcBef>
              <a:spcAft>
                <a:spcPts val="0"/>
              </a:spcAft>
              <a:buSzPts val="2200"/>
              <a:buNone/>
              <a:defRPr sz="2935"/>
            </a:lvl7pPr>
            <a:lvl8pPr lvl="7" algn="ctr" rtl="0">
              <a:spcBef>
                <a:spcPct val="1000"/>
              </a:spcBef>
              <a:spcAft>
                <a:spcPts val="0"/>
              </a:spcAft>
              <a:buSzPts val="2200"/>
              <a:buNone/>
              <a:defRPr sz="2935"/>
            </a:lvl8pPr>
            <a:lvl9pPr lvl="8" algn="ctr" rtl="0">
              <a:spcBef>
                <a:spcPct val="1000"/>
              </a:spcBef>
              <a:spcAft>
                <a:spcPts val="0"/>
              </a:spcAft>
              <a:buSzPts val="2200"/>
              <a:buNone/>
              <a:defRPr sz="2935"/>
            </a:lvl9pPr>
          </a:lstStyle>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5" i="0"/>
            </a:lvl1pPr>
            <a:lvl2pPr lvl="1" algn="ctr" rtl="0">
              <a:spcBef>
                <a:spcPct val="1000"/>
              </a:spcBef>
              <a:spcAft>
                <a:spcPts val="0"/>
              </a:spcAft>
              <a:buSzPts val="2200"/>
              <a:buNone/>
              <a:defRPr sz="2935"/>
            </a:lvl2pPr>
            <a:lvl3pPr lvl="2" algn="ctr" rtl="0">
              <a:spcBef>
                <a:spcPct val="1000"/>
              </a:spcBef>
              <a:spcAft>
                <a:spcPts val="0"/>
              </a:spcAft>
              <a:buSzPts val="2200"/>
              <a:buNone/>
              <a:defRPr sz="2935"/>
            </a:lvl3pPr>
            <a:lvl4pPr lvl="3" algn="ctr" rtl="0">
              <a:spcBef>
                <a:spcPct val="1000"/>
              </a:spcBef>
              <a:spcAft>
                <a:spcPts val="0"/>
              </a:spcAft>
              <a:buSzPts val="2200"/>
              <a:buNone/>
              <a:defRPr sz="2935"/>
            </a:lvl4pPr>
            <a:lvl5pPr lvl="4" algn="ctr" rtl="0">
              <a:spcBef>
                <a:spcPct val="1000"/>
              </a:spcBef>
              <a:spcAft>
                <a:spcPts val="0"/>
              </a:spcAft>
              <a:buSzPts val="2200"/>
              <a:buNone/>
              <a:defRPr sz="2935"/>
            </a:lvl5pPr>
            <a:lvl6pPr lvl="5" algn="ctr" rtl="0">
              <a:spcBef>
                <a:spcPct val="1000"/>
              </a:spcBef>
              <a:spcAft>
                <a:spcPts val="0"/>
              </a:spcAft>
              <a:buSzPts val="2200"/>
              <a:buNone/>
              <a:defRPr sz="2935"/>
            </a:lvl6pPr>
            <a:lvl7pPr lvl="6" algn="ctr" rtl="0">
              <a:spcBef>
                <a:spcPct val="1000"/>
              </a:spcBef>
              <a:spcAft>
                <a:spcPts val="0"/>
              </a:spcAft>
              <a:buSzPts val="2200"/>
              <a:buNone/>
              <a:defRPr sz="2935"/>
            </a:lvl7pPr>
            <a:lvl8pPr lvl="7" algn="ctr" rtl="0">
              <a:spcBef>
                <a:spcPct val="1000"/>
              </a:spcBef>
              <a:spcAft>
                <a:spcPts val="0"/>
              </a:spcAft>
              <a:buSzPts val="2200"/>
              <a:buNone/>
              <a:defRPr sz="2935"/>
            </a:lvl8pPr>
            <a:lvl9pPr lvl="8" algn="ctr" rtl="0">
              <a:spcBef>
                <a:spcPct val="1000"/>
              </a:spcBef>
              <a:spcAft>
                <a:spcPts val="0"/>
              </a:spcAft>
              <a:buSzPts val="2200"/>
              <a:buNone/>
              <a:defRPr sz="2935"/>
            </a:lvl9pPr>
          </a:lstStyle>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5" i="0"/>
            </a:lvl1pPr>
            <a:lvl2pPr lvl="1" algn="ctr" rtl="0">
              <a:spcBef>
                <a:spcPct val="1000"/>
              </a:spcBef>
              <a:spcAft>
                <a:spcPts val="0"/>
              </a:spcAft>
              <a:buSzPts val="2200"/>
              <a:buNone/>
              <a:defRPr sz="2935"/>
            </a:lvl2pPr>
            <a:lvl3pPr lvl="2" algn="ctr" rtl="0">
              <a:spcBef>
                <a:spcPct val="1000"/>
              </a:spcBef>
              <a:spcAft>
                <a:spcPts val="0"/>
              </a:spcAft>
              <a:buSzPts val="2200"/>
              <a:buNone/>
              <a:defRPr sz="2935"/>
            </a:lvl3pPr>
            <a:lvl4pPr lvl="3" algn="ctr" rtl="0">
              <a:spcBef>
                <a:spcPct val="1000"/>
              </a:spcBef>
              <a:spcAft>
                <a:spcPts val="0"/>
              </a:spcAft>
              <a:buSzPts val="2200"/>
              <a:buNone/>
              <a:defRPr sz="2935"/>
            </a:lvl4pPr>
            <a:lvl5pPr lvl="4" algn="ctr" rtl="0">
              <a:spcBef>
                <a:spcPct val="1000"/>
              </a:spcBef>
              <a:spcAft>
                <a:spcPts val="0"/>
              </a:spcAft>
              <a:buSzPts val="2200"/>
              <a:buNone/>
              <a:defRPr sz="2935"/>
            </a:lvl5pPr>
            <a:lvl6pPr lvl="5" algn="ctr" rtl="0">
              <a:spcBef>
                <a:spcPct val="1000"/>
              </a:spcBef>
              <a:spcAft>
                <a:spcPts val="0"/>
              </a:spcAft>
              <a:buSzPts val="2200"/>
              <a:buNone/>
              <a:defRPr sz="2935"/>
            </a:lvl6pPr>
            <a:lvl7pPr lvl="6" algn="ctr" rtl="0">
              <a:spcBef>
                <a:spcPct val="1000"/>
              </a:spcBef>
              <a:spcAft>
                <a:spcPts val="0"/>
              </a:spcAft>
              <a:buSzPts val="2200"/>
              <a:buNone/>
              <a:defRPr sz="2935"/>
            </a:lvl7pPr>
            <a:lvl8pPr lvl="7" algn="ctr" rtl="0">
              <a:spcBef>
                <a:spcPct val="1000"/>
              </a:spcBef>
              <a:spcAft>
                <a:spcPts val="0"/>
              </a:spcAft>
              <a:buSzPts val="2200"/>
              <a:buNone/>
              <a:defRPr sz="2935"/>
            </a:lvl8pPr>
            <a:lvl9pPr lvl="8" algn="ctr" rtl="0">
              <a:spcBef>
                <a:spcPct val="1000"/>
              </a:spcBef>
              <a:spcAft>
                <a:spcPts val="0"/>
              </a:spcAft>
              <a:buSzPts val="2200"/>
              <a:buNone/>
              <a:defRPr sz="2935"/>
            </a:lvl9pPr>
          </a:lstStyle>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5"/>
            </a:lvl1pPr>
            <a:lvl2pPr lvl="1" algn="ctr" rtl="0">
              <a:spcBef>
                <a:spcPct val="1000"/>
              </a:spcBef>
              <a:spcAft>
                <a:spcPts val="0"/>
              </a:spcAft>
              <a:buClr>
                <a:schemeClr val="accent2"/>
              </a:buClr>
              <a:buSzPts val="12000"/>
              <a:buNone/>
              <a:defRPr sz="16000">
                <a:solidFill>
                  <a:schemeClr val="accent2"/>
                </a:solidFill>
              </a:defRPr>
            </a:lvl2pPr>
            <a:lvl3pPr lvl="2" algn="ctr" rtl="0">
              <a:spcBef>
                <a:spcPct val="1000"/>
              </a:spcBef>
              <a:spcAft>
                <a:spcPts val="0"/>
              </a:spcAft>
              <a:buClr>
                <a:schemeClr val="accent2"/>
              </a:buClr>
              <a:buSzPts val="12000"/>
              <a:buNone/>
              <a:defRPr sz="16000">
                <a:solidFill>
                  <a:schemeClr val="accent2"/>
                </a:solidFill>
              </a:defRPr>
            </a:lvl3pPr>
            <a:lvl4pPr lvl="3" algn="ctr" rtl="0">
              <a:spcBef>
                <a:spcPct val="1000"/>
              </a:spcBef>
              <a:spcAft>
                <a:spcPts val="0"/>
              </a:spcAft>
              <a:buClr>
                <a:schemeClr val="accent2"/>
              </a:buClr>
              <a:buSzPts val="12000"/>
              <a:buNone/>
              <a:defRPr sz="16000">
                <a:solidFill>
                  <a:schemeClr val="accent2"/>
                </a:solidFill>
              </a:defRPr>
            </a:lvl4pPr>
            <a:lvl5pPr lvl="4" algn="ctr" rtl="0">
              <a:spcBef>
                <a:spcPct val="1000"/>
              </a:spcBef>
              <a:spcAft>
                <a:spcPts val="0"/>
              </a:spcAft>
              <a:buClr>
                <a:schemeClr val="accent2"/>
              </a:buClr>
              <a:buSzPts val="12000"/>
              <a:buNone/>
              <a:defRPr sz="16000">
                <a:solidFill>
                  <a:schemeClr val="accent2"/>
                </a:solidFill>
              </a:defRPr>
            </a:lvl5pPr>
            <a:lvl6pPr lvl="5" algn="ctr" rtl="0">
              <a:spcBef>
                <a:spcPct val="1000"/>
              </a:spcBef>
              <a:spcAft>
                <a:spcPts val="0"/>
              </a:spcAft>
              <a:buClr>
                <a:schemeClr val="accent2"/>
              </a:buClr>
              <a:buSzPts val="12000"/>
              <a:buNone/>
              <a:defRPr sz="16000">
                <a:solidFill>
                  <a:schemeClr val="accent2"/>
                </a:solidFill>
              </a:defRPr>
            </a:lvl6pPr>
            <a:lvl7pPr lvl="6" algn="ctr" rtl="0">
              <a:spcBef>
                <a:spcPct val="1000"/>
              </a:spcBef>
              <a:spcAft>
                <a:spcPts val="0"/>
              </a:spcAft>
              <a:buClr>
                <a:schemeClr val="accent2"/>
              </a:buClr>
              <a:buSzPts val="12000"/>
              <a:buNone/>
              <a:defRPr sz="16000">
                <a:solidFill>
                  <a:schemeClr val="accent2"/>
                </a:solidFill>
              </a:defRPr>
            </a:lvl7pPr>
            <a:lvl8pPr lvl="7" algn="ctr" rtl="0">
              <a:spcBef>
                <a:spcPct val="1000"/>
              </a:spcBef>
              <a:spcAft>
                <a:spcPts val="0"/>
              </a:spcAft>
              <a:buClr>
                <a:schemeClr val="accent2"/>
              </a:buClr>
              <a:buSzPts val="12000"/>
              <a:buNone/>
              <a:defRPr sz="16000">
                <a:solidFill>
                  <a:schemeClr val="accent2"/>
                </a:solidFill>
              </a:defRPr>
            </a:lvl8pPr>
            <a:lvl9pPr lvl="8" algn="ctr" rtl="0">
              <a:spcBef>
                <a:spcPct val="1000"/>
              </a:spcBef>
              <a:spcAft>
                <a:spcPts val="0"/>
              </a:spcAft>
              <a:buClr>
                <a:schemeClr val="accent2"/>
              </a:buClr>
              <a:buSzPts val="12000"/>
              <a:buNone/>
              <a:defRPr sz="16000">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5">
                <a:latin typeface="Roboto" panose="02000000000000000000"/>
                <a:ea typeface="Roboto" panose="02000000000000000000"/>
                <a:cs typeface="Roboto" panose="02000000000000000000"/>
                <a:sym typeface="Roboto" panose="02000000000000000000"/>
              </a:defRPr>
            </a:lvl9pPr>
          </a:lstStyle>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5" i="0"/>
            </a:lvl1pPr>
            <a:lvl2pPr lvl="1" algn="ctr" rtl="0">
              <a:spcBef>
                <a:spcPct val="1000"/>
              </a:spcBef>
              <a:spcAft>
                <a:spcPts val="0"/>
              </a:spcAft>
              <a:buSzPts val="2200"/>
              <a:buNone/>
              <a:defRPr sz="2935"/>
            </a:lvl2pPr>
            <a:lvl3pPr lvl="2" algn="ctr" rtl="0">
              <a:spcBef>
                <a:spcPct val="1000"/>
              </a:spcBef>
              <a:spcAft>
                <a:spcPts val="0"/>
              </a:spcAft>
              <a:buSzPts val="2200"/>
              <a:buNone/>
              <a:defRPr sz="2935"/>
            </a:lvl3pPr>
            <a:lvl4pPr lvl="3" algn="ctr" rtl="0">
              <a:spcBef>
                <a:spcPct val="1000"/>
              </a:spcBef>
              <a:spcAft>
                <a:spcPts val="0"/>
              </a:spcAft>
              <a:buSzPts val="2200"/>
              <a:buNone/>
              <a:defRPr sz="2935"/>
            </a:lvl4pPr>
            <a:lvl5pPr lvl="4" algn="ctr" rtl="0">
              <a:spcBef>
                <a:spcPct val="1000"/>
              </a:spcBef>
              <a:spcAft>
                <a:spcPts val="0"/>
              </a:spcAft>
              <a:buSzPts val="2200"/>
              <a:buNone/>
              <a:defRPr sz="2935"/>
            </a:lvl5pPr>
            <a:lvl6pPr lvl="5" algn="ctr" rtl="0">
              <a:spcBef>
                <a:spcPct val="1000"/>
              </a:spcBef>
              <a:spcAft>
                <a:spcPts val="0"/>
              </a:spcAft>
              <a:buSzPts val="2200"/>
              <a:buNone/>
              <a:defRPr sz="2935"/>
            </a:lvl6pPr>
            <a:lvl7pPr lvl="6" algn="ctr" rtl="0">
              <a:spcBef>
                <a:spcPct val="1000"/>
              </a:spcBef>
              <a:spcAft>
                <a:spcPts val="0"/>
              </a:spcAft>
              <a:buSzPts val="2200"/>
              <a:buNone/>
              <a:defRPr sz="2935"/>
            </a:lvl7pPr>
            <a:lvl8pPr lvl="7" algn="ctr" rtl="0">
              <a:spcBef>
                <a:spcPct val="1000"/>
              </a:spcBef>
              <a:spcAft>
                <a:spcPts val="0"/>
              </a:spcAft>
              <a:buSzPts val="2200"/>
              <a:buNone/>
              <a:defRPr sz="2935"/>
            </a:lvl8pPr>
            <a:lvl9pPr lvl="8" algn="ctr" rtl="0">
              <a:spcBef>
                <a:spcPct val="1000"/>
              </a:spcBef>
              <a:spcAft>
                <a:spcPts val="0"/>
              </a:spcAft>
              <a:buSzPts val="2200"/>
              <a:buNone/>
              <a:defRPr sz="2935"/>
            </a:lvl9pPr>
          </a:lstStyle>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5"/>
            </a:lvl1pPr>
            <a:lvl2pPr lvl="1" algn="ctr" rtl="0">
              <a:spcBef>
                <a:spcPct val="1000"/>
              </a:spcBef>
              <a:spcAft>
                <a:spcPts val="0"/>
              </a:spcAft>
              <a:buClr>
                <a:schemeClr val="accent2"/>
              </a:buClr>
              <a:buSzPts val="12000"/>
              <a:buNone/>
              <a:defRPr sz="16000">
                <a:solidFill>
                  <a:schemeClr val="accent2"/>
                </a:solidFill>
              </a:defRPr>
            </a:lvl2pPr>
            <a:lvl3pPr lvl="2" algn="ctr" rtl="0">
              <a:spcBef>
                <a:spcPct val="1000"/>
              </a:spcBef>
              <a:spcAft>
                <a:spcPts val="0"/>
              </a:spcAft>
              <a:buClr>
                <a:schemeClr val="accent2"/>
              </a:buClr>
              <a:buSzPts val="12000"/>
              <a:buNone/>
              <a:defRPr sz="16000">
                <a:solidFill>
                  <a:schemeClr val="accent2"/>
                </a:solidFill>
              </a:defRPr>
            </a:lvl3pPr>
            <a:lvl4pPr lvl="3" algn="ctr" rtl="0">
              <a:spcBef>
                <a:spcPct val="1000"/>
              </a:spcBef>
              <a:spcAft>
                <a:spcPts val="0"/>
              </a:spcAft>
              <a:buClr>
                <a:schemeClr val="accent2"/>
              </a:buClr>
              <a:buSzPts val="12000"/>
              <a:buNone/>
              <a:defRPr sz="16000">
                <a:solidFill>
                  <a:schemeClr val="accent2"/>
                </a:solidFill>
              </a:defRPr>
            </a:lvl4pPr>
            <a:lvl5pPr lvl="4" algn="ctr" rtl="0">
              <a:spcBef>
                <a:spcPct val="1000"/>
              </a:spcBef>
              <a:spcAft>
                <a:spcPts val="0"/>
              </a:spcAft>
              <a:buClr>
                <a:schemeClr val="accent2"/>
              </a:buClr>
              <a:buSzPts val="12000"/>
              <a:buNone/>
              <a:defRPr sz="16000">
                <a:solidFill>
                  <a:schemeClr val="accent2"/>
                </a:solidFill>
              </a:defRPr>
            </a:lvl5pPr>
            <a:lvl6pPr lvl="5" algn="ctr" rtl="0">
              <a:spcBef>
                <a:spcPct val="1000"/>
              </a:spcBef>
              <a:spcAft>
                <a:spcPts val="0"/>
              </a:spcAft>
              <a:buClr>
                <a:schemeClr val="accent2"/>
              </a:buClr>
              <a:buSzPts val="12000"/>
              <a:buNone/>
              <a:defRPr sz="16000">
                <a:solidFill>
                  <a:schemeClr val="accent2"/>
                </a:solidFill>
              </a:defRPr>
            </a:lvl6pPr>
            <a:lvl7pPr lvl="6" algn="ctr" rtl="0">
              <a:spcBef>
                <a:spcPct val="1000"/>
              </a:spcBef>
              <a:spcAft>
                <a:spcPts val="0"/>
              </a:spcAft>
              <a:buClr>
                <a:schemeClr val="accent2"/>
              </a:buClr>
              <a:buSzPts val="12000"/>
              <a:buNone/>
              <a:defRPr sz="16000">
                <a:solidFill>
                  <a:schemeClr val="accent2"/>
                </a:solidFill>
              </a:defRPr>
            </a:lvl7pPr>
            <a:lvl8pPr lvl="7" algn="ctr" rtl="0">
              <a:spcBef>
                <a:spcPct val="1000"/>
              </a:spcBef>
              <a:spcAft>
                <a:spcPts val="0"/>
              </a:spcAft>
              <a:buClr>
                <a:schemeClr val="accent2"/>
              </a:buClr>
              <a:buSzPts val="12000"/>
              <a:buNone/>
              <a:defRPr sz="16000">
                <a:solidFill>
                  <a:schemeClr val="accent2"/>
                </a:solidFill>
              </a:defRPr>
            </a:lvl8pPr>
            <a:lvl9pPr lvl="8" algn="ctr" rtl="0">
              <a:spcBef>
                <a:spcPct val="1000"/>
              </a:spcBef>
              <a:spcAft>
                <a:spcPts val="0"/>
              </a:spcAft>
              <a:buClr>
                <a:schemeClr val="accent2"/>
              </a:buClr>
              <a:buSzPts val="12000"/>
              <a:buNone/>
              <a:defRPr sz="16000">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fld>
            <a:endParaRPr lang="vi-VN"/>
          </a:p>
        </p:txBody>
      </p:sp>
      <p:pic>
        <p:nvPicPr>
          <p:cNvPr id="8" name="Picture 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2.png"/><Relationship Id="rId2" Type="http://schemas.microsoft.com/office/2007/relationships/media" Target="../media/media2.mp4"/><Relationship Id="rId1" Type="http://schemas.openxmlformats.org/officeDocument/2006/relationships/video" Target="../media/media2.mp4"/></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image" Target="../media/image30.png"/><Relationship Id="rId3"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image" Target="../media/image32.png"/><Relationship Id="rId2" Type="http://schemas.openxmlformats.org/officeDocument/2006/relationships/image" Target="../media/image26.emf"/><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image" Target="../media/image33.png"/><Relationship Id="rId2" Type="http://schemas.openxmlformats.org/officeDocument/2006/relationships/image" Target="../media/image26.emf"/><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4.png"/><Relationship Id="rId2" Type="http://schemas.microsoft.com/office/2007/relationships/media" Target="../media/media3.mp4"/><Relationship Id="rId1" Type="http://schemas.openxmlformats.org/officeDocument/2006/relationships/video" Target="../media/media3.mp4"/></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5.png"/><Relationship Id="rId2" Type="http://schemas.microsoft.com/office/2007/relationships/media" Target="../media/media4.mp4"/><Relationship Id="rId1" Type="http://schemas.openxmlformats.org/officeDocument/2006/relationships/video" Target="../media/media4.mp4"/></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6.png"/><Relationship Id="rId2" Type="http://schemas.microsoft.com/office/2007/relationships/media" Target="../media/media5.mp4"/><Relationship Id="rId1" Type="http://schemas.openxmlformats.org/officeDocument/2006/relationships/video" Target="../media/media5.mp4"/></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7.png"/><Relationship Id="rId2" Type="http://schemas.microsoft.com/office/2007/relationships/media" Target="../media/media6.mp4"/><Relationship Id="rId1" Type="http://schemas.openxmlformats.org/officeDocument/2006/relationships/video" Target="../media/media6.mp4"/></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8.png"/><Relationship Id="rId2" Type="http://schemas.microsoft.com/office/2007/relationships/media" Target="../media/media7.mp4"/><Relationship Id="rId1" Type="http://schemas.openxmlformats.org/officeDocument/2006/relationships/video" Target="../media/media7.mp4"/></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9.png"/><Relationship Id="rId2" Type="http://schemas.microsoft.com/office/2007/relationships/media" Target="../media/media8.mp4"/><Relationship Id="rId1" Type="http://schemas.openxmlformats.org/officeDocument/2006/relationships/video" Target="../media/media8.mp4"/></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image" Target="../media/image26.emf"/><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41.png"/><Relationship Id="rId2" Type="http://schemas.openxmlformats.org/officeDocument/2006/relationships/image" Target="../media/image26.emf"/><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42.png"/><Relationship Id="rId2" Type="http://schemas.openxmlformats.org/officeDocument/2006/relationships/image" Target="../media/image26.emf"/><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43.png"/><Relationship Id="rId2" Type="http://schemas.openxmlformats.org/officeDocument/2006/relationships/image" Target="../media/image26.emf"/><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44.png"/><Relationship Id="rId2" Type="http://schemas.openxmlformats.org/officeDocument/2006/relationships/image" Target="../media/image26.emf"/><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2.xml"/><Relationship Id="rId4" Type="http://schemas.openxmlformats.org/officeDocument/2006/relationships/image" Target="../media/image47.png"/><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20.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21.pn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Freeform 7"/>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3"/>
          <a:stretch>
            <a:fillRect/>
          </a:stretch>
        </p:blipFill>
        <p:spPr>
          <a:xfrm>
            <a:off x="2140643" y="1282862"/>
            <a:ext cx="7736509" cy="2045554"/>
          </a:xfrm>
          <a:prstGeom prst="rect">
            <a:avLst/>
          </a:prstGeom>
        </p:spPr>
      </p:pic>
      <p:graphicFrame>
        <p:nvGraphicFramePr>
          <p:cNvPr id="3" name="Content Placeholder 2"/>
          <p:cNvGraphicFramePr>
            <a:graphicFrameLocks noGrp="1"/>
          </p:cNvGraphicFramePr>
          <p:nvPr>
            <p:ph idx="1"/>
          </p:nvPr>
        </p:nvGraphicFramePr>
        <p:xfrm>
          <a:off x="12475060" y="7120239"/>
          <a:ext cx="1041400" cy="741680"/>
        </p:xfrm>
        <a:graphic>
          <a:graphicData uri="http://schemas.openxmlformats.org/drawingml/2006/table">
            <a:tbl>
              <a:tblPr firstRow="1" bandRow="1">
                <a:tableStyleId>{5C22544A-7EE6-4342-B048-85BDC9FD1C3A}</a:tableStyleId>
              </a:tblPr>
              <a:tblGrid>
                <a:gridCol w="208280"/>
                <a:gridCol w="208280"/>
                <a:gridCol w="208280"/>
                <a:gridCol w="208280"/>
                <a:gridCol w="208280"/>
              </a:tblGrid>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sp>
        <p:nvSpPr>
          <p:cNvPr id="5" name="Rectangle: Rounded Corners 9"/>
          <p:cNvSpPr/>
          <p:nvPr/>
        </p:nvSpPr>
        <p:spPr>
          <a:xfrm>
            <a:off x="1181995" y="223521"/>
            <a:ext cx="9607925" cy="914400"/>
          </a:xfrm>
          <a:prstGeom prst="roundRect">
            <a:avLst/>
          </a:prstGeom>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lvl="0" algn="ctr" defTabSz="914400">
              <a:defRPr/>
            </a:pPr>
            <a:r>
              <a:rPr lang="vi-VN" sz="3600" i="1" dirty="0">
                <a:solidFill>
                  <a:srgbClr val="FF0000"/>
                </a:solidFill>
                <a:latin typeface="Calibri" panose="020F0502020204030204"/>
                <a:ea typeface="Microsoft YaHei" panose="020B0503020204020204" charset="-122"/>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panose="020F0502020204030204"/>
              <a:ea typeface="Microsoft YaHei" panose="020B0503020204020204" charset="-122"/>
              <a:cs typeface="+mn-cs"/>
            </a:endParaRPr>
          </a:p>
        </p:txBody>
      </p:sp>
      <p:sp>
        <p:nvSpPr>
          <p:cNvPr id="6" name="TextBox 5"/>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endParaRPr lang="vi-VN" sz="3200" dirty="0">
              <a:latin typeface="Cambria" panose="02040503050406030204" pitchFamily="18" charset="0"/>
              <a:ea typeface="Cambria" panose="02040503050406030204" pitchFamily="18" charset="0"/>
            </a:endParaRP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endParaRPr lang="vi-VN" sz="3200" dirty="0">
              <a:latin typeface="Cambria" panose="02040503050406030204" pitchFamily="18" charset="0"/>
              <a:ea typeface="Cambria" panose="02040503050406030204" pitchFamily="18" charset="0"/>
            </a:endParaRP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endParaRPr lang="vi-VN" sz="3200" dirty="0">
              <a:latin typeface="Cambria" panose="02040503050406030204" pitchFamily="18" charset="0"/>
              <a:ea typeface="Cambria" panose="02040503050406030204" pitchFamily="18" charset="0"/>
            </a:endParaRP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endParaRPr lang="vi-VN" sz="32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 name="Tình huống - Nguy cơ xâm hại từ người lạ">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11" name="Picture 1" descr="http://benhvientanphu.vn/Image/Picture/Icon%20-%20Hinh/thang%20hanh%20dong%20vi%20tre%20em.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386715" y="120015"/>
            <a:ext cx="12579350" cy="7566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24" y="0"/>
            <a:ext cx="12192000" cy="6858000"/>
          </a:xfrm>
          <a:prstGeom prst="rect">
            <a:avLst/>
          </a:prstGeom>
        </p:spPr>
      </p:pic>
      <p:sp>
        <p:nvSpPr>
          <p:cNvPr id="6" name="Freeform 7"/>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
        <p:nvSpPr>
          <p:cNvPr id="2" name="Content Placeholder 1"/>
          <p:cNvSpPr>
            <a:spLocks noGrp="1"/>
          </p:cNvSpPr>
          <p:nvPr>
            <p:ph idx="1"/>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sp>
        <p:nvSpPr>
          <p:cNvPr id="5" name="Rectangle: Rounded Corners 9"/>
          <p:cNvSpPr/>
          <p:nvPr/>
        </p:nvSpPr>
        <p:spPr>
          <a:xfrm>
            <a:off x="314960" y="223521"/>
            <a:ext cx="11165841" cy="680720"/>
          </a:xfrm>
          <a:prstGeom prst="roundRect">
            <a:avLst/>
          </a:prstGeom>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lvl="0" algn="ctr" defTabSz="914400">
              <a:defRPr/>
            </a:pPr>
            <a:r>
              <a:rPr lang="en-US" sz="3000" i="1" dirty="0">
                <a:solidFill>
                  <a:srgbClr val="FF0000"/>
                </a:solidFill>
                <a:latin typeface="Calibri" panose="020F0502020204030204"/>
                <a:ea typeface="Microsoft YaHei" panose="020B0503020204020204" charset="-122"/>
              </a:rPr>
              <a:t>1. </a:t>
            </a:r>
            <a:r>
              <a:rPr lang="vi-VN" sz="3000" i="1" dirty="0">
                <a:solidFill>
                  <a:srgbClr val="FF0000"/>
                </a:solidFill>
                <a:latin typeface="Calibri" panose="020F0502020204030204"/>
                <a:ea typeface="Microsoft YaHei" panose="020B0503020204020204" charset="-122"/>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panose="020F0502020204030204"/>
              <a:ea typeface="Microsoft YaHei" panose="020B0503020204020204" charset="-122"/>
            </a:endParaRPr>
          </a:p>
        </p:txBody>
      </p:sp>
      <p:pic>
        <p:nvPicPr>
          <p:cNvPr id="10" name="Picture 9"/>
          <p:cNvPicPr>
            <a:picLocks noChangeAspect="1"/>
          </p:cNvPicPr>
          <p:nvPr/>
        </p:nvPicPr>
        <p:blipFill>
          <a:blip r:embed="rId2"/>
          <a:stretch>
            <a:fillRect/>
          </a:stretch>
        </p:blipFill>
        <p:spPr>
          <a:xfrm>
            <a:off x="1282382" y="1487804"/>
            <a:ext cx="9327881" cy="45269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nSpc>
                <a:spcPct val="150000"/>
              </a:lnSpc>
            </a:pPr>
            <a:r>
              <a:rPr lang="en-US" sz="4400">
                <a:latin typeface="Times New Roman" panose="02020603050405020304" charset="0"/>
                <a:cs typeface="Times New Roman" panose="02020603050405020304" charset="0"/>
              </a:rPr>
              <a:t>- HS làm việc cá nhân</a:t>
            </a:r>
            <a:br>
              <a:rPr lang="en-US" sz="4400">
                <a:latin typeface="Times New Roman" panose="02020603050405020304" charset="0"/>
                <a:cs typeface="Times New Roman" panose="02020603050405020304" charset="0"/>
              </a:rPr>
            </a:br>
            <a:r>
              <a:rPr lang="en-US" sz="4400">
                <a:latin typeface="Times New Roman" panose="02020603050405020304" charset="0"/>
                <a:cs typeface="Times New Roman" panose="02020603050405020304" charset="0"/>
              </a:rPr>
              <a:t>- Chia sẻ nhóm đôi.</a:t>
            </a:r>
            <a:endParaRPr lang="en-US" sz="4400">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pic>
        <p:nvPicPr>
          <p:cNvPr id="5" name="Picture 4"/>
          <p:cNvPicPr>
            <a:picLocks noChangeAspect="1"/>
          </p:cNvPicPr>
          <p:nvPr/>
        </p:nvPicPr>
        <p:blipFill>
          <a:blip r:embed="rId3"/>
          <a:stretch>
            <a:fillRect/>
          </a:stretch>
        </p:blipFill>
        <p:spPr>
          <a:xfrm>
            <a:off x="756920" y="2533332"/>
            <a:ext cx="4099560" cy="2306003"/>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200" b="1" kern="0">
                <a:solidFill>
                  <a:srgbClr val="FF0000"/>
                </a:solidFill>
                <a:latin typeface="Calibri" panose="020F0502020204030204" pitchFamily="34" charset="0"/>
                <a:ea typeface="Microsoft YaHei" panose="020B0503020204020204" charset="-122"/>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pic>
        <p:nvPicPr>
          <p:cNvPr id="6" name="Picture 5"/>
          <p:cNvPicPr>
            <a:picLocks noChangeAspect="1"/>
          </p:cNvPicPr>
          <p:nvPr/>
        </p:nvPicPr>
        <p:blipFill>
          <a:blip r:embed="rId3"/>
          <a:stretch>
            <a:fillRect/>
          </a:stretch>
        </p:blipFill>
        <p:spPr>
          <a:xfrm>
            <a:off x="708342" y="2418080"/>
            <a:ext cx="4133627" cy="2111057"/>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200" b="1" kern="0" dirty="0">
                <a:solidFill>
                  <a:srgbClr val="FF0000"/>
                </a:solidFill>
                <a:latin typeface="Calibri" panose="020F0502020204030204" pitchFamily="34" charset="0"/>
                <a:ea typeface="Microsoft YaHei" panose="020B0503020204020204" charset="-122"/>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Microsoft YaHei" panose="020B0503020204020204" charset="-122"/>
                <a:cs typeface="Calibri" panose="020F0502020204030204" pitchFamily="34" charset="0"/>
              </a:rPr>
              <a:t> </a:t>
            </a:r>
            <a:r>
              <a:rPr lang="vi-VN" sz="3200" b="1" kern="0" dirty="0">
                <a:solidFill>
                  <a:srgbClr val="FF0000"/>
                </a:solidFill>
                <a:latin typeface="Calibri" panose="020F0502020204030204" pitchFamily="34" charset="0"/>
                <a:ea typeface="Microsoft YaHei" panose="020B0503020204020204" charset="-122"/>
                <a:cs typeface="Calibri" panose="020F0502020204030204" pitchFamily="34" charset="0"/>
              </a:rPr>
              <a:t>quen biết.</a:t>
            </a:r>
            <a:endParaRPr lang="vi-VN" sz="3200" b="1" kern="0" dirty="0">
              <a:solidFill>
                <a:srgbClr val="FF0000"/>
              </a:solidFill>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pic>
        <p:nvPicPr>
          <p:cNvPr id="6" name="Picture 5"/>
          <p:cNvPicPr>
            <a:picLocks noChangeAspect="1"/>
          </p:cNvPicPr>
          <p:nvPr/>
        </p:nvPicPr>
        <p:blipFill>
          <a:blip r:embed="rId3"/>
          <a:stretch>
            <a:fillRect/>
          </a:stretch>
        </p:blipFill>
        <p:spPr>
          <a:xfrm>
            <a:off x="839152" y="2225041"/>
            <a:ext cx="3483446" cy="2272982"/>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4000" b="1" kern="0" dirty="0">
                <a:solidFill>
                  <a:srgbClr val="FF0000"/>
                </a:solidFill>
                <a:latin typeface="Calibri" panose="020F0502020204030204" pitchFamily="34" charset="0"/>
                <a:ea typeface="Microsoft YaHei" panose="020B0503020204020204" charset="-122"/>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pic>
        <p:nvPicPr>
          <p:cNvPr id="5" name="Picture 4"/>
          <p:cNvPicPr>
            <a:picLocks noChangeAspect="1"/>
          </p:cNvPicPr>
          <p:nvPr/>
        </p:nvPicPr>
        <p:blipFill>
          <a:blip r:embed="rId3"/>
          <a:stretch>
            <a:fillRect/>
          </a:stretch>
        </p:blipFill>
        <p:spPr>
          <a:xfrm>
            <a:off x="750887" y="2557462"/>
            <a:ext cx="3781425" cy="2657475"/>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video khoi dong co kim anh">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26895"/>
            <a:ext cx="12192000" cy="6858000"/>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pic>
        <p:nvPicPr>
          <p:cNvPr id="6" name="Picture 5"/>
          <p:cNvPicPr>
            <a:picLocks noChangeAspect="1"/>
          </p:cNvPicPr>
          <p:nvPr/>
        </p:nvPicPr>
        <p:blipFill>
          <a:blip r:embed="rId3"/>
          <a:stretch>
            <a:fillRect/>
          </a:stretch>
        </p:blipFill>
        <p:spPr>
          <a:xfrm>
            <a:off x="776922" y="3029902"/>
            <a:ext cx="4562475" cy="1895475"/>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4000" b="1" kern="0" dirty="0">
                <a:solidFill>
                  <a:srgbClr val="FF0000"/>
                </a:solidFill>
                <a:latin typeface="Calibri" panose="020F0502020204030204" pitchFamily="34" charset="0"/>
                <a:ea typeface="Microsoft YaHei" panose="020B0503020204020204" charset="-122"/>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sp>
        <p:nvSpPr>
          <p:cNvPr id="5" name="Rectangle: Rounded Corners 9"/>
          <p:cNvSpPr/>
          <p:nvPr/>
        </p:nvSpPr>
        <p:spPr>
          <a:xfrm>
            <a:off x="314960" y="223520"/>
            <a:ext cx="11165840" cy="2588260"/>
          </a:xfrm>
          <a:prstGeom prst="roundRect">
            <a:avLst/>
          </a:prstGeom>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lvl="0" algn="ctr" defTabSz="914400">
              <a:defRPr/>
            </a:pPr>
            <a:r>
              <a:rPr lang="en-US" sz="3600" b="1" i="1" dirty="0">
                <a:solidFill>
                  <a:srgbClr val="FF0000"/>
                </a:solidFill>
                <a:latin typeface="Times New Roman" panose="02020603050405020304" charset="0"/>
                <a:ea typeface="Microsoft YaHei" panose="020B0503020204020204" charset="-122"/>
                <a:cs typeface="Times New Roman" panose="02020603050405020304" charset="0"/>
              </a:rPr>
              <a:t>2. </a:t>
            </a:r>
            <a:r>
              <a:rPr lang="vi-VN" sz="3600" b="1" i="1" dirty="0">
                <a:solidFill>
                  <a:srgbClr val="FF0000"/>
                </a:solidFill>
                <a:latin typeface="Times New Roman" panose="02020603050405020304" charset="0"/>
                <a:ea typeface="Microsoft YaHei" panose="020B0503020204020204" charset="-122"/>
                <a:cs typeface="Times New Roman" panose="02020603050405020304" charset="0"/>
              </a:rPr>
              <a:t>Những hành vi nào dưới đây là biểu hiện của xâm hại? Vì sao?</a:t>
            </a:r>
            <a:endParaRPr kumimoji="0" lang="en-US" sz="3600" b="1" i="1" u="none" strike="noStrike" kern="1200" cap="none" spc="0" normalizeH="0" baseline="0" noProof="0" dirty="0">
              <a:ln>
                <a:noFill/>
              </a:ln>
              <a:solidFill>
                <a:srgbClr val="FF0000"/>
              </a:solidFill>
              <a:effectLst/>
              <a:uLnTx/>
              <a:uFillTx/>
              <a:latin typeface="Times New Roman" panose="02020603050405020304" charset="0"/>
              <a:ea typeface="Microsoft YaHei" panose="020B0503020204020204" charset="-122"/>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ranh 3">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02870" y="365125"/>
            <a:ext cx="12295505" cy="6407785"/>
          </a:xfrm>
          <a:prstGeom prst="rect">
            <a:avLst/>
          </a:prstGeom>
        </p:spPr>
      </p:pic>
    </p:spTree>
  </p:cSld>
  <p:clrMapOvr>
    <a:masterClrMapping/>
  </p:clrMapOvr>
  <p:transition spd="slow">
    <p:wipe/>
  </p:transition>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ranh 2">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74955" y="365125"/>
            <a:ext cx="11744960" cy="5812155"/>
          </a:xfrm>
          <a:prstGeom prst="rect">
            <a:avLst/>
          </a:prstGeom>
        </p:spPr>
      </p:pic>
    </p:spTree>
  </p:cSld>
  <p:clrMapOvr>
    <a:masterClrMapping/>
  </p:clrMapOvr>
  <p:transition spd="slow">
    <p:wipe/>
  </p:transition>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Tranh 1">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05790" y="478155"/>
            <a:ext cx="11060430" cy="6179185"/>
          </a:xfrm>
          <a:prstGeom prst="rect">
            <a:avLst/>
          </a:prstGeom>
        </p:spPr>
      </p:pic>
    </p:spTree>
  </p:cSld>
  <p:clrMapOvr>
    <a:masterClrMapping/>
  </p:clrMapOvr>
  <p:transition spd="slow">
    <p:wipe/>
  </p:transition>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2475060" y="7120239"/>
          <a:ext cx="1041400" cy="741680"/>
        </p:xfrm>
        <a:graphic>
          <a:graphicData uri="http://schemas.openxmlformats.org/drawingml/2006/table">
            <a:tbl>
              <a:tblPr firstRow="1" bandRow="1">
                <a:tableStyleId>{5C22544A-7EE6-4342-B048-85BDC9FD1C3A}</a:tableStyleId>
              </a:tblPr>
              <a:tblGrid>
                <a:gridCol w="208280"/>
                <a:gridCol w="208280"/>
                <a:gridCol w="208280"/>
                <a:gridCol w="208280"/>
                <a:gridCol w="208280"/>
              </a:tblGrid>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4" name="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2475060" y="7120239"/>
          <a:ext cx="1041400" cy="741680"/>
        </p:xfrm>
        <a:graphic>
          <a:graphicData uri="http://schemas.openxmlformats.org/drawingml/2006/table">
            <a:tbl>
              <a:tblPr firstRow="1" bandRow="1">
                <a:tableStyleId>{5C22544A-7EE6-4342-B048-85BDC9FD1C3A}</a:tableStyleId>
              </a:tblPr>
              <a:tblGrid>
                <a:gridCol w="208280"/>
                <a:gridCol w="208280"/>
                <a:gridCol w="208280"/>
                <a:gridCol w="208280"/>
                <a:gridCol w="208280"/>
              </a:tblGrid>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2" name="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2475060" y="7120239"/>
          <a:ext cx="1041400" cy="741680"/>
        </p:xfrm>
        <a:graphic>
          <a:graphicData uri="http://schemas.openxmlformats.org/drawingml/2006/table">
            <a:tbl>
              <a:tblPr firstRow="1" bandRow="1">
                <a:tableStyleId>{5C22544A-7EE6-4342-B048-85BDC9FD1C3A}</a:tableStyleId>
              </a:tblPr>
              <a:tblGrid>
                <a:gridCol w="208280"/>
                <a:gridCol w="208280"/>
                <a:gridCol w="208280"/>
                <a:gridCol w="208280"/>
                <a:gridCol w="208280"/>
              </a:tblGrid>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4" name="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sp>
        <p:nvSpPr>
          <p:cNvPr id="10" name="Flowchart: Alternate Process 4"/>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813117" y="2586672"/>
            <a:ext cx="3819525" cy="14001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sp>
        <p:nvSpPr>
          <p:cNvPr id="10" name="Flowchart: Alternate Process 4"/>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4000" b="1" kern="0" dirty="0">
                <a:solidFill>
                  <a:srgbClr val="FF0000"/>
                </a:solidFill>
                <a:latin typeface="Calibri" panose="020F0502020204030204" pitchFamily="34" charset="0"/>
                <a:ea typeface="Microsoft YaHei" panose="020B0503020204020204" charset="-122"/>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588327" y="2613024"/>
            <a:ext cx="4162929" cy="15728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reeform 13"/>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p:cNvSpPr txBox="1"/>
          <p:nvPr/>
        </p:nvSpPr>
        <p:spPr>
          <a:xfrm>
            <a:off x="4302760" y="899160"/>
            <a:ext cx="6074410" cy="1198880"/>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 để bảo vệ bản thân </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8" name="Group 6"/>
          <p:cNvGrpSpPr/>
          <p:nvPr/>
        </p:nvGrpSpPr>
        <p:grpSpPr>
          <a:xfrm rot="0">
            <a:off x="4180205" y="3556000"/>
            <a:ext cx="7727315" cy="3098800"/>
            <a:chOff x="-32491" y="-14381"/>
            <a:chExt cx="2884830" cy="1036862"/>
          </a:xfrm>
        </p:grpSpPr>
        <p:sp>
          <p:nvSpPr>
            <p:cNvPr id="2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sp>
        <p:nvSpPr>
          <p:cNvPr id="10" name="Flowchart: Alternate Process 4"/>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 </a:t>
            </a:r>
            <a:r>
              <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về cơ thể,....</a:t>
            </a:r>
            <a:endPar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690562" y="2488882"/>
            <a:ext cx="3800475" cy="18192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sp>
        <p:nvSpPr>
          <p:cNvPr id="10" name="Flowchart: Alternate Process 4"/>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845820" y="2521902"/>
            <a:ext cx="3733800" cy="1895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Rectangle: Rounded Corners 1"/>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112B55"/>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210560" y="454949"/>
            <a:ext cx="6390640" cy="860275"/>
          </a:xfrm>
          <a:prstGeom prst="rect">
            <a:avLst/>
          </a:prstGeom>
        </p:spPr>
      </p:pic>
      <p:sp>
        <p:nvSpPr>
          <p:cNvPr id="10" name="Flowchart: Alternate Process 4"/>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pPr lvl="0" algn="just">
              <a:defRPr/>
            </a:pPr>
            <a:r>
              <a:rPr lang="vi-VN" sz="3600" b="1" kern="0" dirty="0">
                <a:solidFill>
                  <a:srgbClr val="FF0000"/>
                </a:solidFill>
                <a:latin typeface="Calibri" panose="020F0502020204030204" pitchFamily="34" charset="0"/>
                <a:ea typeface="Microsoft YaHei" panose="020B0503020204020204" charset="-122"/>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139757" y="1844675"/>
            <a:ext cx="6562725" cy="12382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524" y="0"/>
            <a:ext cx="12192000" cy="6858000"/>
          </a:xfrm>
          <a:prstGeom prst="rect">
            <a:avLst/>
          </a:prstGeom>
        </p:spPr>
      </p:pic>
      <p:pic>
        <p:nvPicPr>
          <p:cNvPr id="3"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61200" y="2870200"/>
            <a:ext cx="4887807" cy="3768090"/>
          </a:xfrm>
          <a:prstGeom prst="rect">
            <a:avLst/>
          </a:prstGeom>
        </p:spPr>
      </p:pic>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4"/>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2" name="Title 1"/>
          <p:cNvSpPr>
            <a:spLocks noGrp="1"/>
          </p:cNvSpPr>
          <p:nvPr>
            <p:ph type="ctrTitle"/>
          </p:nvPr>
        </p:nvSpPr>
        <p:spPr>
          <a:xfrm>
            <a:off x="-1450531" y="3176233"/>
            <a:ext cx="2229853" cy="2387600"/>
          </a:xfrm>
        </p:spPr>
        <p:txBody>
          <a:bodyPr/>
          <a:lstStyle/>
          <a:p>
            <a:endParaRPr lang="vi-VN" dirty="0"/>
          </a:p>
        </p:txBody>
      </p:sp>
      <p:sp>
        <p:nvSpPr>
          <p:cNvPr id="3" name="Subtitle 2"/>
          <p:cNvSpPr>
            <a:spLocks noGrp="1"/>
          </p:cNvSpPr>
          <p:nvPr>
            <p:ph type="subTitle" idx="1"/>
          </p:nvPr>
        </p:nvSpPr>
        <p:spPr/>
        <p:txBody>
          <a:bodyPr/>
          <a:lstStyle/>
          <a:p>
            <a:endParaRPr lang="vi-VN"/>
          </a:p>
        </p:txBody>
      </p:sp>
      <p:sp>
        <p:nvSpPr>
          <p:cNvPr id="7" name="Freeform 6"/>
          <p:cNvSpPr/>
          <p:nvPr/>
        </p:nvSpPr>
        <p:spPr>
          <a:xfrm>
            <a:off x="-493772" y="2831468"/>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p:cNvPicPr>
            <a:picLocks noChangeAspect="1"/>
          </p:cNvPicPr>
          <p:nvPr/>
        </p:nvPicPr>
        <p:blipFill>
          <a:blip r:embed="rId3"/>
          <a:stretch>
            <a:fillRect/>
          </a:stretch>
        </p:blipFill>
        <p:spPr>
          <a:xfrm rot="2057928">
            <a:off x="10163512" y="465878"/>
            <a:ext cx="1008975" cy="908382"/>
          </a:xfrm>
          <a:prstGeom prst="rect">
            <a:avLst/>
          </a:prstGeom>
        </p:spPr>
      </p:pic>
      <p:grpSp>
        <p:nvGrpSpPr>
          <p:cNvPr id="4" name="Group 3"/>
          <p:cNvGrpSpPr/>
          <p:nvPr/>
        </p:nvGrpSpPr>
        <p:grpSpPr>
          <a:xfrm flipH="1">
            <a:off x="10650924" y="4277361"/>
            <a:ext cx="1033075" cy="2282504"/>
            <a:chOff x="21867" y="5379"/>
            <a:chExt cx="3905" cy="8159"/>
          </a:xfrm>
        </p:grpSpPr>
        <p:sp>
          <p:nvSpPr>
            <p:cNvPr id="6" name="Google Shape;342;p35"/>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4" name="Google Shape;343;p35"/>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8" name="Google Shape;344;p35"/>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9" name="Google Shape;345;p35"/>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0" name="Google Shape;346;p35"/>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1" name="Google Shape;347;p35"/>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2" name="Google Shape;348;p35"/>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3" name="Google Shape;349;p35"/>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4" name="Google Shape;350;p35"/>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5" name="Google Shape;351;p35"/>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6" name="Google Shape;352;p35"/>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7" name="Google Shape;353;p35"/>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8" name="Google Shape;354;p35"/>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29" name="Google Shape;355;p35"/>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0" name="Google Shape;356;p35"/>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1" name="Google Shape;357;p35"/>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2" name="Google Shape;358;p35"/>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3" name="Google Shape;359;p35"/>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4" name="Google Shape;360;p35"/>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5" name="Google Shape;361;p35"/>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6" name="Google Shape;362;p35"/>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7" name="Google Shape;363;p35"/>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8" name="Google Shape;364;p35"/>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39" name="Google Shape;365;p35"/>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0" name="Google Shape;366;p35"/>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1" name="Google Shape;367;p35"/>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2" name="Google Shape;368;p35"/>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3" name="Google Shape;369;p35"/>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4" name="Google Shape;370;p35"/>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5" name="Google Shape;371;p35"/>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6" name="Google Shape;372;p35"/>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grpSp>
      <p:grpSp>
        <p:nvGrpSpPr>
          <p:cNvPr id="47" name="Google Shape;3609;p71"/>
          <p:cNvGrpSpPr/>
          <p:nvPr/>
        </p:nvGrpSpPr>
        <p:grpSpPr>
          <a:xfrm>
            <a:off x="8710205" y="4196360"/>
            <a:ext cx="1590992" cy="2431203"/>
            <a:chOff x="4573338" y="1550715"/>
            <a:chExt cx="696253" cy="1164442"/>
          </a:xfrm>
        </p:grpSpPr>
        <p:sp>
          <p:nvSpPr>
            <p:cNvPr id="48" name="Google Shape;3610;p71"/>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49" name="Google Shape;3611;p71"/>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0" name="Google Shape;3612;p71"/>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1" name="Google Shape;3613;p71"/>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2" name="Google Shape;3614;p71"/>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3" name="Google Shape;3615;p71"/>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4" name="Google Shape;3616;p71"/>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5" name="Google Shape;3617;p71"/>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6" name="Google Shape;3618;p71"/>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7" name="Google Shape;3619;p71"/>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8" name="Google Shape;3620;p71"/>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59" name="Google Shape;3621;p71"/>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0" name="Google Shape;3622;p71"/>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1" name="Google Shape;3623;p71"/>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2" name="Google Shape;3624;p71"/>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3" name="Google Shape;3625;p71"/>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4" name="Google Shape;3626;p71"/>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5" name="Google Shape;3627;p71"/>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6" name="Google Shape;3628;p71"/>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7" name="Google Shape;3629;p71"/>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8" name="Google Shape;3630;p71"/>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69" name="Google Shape;3631;p71"/>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0" name="Google Shape;3632;p71"/>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1" name="Google Shape;3633;p71"/>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2" name="Google Shape;3634;p71"/>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3" name="Google Shape;3635;p71"/>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4" name="Google Shape;3636;p71"/>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5" name="Google Shape;3637;p71"/>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6" name="Google Shape;3638;p71"/>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7" name="Google Shape;3639;p71"/>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8" name="Google Shape;3640;p71"/>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79" name="Google Shape;3641;p71"/>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0" name="Google Shape;3642;p71"/>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1" name="Google Shape;3643;p71"/>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2" name="Google Shape;3644;p71"/>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3" name="Google Shape;3645;p71"/>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4" name="Google Shape;3646;p71"/>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5" name="Google Shape;3647;p71"/>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6" name="Google Shape;3648;p71"/>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7" name="Google Shape;3649;p71"/>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8" name="Google Shape;3650;p71"/>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89" name="Google Shape;3651;p71"/>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0" name="Google Shape;3652;p71"/>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1" name="Google Shape;3653;p71"/>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2" name="Google Shape;3654;p71"/>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3" name="Google Shape;3655;p71"/>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4" name="Google Shape;3656;p71"/>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5" name="Google Shape;3657;p71"/>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6" name="Google Shape;3658;p71"/>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7" name="Google Shape;3659;p71"/>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8" name="Google Shape;3660;p71"/>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99" name="Google Shape;3661;p71"/>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00" name="Google Shape;3662;p71"/>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01" name="Google Shape;3663;p71"/>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02" name="Google Shape;3664;p71"/>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03" name="Google Shape;3665;p71"/>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04" name="Google Shape;3666;p71"/>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sp>
          <p:nvSpPr>
            <p:cNvPr id="105" name="Google Shape;3667;p71"/>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00"/>
              <a:endParaRPr sz="1865">
                <a:solidFill>
                  <a:srgbClr val="112B55"/>
                </a:solidFill>
                <a:latin typeface="Arial" panose="020B0604020202020204"/>
              </a:endParaRPr>
            </a:p>
          </p:txBody>
        </p:sp>
      </p:grpSp>
      <p:pic>
        <p:nvPicPr>
          <p:cNvPr id="106" name="Picture 105"/>
          <p:cNvPicPr>
            <a:picLocks noChangeAspect="1"/>
          </p:cNvPicPr>
          <p:nvPr/>
        </p:nvPicPr>
        <p:blipFill>
          <a:blip r:embed="rId4"/>
          <a:stretch>
            <a:fillRect/>
          </a:stretch>
        </p:blipFill>
        <p:spPr>
          <a:xfrm>
            <a:off x="4753727" y="669482"/>
            <a:ext cx="3151905" cy="1414395"/>
          </a:xfrm>
          <a:prstGeom prst="rect">
            <a:avLst/>
          </a:prstGeom>
        </p:spPr>
      </p:pic>
      <p:pic>
        <p:nvPicPr>
          <p:cNvPr id="107" name="Picture 106"/>
          <p:cNvPicPr>
            <a:picLocks noChangeAspect="1"/>
          </p:cNvPicPr>
          <p:nvPr/>
        </p:nvPicPr>
        <p:blipFill>
          <a:blip r:embed="rId5"/>
          <a:stretch>
            <a:fillRect/>
          </a:stretch>
        </p:blipFill>
        <p:spPr>
          <a:xfrm>
            <a:off x="2738644" y="2133600"/>
            <a:ext cx="6847558" cy="24770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6" name="Freeform 7"/>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
        <p:nvSpPr>
          <p:cNvPr id="2" name="Content Placeholder 1"/>
          <p:cNvSpPr>
            <a:spLocks noGrp="1"/>
          </p:cNvSpPr>
          <p:nvPr>
            <p:ph idx="1"/>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18" name="图片 17"/>
          <p:cNvPicPr>
            <a:picLocks noChangeAspect="1"/>
          </p:cNvPicPr>
          <p:nvPr/>
        </p:nvPicPr>
        <p:blipFill rotWithShape="1">
          <a:blip r:embed="rId2"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3"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4"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5"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4"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6"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7"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50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3" name="Rectangle 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Diagonal Corners Rounded 10"/>
          <p:cNvSpPr/>
          <p:nvPr/>
        </p:nvSpPr>
        <p:spPr>
          <a:xfrm>
            <a:off x="2768600" y="264160"/>
            <a:ext cx="6243320" cy="924560"/>
          </a:xfrm>
          <a:prstGeom prst="roundRect">
            <a:avLst/>
          </a:prstGeom>
          <a:solidFill>
            <a:schemeClr val="bg1"/>
          </a:solidFill>
          <a:ln w="38100">
            <a:solidFill>
              <a:srgbClr val="4BCAF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endPar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6" name="Picture 5"/>
          <p:cNvPicPr>
            <a:picLocks noChangeAspect="1"/>
          </p:cNvPicPr>
          <p:nvPr/>
        </p:nvPicPr>
        <p:blipFill>
          <a:blip r:embed="rId2"/>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custDataLst>
              <p:tags r:id="rId1"/>
            </p:custDataLst>
          </p:nvPr>
        </p:nvGraphicFramePr>
        <p:xfrm>
          <a:off x="1002665" y="2496820"/>
          <a:ext cx="10915015" cy="3604260"/>
        </p:xfrm>
        <a:graphic>
          <a:graphicData uri="http://schemas.openxmlformats.org/drawingml/2006/table">
            <a:tbl>
              <a:tblPr firstRow="1" bandRow="1">
                <a:tableStyleId>{5C22544A-7EE6-4342-B048-85BDC9FD1C3A}</a:tableStyleId>
              </a:tblPr>
              <a:tblGrid>
                <a:gridCol w="2275840"/>
                <a:gridCol w="4237990"/>
                <a:gridCol w="4401185"/>
              </a:tblGrid>
              <a:tr h="1100455">
                <a:tc>
                  <a:txBody>
                    <a:bodyPr/>
                    <a:p>
                      <a:pPr algn="ctr">
                        <a:lnSpc>
                          <a:spcPct val="100000"/>
                        </a:lnSpc>
                        <a:buNone/>
                      </a:pPr>
                      <a:r>
                        <a:rPr lang="en-US" sz="2800">
                          <a:latin typeface="Times New Roman" panose="02020603050405020304" charset="0"/>
                          <a:cs typeface="Times New Roman" panose="02020603050405020304" charset="0"/>
                        </a:rPr>
                        <a:t>Tranh số</a:t>
                      </a:r>
                      <a:endParaRPr lang="en-US" sz="2800">
                        <a:latin typeface="Times New Roman" panose="02020603050405020304" charset="0"/>
                        <a:cs typeface="Times New Roman" panose="02020603050405020304" charset="0"/>
                      </a:endParaRPr>
                    </a:p>
                  </a:txBody>
                  <a:tcPr/>
                </a:tc>
                <a:tc>
                  <a:txBody>
                    <a:bodyPr/>
                    <a:p>
                      <a:pPr algn="ctr">
                        <a:lnSpc>
                          <a:spcPct val="100000"/>
                        </a:lnSpc>
                        <a:buNone/>
                      </a:pPr>
                      <a:r>
                        <a:rPr lang="en-US" altLang="en-US" sz="2800">
                          <a:latin typeface="Times New Roman" panose="02020603050405020304" charset="0"/>
                          <a:cs typeface="Times New Roman" panose="02020603050405020304" charset="0"/>
                        </a:rPr>
                        <a:t>Biểu hiện xâm hại</a:t>
                      </a:r>
                      <a:endParaRPr lang="en-US" altLang="en-US" sz="2800">
                        <a:latin typeface="Times New Roman" panose="02020603050405020304" charset="0"/>
                        <a:cs typeface="Times New Roman" panose="02020603050405020304" charset="0"/>
                      </a:endParaRPr>
                    </a:p>
                  </a:txBody>
                  <a:tcPr/>
                </a:tc>
                <a:tc>
                  <a:txBody>
                    <a:bodyPr/>
                    <a:p>
                      <a:pPr algn="ctr">
                        <a:lnSpc>
                          <a:spcPct val="100000"/>
                        </a:lnSpc>
                        <a:buNone/>
                      </a:pPr>
                      <a:r>
                        <a:rPr lang="en-US" altLang="en-US" sz="2800">
                          <a:latin typeface="Times New Roman" panose="02020603050405020304" charset="0"/>
                          <a:cs typeface="Times New Roman" panose="02020603050405020304" charset="0"/>
                        </a:rPr>
                        <a:t>Một số hành </a:t>
                      </a:r>
                      <a:r>
                        <a:rPr lang="en-US" altLang="en-US" sz="2800">
                          <a:latin typeface="Times New Roman" panose="02020603050405020304" charset="0"/>
                          <a:cs typeface="Times New Roman" panose="02020603050405020304" charset="0"/>
                        </a:rPr>
                        <a:t>đ</a:t>
                      </a:r>
                      <a:r>
                        <a:rPr lang="en-US" altLang="en-US" sz="2800">
                          <a:latin typeface="Times New Roman" panose="02020603050405020304" charset="0"/>
                          <a:cs typeface="Times New Roman" panose="02020603050405020304" charset="0"/>
                        </a:rPr>
                        <a:t>ộng khác của biểu hiện</a:t>
                      </a:r>
                      <a:endParaRPr lang="en-US" altLang="en-US" sz="2800">
                        <a:latin typeface="Times New Roman" panose="02020603050405020304" charset="0"/>
                        <a:cs typeface="Times New Roman" panose="02020603050405020304" charset="0"/>
                      </a:endParaRPr>
                    </a:p>
                  </a:txBody>
                  <a:tcPr/>
                </a:tc>
              </a:tr>
              <a:tr h="625475">
                <a:tc>
                  <a:txBody>
                    <a:bodyPr/>
                    <a:p>
                      <a:pPr algn="ctr">
                        <a:buNone/>
                      </a:pPr>
                      <a:r>
                        <a:rPr lang="en-US" sz="2400"/>
                        <a:t>1</a:t>
                      </a:r>
                      <a:endParaRPr lang="en-US" sz="2400"/>
                    </a:p>
                  </a:txBody>
                  <a:tcPr/>
                </a:tc>
                <a:tc>
                  <a:txBody>
                    <a:bodyPr/>
                    <a:p>
                      <a:pPr>
                        <a:buNone/>
                      </a:pPr>
                      <a:endParaRPr lang="en-US"/>
                    </a:p>
                  </a:txBody>
                  <a:tcPr/>
                </a:tc>
                <a:tc>
                  <a:txBody>
                    <a:bodyPr/>
                    <a:p>
                      <a:pPr>
                        <a:buNone/>
                      </a:pPr>
                      <a:endParaRPr lang="en-US"/>
                    </a:p>
                  </a:txBody>
                  <a:tcPr/>
                </a:tc>
              </a:tr>
              <a:tr h="626110">
                <a:tc>
                  <a:txBody>
                    <a:bodyPr/>
                    <a:p>
                      <a:pPr algn="ctr">
                        <a:buNone/>
                      </a:pPr>
                      <a:r>
                        <a:rPr lang="en-US" sz="2400"/>
                        <a:t>2</a:t>
                      </a:r>
                      <a:endParaRPr lang="en-US" sz="2400"/>
                    </a:p>
                  </a:txBody>
                  <a:tcPr/>
                </a:tc>
                <a:tc>
                  <a:txBody>
                    <a:bodyPr/>
                    <a:p>
                      <a:pPr>
                        <a:buNone/>
                      </a:pPr>
                      <a:endParaRPr lang="en-US"/>
                    </a:p>
                  </a:txBody>
                  <a:tcPr/>
                </a:tc>
                <a:tc>
                  <a:txBody>
                    <a:bodyPr/>
                    <a:p>
                      <a:pPr>
                        <a:buNone/>
                      </a:pPr>
                      <a:endParaRPr lang="en-US"/>
                    </a:p>
                  </a:txBody>
                  <a:tcPr/>
                </a:tc>
              </a:tr>
              <a:tr h="626110">
                <a:tc>
                  <a:txBody>
                    <a:bodyPr/>
                    <a:p>
                      <a:pPr algn="ctr">
                        <a:buNone/>
                      </a:pPr>
                      <a:r>
                        <a:rPr lang="en-US" sz="2400"/>
                        <a:t>3</a:t>
                      </a:r>
                      <a:endParaRPr lang="en-US" sz="2400"/>
                    </a:p>
                  </a:txBody>
                  <a:tcPr/>
                </a:tc>
                <a:tc>
                  <a:txBody>
                    <a:bodyPr/>
                    <a:p>
                      <a:pPr>
                        <a:buNone/>
                      </a:pPr>
                      <a:endParaRPr lang="en-US"/>
                    </a:p>
                  </a:txBody>
                  <a:tcPr/>
                </a:tc>
                <a:tc>
                  <a:txBody>
                    <a:bodyPr/>
                    <a:p>
                      <a:pPr>
                        <a:buNone/>
                      </a:pPr>
                      <a:endParaRPr lang="en-US"/>
                    </a:p>
                  </a:txBody>
                  <a:tcPr/>
                </a:tc>
              </a:tr>
              <a:tr h="626110">
                <a:tc>
                  <a:txBody>
                    <a:bodyPr/>
                    <a:p>
                      <a:pPr algn="ctr">
                        <a:buNone/>
                      </a:pPr>
                      <a:r>
                        <a:rPr lang="en-US" sz="2400"/>
                        <a:t>4</a:t>
                      </a:r>
                      <a:endParaRPr lang="en-US" sz="2400"/>
                    </a:p>
                  </a:txBody>
                  <a:tcPr/>
                </a:tc>
                <a:tc>
                  <a:txBody>
                    <a:bodyPr/>
                    <a:p>
                      <a:pPr>
                        <a:buNone/>
                      </a:pPr>
                      <a:endParaRPr lang="en-US"/>
                    </a:p>
                  </a:txBody>
                  <a:tcPr/>
                </a:tc>
                <a:tc>
                  <a:txBody>
                    <a:bodyPr/>
                    <a:p>
                      <a:pPr>
                        <a:buNone/>
                      </a:pPr>
                      <a:endParaRPr lang="en-US"/>
                    </a:p>
                  </a:txBody>
                  <a:tcPr/>
                </a:tc>
              </a:tr>
            </a:tbl>
          </a:graphicData>
        </a:graphic>
      </p:graphicFrame>
      <p:pic>
        <p:nvPicPr>
          <p:cNvPr id="6" name="Picture 5"/>
          <p:cNvPicPr>
            <a:picLocks noChangeAspect="1"/>
          </p:cNvPicPr>
          <p:nvPr/>
        </p:nvPicPr>
        <p:blipFill>
          <a:blip r:embed="rId2"/>
          <a:stretch>
            <a:fillRect/>
          </a:stretch>
        </p:blipFill>
        <p:spPr>
          <a:xfrm>
            <a:off x="1023620" y="-775970"/>
            <a:ext cx="4817745" cy="3116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tags/tag1.xml><?xml version="1.0" encoding="utf-8"?>
<p:tagLst xmlns:p="http://schemas.openxmlformats.org/presentationml/2006/main">
  <p:tag name="TABLE_ENDDRAG_ORIGIN_RECT" val="833*212"/>
  <p:tag name="TABLE_ENDDRAG_RECT" val="104*196*833*212"/>
</p:tagLst>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1879</Words>
  <Application>WPS Presentation</Application>
  <PresentationFormat>Widescreen</PresentationFormat>
  <Paragraphs>53</Paragraphs>
  <Slides>33</Slides>
  <Notes>21</Notes>
  <HiddenSlides>0</HiddenSlides>
  <MMClips>8</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33</vt:i4>
      </vt:variant>
    </vt:vector>
  </HeadingPairs>
  <TitlesOfParts>
    <vt:vector size="53" baseType="lpstr">
      <vt:lpstr>Arial</vt:lpstr>
      <vt:lpstr>SimSun</vt:lpstr>
      <vt:lpstr>Wingdings</vt:lpstr>
      <vt:lpstr>Arial</vt:lpstr>
      <vt:lpstr>Roboto</vt:lpstr>
      <vt:lpstr>Times New Roman</vt:lpstr>
      <vt:lpstr>Chewy</vt:lpstr>
      <vt:lpstr>Yu Gothic UI Semibold</vt:lpstr>
      <vt:lpstr>Roboto Light</vt:lpstr>
      <vt:lpstr>Verdana</vt:lpstr>
      <vt:lpstr>Cambria</vt:lpstr>
      <vt:lpstr>Calibri</vt:lpstr>
      <vt:lpstr>Calibri</vt:lpstr>
      <vt:lpstr>Aptos</vt:lpstr>
      <vt:lpstr>Segoe Print</vt:lpstr>
      <vt:lpstr>Microsoft YaHei</vt:lpstr>
      <vt:lpstr>Arial Unicode MS</vt:lpstr>
      <vt:lpstr>Aptos Display</vt:lpstr>
      <vt:lpstr>Take a Walk Today by Slidesgo</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HS làm việc cá nhân - Chia sẻ nhóm đôi.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Nguyen Thi Kim Anh</cp:lastModifiedBy>
  <cp:revision>43</cp:revision>
  <dcterms:created xsi:type="dcterms:W3CDTF">2024-11-25T01:43:00Z</dcterms:created>
  <dcterms:modified xsi:type="dcterms:W3CDTF">2025-02-18T07:13:44Z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CD859F4232594D579A44A6E49DB099AA_12</vt:lpwstr>
  </property>
  <property fmtid="{D5CDD505-2E9C-101B-9397-08002B2CF9AE}" pid="3" name="KSOProductBuildVer">
    <vt:lpwstr>1033-12.2.0.19805</vt:lpwstr>
  </property>
</Properties>
</file>