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  <p:sldMasterId id="2147483791" r:id="rId3"/>
    <p:sldMasterId id="2147483803" r:id="rId4"/>
  </p:sldMasterIdLst>
  <p:notesMasterIdLst>
    <p:notesMasterId r:id="rId22"/>
  </p:notesMasterIdLst>
  <p:handoutMasterIdLst>
    <p:handoutMasterId r:id="rId23"/>
  </p:handoutMasterIdLst>
  <p:sldIdLst>
    <p:sldId id="310" r:id="rId5"/>
    <p:sldId id="306" r:id="rId6"/>
    <p:sldId id="311" r:id="rId7"/>
    <p:sldId id="312" r:id="rId8"/>
    <p:sldId id="313" r:id="rId9"/>
    <p:sldId id="314" r:id="rId10"/>
    <p:sldId id="316" r:id="rId11"/>
    <p:sldId id="315" r:id="rId12"/>
    <p:sldId id="321" r:id="rId13"/>
    <p:sldId id="323" r:id="rId14"/>
    <p:sldId id="324" r:id="rId15"/>
    <p:sldId id="272" r:id="rId16"/>
    <p:sldId id="317" r:id="rId17"/>
    <p:sldId id="318" r:id="rId18"/>
    <p:sldId id="285" r:id="rId19"/>
    <p:sldId id="319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1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936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579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14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24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11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79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50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4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805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3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757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35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2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7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52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17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7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1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0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958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337812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21639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6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19259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1842"/>
      </p:ext>
    </p:extLst>
  </p:cSld>
  <p:clrMapOvr>
    <a:masterClrMapping/>
  </p:clrMapOvr>
  <p:transition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89414"/>
      </p:ext>
    </p:extLst>
  </p:cSld>
  <p:clrMapOvr>
    <a:masterClrMapping/>
  </p:clrMapOvr>
  <p:transition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20161"/>
      </p:ext>
    </p:extLst>
  </p:cSld>
  <p:clrMapOvr>
    <a:masterClrMapping/>
  </p:clrMapOvr>
  <p:transition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7447"/>
      </p:ext>
    </p:extLst>
  </p:cSld>
  <p:clrMapOvr>
    <a:masterClrMapping/>
  </p:clrMapOvr>
  <p:transition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0954"/>
      </p:ext>
    </p:extLst>
  </p:cSld>
  <p:clrMapOvr>
    <a:masterClrMapping/>
  </p:clrMapOvr>
  <p:transition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24827"/>
      </p:ext>
    </p:extLst>
  </p:cSld>
  <p:clrMapOvr>
    <a:masterClrMapping/>
  </p:clrMapOvr>
  <p:transition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33894"/>
      </p:ext>
    </p:extLst>
  </p:cSld>
  <p:clrMapOvr>
    <a:masterClrMapping/>
  </p:clrMapOvr>
  <p:transition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25648"/>
      </p:ext>
    </p:extLst>
  </p:cSld>
  <p:clrMapOvr>
    <a:masterClrMapping/>
  </p:clrMapOvr>
  <p:transition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99996"/>
      </p:ext>
    </p:extLst>
  </p:cSld>
  <p:clrMapOvr>
    <a:masterClrMapping/>
  </p:clrMapOvr>
  <p:transition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1306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712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17305"/>
      </p:ext>
    </p:extLst>
  </p:cSld>
  <p:clrMapOvr>
    <a:masterClrMapping/>
  </p:clrMapOvr>
  <p:transition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8891"/>
      </p:ext>
    </p:extLst>
  </p:cSld>
  <p:clrMapOvr>
    <a:masterClrMapping/>
  </p:clrMapOvr>
  <p:transition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9844"/>
      </p:ext>
    </p:extLst>
  </p:cSld>
  <p:clrMapOvr>
    <a:masterClrMapping/>
  </p:clrMapOvr>
  <p:transition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297"/>
      </p:ext>
    </p:extLst>
  </p:cSld>
  <p:clrMapOvr>
    <a:masterClrMapping/>
  </p:clrMapOvr>
  <p:transition>
    <p:comb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2247"/>
      </p:ext>
    </p:extLst>
  </p:cSld>
  <p:clrMapOvr>
    <a:masterClrMapping/>
  </p:clrMapOvr>
  <p:transition>
    <p:comb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42911"/>
      </p:ext>
    </p:extLst>
  </p:cSld>
  <p:clrMapOvr>
    <a:masterClrMapping/>
  </p:clrMapOvr>
  <p:transition>
    <p:comb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9110208"/>
      </p:ext>
    </p:extLst>
  </p:cSld>
  <p:clrMapOvr>
    <a:masterClrMapping/>
  </p:clrMapOvr>
  <p:transition>
    <p:comb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8104"/>
      </p:ext>
    </p:extLst>
  </p:cSld>
  <p:clrMapOvr>
    <a:masterClrMapping/>
  </p:clrMapOvr>
  <p:transition>
    <p:comb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43007"/>
      </p:ext>
    </p:extLst>
  </p:cSld>
  <p:clrMapOvr>
    <a:masterClrMapping/>
  </p:clrMapOvr>
  <p:transition>
    <p:comb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27947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7893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1828"/>
      </p:ext>
    </p:extLst>
  </p:cSld>
  <p:clrMapOvr>
    <a:masterClrMapping/>
  </p:clrMapOvr>
  <p:transition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5764"/>
      </p:ext>
    </p:extLst>
  </p:cSld>
  <p:clrMapOvr>
    <a:masterClrMapping/>
  </p:clrMapOvr>
  <p:transition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5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 userDrawn="1"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93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9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5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97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D5DF34-2AFD-A167-0D45-86CEBBB54F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F7C36-629F-FDBD-F34D-62743639BC2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1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6" r:id="rId13"/>
    <p:sldLayoutId id="2147483751" r:id="rId14"/>
    <p:sldLayoutId id="2147483755" r:id="rId15"/>
    <p:sldLayoutId id="2147483757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2025/3/19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37229-DC43-9D3C-A1C9-041AE68E72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263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gif"/><Relationship Id="rId18" Type="http://schemas.openxmlformats.org/officeDocument/2006/relationships/slide" Target="slide14.xml"/><Relationship Id="rId26" Type="http://schemas.openxmlformats.org/officeDocument/2006/relationships/image" Target="../media/image45.png"/><Relationship Id="rId3" Type="http://schemas.openxmlformats.org/officeDocument/2006/relationships/slideLayout" Target="../slideLayouts/slideLayout31.xml"/><Relationship Id="rId21" Type="http://schemas.openxmlformats.org/officeDocument/2006/relationships/image" Target="../media/image42.png"/><Relationship Id="rId7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gif"/><Relationship Id="rId25" Type="http://schemas.openxmlformats.org/officeDocument/2006/relationships/slide" Target="slide16.xml"/><Relationship Id="rId2" Type="http://schemas.openxmlformats.org/officeDocument/2006/relationships/audio" Target="../media/media4.wma"/><Relationship Id="rId16" Type="http://schemas.openxmlformats.org/officeDocument/2006/relationships/image" Target="../media/image39.png"/><Relationship Id="rId20" Type="http://schemas.openxmlformats.org/officeDocument/2006/relationships/image" Target="../media/image5.png"/><Relationship Id="rId29" Type="http://schemas.openxmlformats.org/officeDocument/2006/relationships/slide" Target="slide13.xml"/><Relationship Id="rId1" Type="http://schemas.microsoft.com/office/2007/relationships/media" Target="../media/media4.wma"/><Relationship Id="rId6" Type="http://schemas.openxmlformats.org/officeDocument/2006/relationships/image" Target="../media/image25.png"/><Relationship Id="rId11" Type="http://schemas.openxmlformats.org/officeDocument/2006/relationships/image" Target="../media/image33.png"/><Relationship Id="rId24" Type="http://schemas.openxmlformats.org/officeDocument/2006/relationships/image" Target="../media/image44.png"/><Relationship Id="rId5" Type="http://schemas.openxmlformats.org/officeDocument/2006/relationships/image" Target="../media/image24.png"/><Relationship Id="rId15" Type="http://schemas.openxmlformats.org/officeDocument/2006/relationships/image" Target="../media/image38.gif"/><Relationship Id="rId23" Type="http://schemas.openxmlformats.org/officeDocument/2006/relationships/image" Target="../media/image43.png"/><Relationship Id="rId28" Type="http://schemas.openxmlformats.org/officeDocument/2006/relationships/image" Target="../media/image46.png"/><Relationship Id="rId10" Type="http://schemas.openxmlformats.org/officeDocument/2006/relationships/image" Target="../media/image29.png"/><Relationship Id="rId19" Type="http://schemas.openxmlformats.org/officeDocument/2006/relationships/image" Target="../media/image41.pn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image" Target="../media/image37.gif"/><Relationship Id="rId22" Type="http://schemas.openxmlformats.org/officeDocument/2006/relationships/slide" Target="slide15.xml"/><Relationship Id="rId27" Type="http://schemas.openxmlformats.org/officeDocument/2006/relationships/slide" Target="slide17.xml"/><Relationship Id="rId30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3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3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3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3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slide" Target="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3.wav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audio" Target="../media/audio4.wav"/><Relationship Id="rId9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gif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slide" Target="slide3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9EF4BC0-F349-6945-AB9C-10CCE541B55D}"/>
              </a:ext>
            </a:extLst>
          </p:cNvPr>
          <p:cNvSpPr txBox="1"/>
          <p:nvPr/>
        </p:nvSpPr>
        <p:spPr>
          <a:xfrm>
            <a:off x="821514" y="307983"/>
            <a:ext cx="11135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Hãy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kể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tên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thời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gian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mà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học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C6CF04-7F41-1A4D-9C48-9C12B085ECA6}"/>
              </a:ext>
            </a:extLst>
          </p:cNvPr>
          <p:cNvSpPr txBox="1"/>
          <p:nvPr/>
        </p:nvSpPr>
        <p:spPr>
          <a:xfrm>
            <a:off x="4340672" y="2746413"/>
            <a:ext cx="611944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Thế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kỉ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tuần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giờ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phút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giây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05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/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giờ =         phút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blipFill>
                <a:blip r:embed="rId3"/>
                <a:stretch>
                  <a:fillRect l="-282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60F43E-7028-16B5-39E4-AE42E591C555}"/>
              </a:ext>
            </a:extLst>
          </p:cNvPr>
          <p:cNvSpPr txBox="1"/>
          <p:nvPr/>
        </p:nvSpPr>
        <p:spPr>
          <a:xfrm>
            <a:off x="741680" y="283464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b)3 phút 36 giây =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B40E2-6514-5A24-235B-E4E9146D3920}"/>
              </a:ext>
            </a:extLst>
          </p:cNvPr>
          <p:cNvSpPr txBox="1"/>
          <p:nvPr/>
        </p:nvSpPr>
        <p:spPr>
          <a:xfrm>
            <a:off x="792480" y="402336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giờ 24 phút =        giờ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/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phút  =         giây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blipFill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E2590FA-2367-3BB8-09C9-D01FA7D05E60}"/>
              </a:ext>
            </a:extLst>
          </p:cNvPr>
          <p:cNvSpPr txBox="1"/>
          <p:nvPr/>
        </p:nvSpPr>
        <p:spPr>
          <a:xfrm>
            <a:off x="6593840" y="262128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3,6 phút  =        phút         giây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53515-E32E-552D-F0AD-A3469A0A31FA}"/>
              </a:ext>
            </a:extLst>
          </p:cNvPr>
          <p:cNvSpPr txBox="1"/>
          <p:nvPr/>
        </p:nvSpPr>
        <p:spPr>
          <a:xfrm>
            <a:off x="6624320" y="3952240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giờ =        giờ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518706-2A40-FA29-F273-F98288724E76}"/>
              </a:ext>
            </a:extLst>
          </p:cNvPr>
          <p:cNvSpPr/>
          <p:nvPr/>
        </p:nvSpPr>
        <p:spPr>
          <a:xfrm>
            <a:off x="2570480" y="1584960"/>
            <a:ext cx="58928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7A3C6-35A3-ADF5-EA0F-D8735697AB83}"/>
              </a:ext>
            </a:extLst>
          </p:cNvPr>
          <p:cNvSpPr/>
          <p:nvPr/>
        </p:nvSpPr>
        <p:spPr>
          <a:xfrm>
            <a:off x="4033520" y="2875280"/>
            <a:ext cx="6807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06517-F1D6-448E-CCA5-984B5E3902DF}"/>
              </a:ext>
            </a:extLst>
          </p:cNvPr>
          <p:cNvSpPr/>
          <p:nvPr/>
        </p:nvSpPr>
        <p:spPr>
          <a:xfrm>
            <a:off x="3545840" y="4043680"/>
            <a:ext cx="55880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A1506-2EB7-2BE1-7ACD-A68539898EC3}"/>
              </a:ext>
            </a:extLst>
          </p:cNvPr>
          <p:cNvSpPr/>
          <p:nvPr/>
        </p:nvSpPr>
        <p:spPr>
          <a:xfrm>
            <a:off x="8290560" y="171704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02B53-DF47-3E53-7A84-C88577A52C14}"/>
              </a:ext>
            </a:extLst>
          </p:cNvPr>
          <p:cNvSpPr/>
          <p:nvPr/>
        </p:nvSpPr>
        <p:spPr>
          <a:xfrm>
            <a:off x="8585200" y="267208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8A0C3-A7DF-9F61-57FB-1A5BEB1A8D20}"/>
              </a:ext>
            </a:extLst>
          </p:cNvPr>
          <p:cNvSpPr/>
          <p:nvPr/>
        </p:nvSpPr>
        <p:spPr>
          <a:xfrm>
            <a:off x="10109200" y="266192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B3C9E8-8139-C52B-4FA3-8529DF9E74BA}"/>
              </a:ext>
            </a:extLst>
          </p:cNvPr>
          <p:cNvSpPr/>
          <p:nvPr/>
        </p:nvSpPr>
        <p:spPr>
          <a:xfrm>
            <a:off x="8270240" y="396240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8F90C-92AB-D96A-3E99-8C7C6470AD80}"/>
              </a:ext>
            </a:extLst>
          </p:cNvPr>
          <p:cNvSpPr/>
          <p:nvPr/>
        </p:nvSpPr>
        <p:spPr>
          <a:xfrm>
            <a:off x="9499600" y="3992880"/>
            <a:ext cx="61976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F1B188-88DF-B02E-637C-E00CD9B92FDA}"/>
              </a:ext>
            </a:extLst>
          </p:cNvPr>
          <p:cNvSpPr/>
          <p:nvPr/>
        </p:nvSpPr>
        <p:spPr>
          <a:xfrm>
            <a:off x="2479040" y="152400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8698D-09DA-8C35-0E1B-0C0387D62D35}"/>
              </a:ext>
            </a:extLst>
          </p:cNvPr>
          <p:cNvSpPr/>
          <p:nvPr/>
        </p:nvSpPr>
        <p:spPr>
          <a:xfrm>
            <a:off x="8260080" y="169672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7F8561-4FA3-FA1C-3C0C-F25937A99D9D}"/>
              </a:ext>
            </a:extLst>
          </p:cNvPr>
          <p:cNvSpPr/>
          <p:nvPr/>
        </p:nvSpPr>
        <p:spPr>
          <a:xfrm>
            <a:off x="4033520" y="283464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3,6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A6302-A77B-102F-BA7C-0DDDFEAA6FC0}"/>
              </a:ext>
            </a:extLst>
          </p:cNvPr>
          <p:cNvSpPr/>
          <p:nvPr/>
        </p:nvSpPr>
        <p:spPr>
          <a:xfrm>
            <a:off x="3535680" y="402336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1,4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0F8248-AA2D-157E-514E-4F2660968F1A}"/>
              </a:ext>
            </a:extLst>
          </p:cNvPr>
          <p:cNvSpPr/>
          <p:nvPr/>
        </p:nvSpPr>
        <p:spPr>
          <a:xfrm>
            <a:off x="8585200" y="264160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8B994-258E-1CC7-23B5-280BE2F39539}"/>
              </a:ext>
            </a:extLst>
          </p:cNvPr>
          <p:cNvSpPr/>
          <p:nvPr/>
        </p:nvSpPr>
        <p:spPr>
          <a:xfrm>
            <a:off x="10078720" y="263144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A8B5B4-44FD-2A17-4ADD-FBE23C42C961}"/>
              </a:ext>
            </a:extLst>
          </p:cNvPr>
          <p:cNvSpPr/>
          <p:nvPr/>
        </p:nvSpPr>
        <p:spPr>
          <a:xfrm>
            <a:off x="8239760" y="392176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B83E30-13C1-35B3-BDEA-9F5DFA71210A}"/>
              </a:ext>
            </a:extLst>
          </p:cNvPr>
          <p:cNvSpPr/>
          <p:nvPr/>
        </p:nvSpPr>
        <p:spPr>
          <a:xfrm>
            <a:off x="9499600" y="396240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40175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  <p:bldP spid="11" grpId="0"/>
      <p:bldP spid="13" grpId="0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con quay của mỗi bạn Việt, Nam và Rô-bốt quay trên mặt đất được cho như bảng bên.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84" t="-156522" r="-484" b="-9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B635DD6-D474-BAF2-2ECA-637A0AA38B1A}"/>
              </a:ext>
            </a:extLst>
          </p:cNvPr>
          <p:cNvSpPr txBox="1"/>
          <p:nvPr/>
        </p:nvSpPr>
        <p:spPr>
          <a:xfrm>
            <a:off x="670560" y="2062480"/>
            <a:ext cx="52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B09986-8FDC-9496-4E4B-3BC04B64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3371742"/>
            <a:ext cx="4592002" cy="279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/>
              <p:nvPr/>
            </p:nvSpPr>
            <p:spPr>
              <a:xfrm>
                <a:off x="5699760" y="4348480"/>
                <a:ext cx="6167120" cy="177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60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3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60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6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lâu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4348480"/>
                <a:ext cx="6167120" cy="1770356"/>
              </a:xfrm>
              <a:prstGeom prst="rect">
                <a:avLst/>
              </a:prstGeom>
              <a:blipFill>
                <a:blip r:embed="rId5"/>
                <a:stretch>
                  <a:fillRect l="-1581" r="-1581" b="-8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48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40" name="mau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39" name="mau1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ADEA7-1416-E722-E5C4-A5F6FF5C54F4}"/>
              </a:ext>
            </a:extLst>
          </p:cNvPr>
          <p:cNvSpPr/>
          <p:nvPr/>
        </p:nvSpPr>
        <p:spPr>
          <a:xfrm>
            <a:off x="324466" y="132734"/>
            <a:ext cx="11518490" cy="1802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Tàu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hơi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1850,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A5B611-CDAD-C563-54FD-039F9A9C8BB9}"/>
              </a:ext>
            </a:extLst>
          </p:cNvPr>
          <p:cNvGrpSpPr/>
          <p:nvPr/>
        </p:nvGrpSpPr>
        <p:grpSpPr>
          <a:xfrm>
            <a:off x="1941949" y="2053267"/>
            <a:ext cx="3538330" cy="1232201"/>
            <a:chOff x="1634449" y="2043257"/>
            <a:chExt cx="3538330" cy="1232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BFEA32-07E1-A91C-3A1B-02D4CE707081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XVII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1F9DDA-A2EF-E06A-8676-81795C06A68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F4C53-35A4-2777-6695-2691869DA120}"/>
              </a:ext>
            </a:extLst>
          </p:cNvPr>
          <p:cNvGrpSpPr/>
          <p:nvPr/>
        </p:nvGrpSpPr>
        <p:grpSpPr>
          <a:xfrm>
            <a:off x="6822102" y="2218442"/>
            <a:ext cx="3427949" cy="1206388"/>
            <a:chOff x="6763897" y="2069070"/>
            <a:chExt cx="3427949" cy="12063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7D23EB-5D9A-2C0B-7795-7AC22458BFC7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XVIII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BB85A3-C013-1379-3653-DEFDBAC64177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9C859B-363D-85FA-9FB8-029E3B66175D}"/>
              </a:ext>
            </a:extLst>
          </p:cNvPr>
          <p:cNvGrpSpPr/>
          <p:nvPr/>
        </p:nvGrpSpPr>
        <p:grpSpPr>
          <a:xfrm>
            <a:off x="1821332" y="3837120"/>
            <a:ext cx="3699430" cy="1333363"/>
            <a:chOff x="291161" y="5214942"/>
            <a:chExt cx="3699430" cy="13333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D23A8C-0532-A3EB-3474-C9E888381FF7}"/>
                </a:ext>
              </a:extLst>
            </p:cNvPr>
            <p:cNvSpPr/>
            <p:nvPr/>
          </p:nvSpPr>
          <p:spPr>
            <a:xfrm>
              <a:off x="803232" y="5610147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XIX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05773A-4FFD-0C4A-6C17-1199ED6AC0DE}"/>
                </a:ext>
              </a:extLst>
            </p:cNvPr>
            <p:cNvSpPr/>
            <p:nvPr/>
          </p:nvSpPr>
          <p:spPr>
            <a:xfrm>
              <a:off x="291161" y="5214942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D76D5-928E-2479-1D01-5AB9041BBA0B}"/>
              </a:ext>
            </a:extLst>
          </p:cNvPr>
          <p:cNvGrpSpPr/>
          <p:nvPr/>
        </p:nvGrpSpPr>
        <p:grpSpPr>
          <a:xfrm>
            <a:off x="6671240" y="3985153"/>
            <a:ext cx="3822535" cy="1185179"/>
            <a:chOff x="6304171" y="4270478"/>
            <a:chExt cx="3822535" cy="118517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37A0F18-0044-A63E-5AE4-472E4E155535}"/>
                </a:ext>
              </a:extLst>
            </p:cNvPr>
            <p:cNvSpPr/>
            <p:nvPr/>
          </p:nvSpPr>
          <p:spPr>
            <a:xfrm>
              <a:off x="7016026" y="4517499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XX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79FF62-4D7F-2721-B541-D3D0BFB59846}"/>
                </a:ext>
              </a:extLst>
            </p:cNvPr>
            <p:cNvSpPr/>
            <p:nvPr/>
          </p:nvSpPr>
          <p:spPr>
            <a:xfrm>
              <a:off x="6304171" y="4270478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CCE92CA-C7DC-34B3-5955-1D7B2933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245" y="4261862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256C080C-F62F-E7C9-DB3B-55CFD76B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2814" y="431129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0073411-BD0C-3427-A033-176FA944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10278" y="248540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153246-B08F-EA9E-F557-2E3784B05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86934" y="2471121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0C95FA7A-BA16-EFCD-A454-B18AE11FE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7" y="5399163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ADEA7-1416-E722-E5C4-A5F6FF5C54F4}"/>
              </a:ext>
            </a:extLst>
          </p:cNvPr>
          <p:cNvSpPr/>
          <p:nvPr/>
        </p:nvSpPr>
        <p:spPr>
          <a:xfrm>
            <a:off x="324466" y="132734"/>
            <a:ext cx="11518490" cy="1802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tuyến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1926,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kỉ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?</a:t>
            </a:r>
            <a:endParaRPr kumimoji="0" lang="en-SG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A5B611-CDAD-C563-54FD-039F9A9C8BB9}"/>
              </a:ext>
            </a:extLst>
          </p:cNvPr>
          <p:cNvGrpSpPr/>
          <p:nvPr/>
        </p:nvGrpSpPr>
        <p:grpSpPr>
          <a:xfrm>
            <a:off x="1941949" y="2053267"/>
            <a:ext cx="3538330" cy="1232201"/>
            <a:chOff x="1634449" y="2043257"/>
            <a:chExt cx="3538330" cy="1232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CBFEA32-07E1-A91C-3A1B-02D4CE707081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51F9DDA-A2EF-E06A-8676-81795C06A68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EF4C53-35A4-2777-6695-2691869DA120}"/>
              </a:ext>
            </a:extLst>
          </p:cNvPr>
          <p:cNvGrpSpPr/>
          <p:nvPr/>
        </p:nvGrpSpPr>
        <p:grpSpPr>
          <a:xfrm>
            <a:off x="6822102" y="2160727"/>
            <a:ext cx="3427949" cy="1206388"/>
            <a:chOff x="6763897" y="2069070"/>
            <a:chExt cx="3427949" cy="12063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07D23EB-5D9A-2C0B-7795-7AC22458BFC7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XVII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0BB85A3-C013-1379-3653-DEFDBAC64177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9C859B-363D-85FA-9FB8-029E3B66175D}"/>
              </a:ext>
            </a:extLst>
          </p:cNvPr>
          <p:cNvGrpSpPr/>
          <p:nvPr/>
        </p:nvGrpSpPr>
        <p:grpSpPr>
          <a:xfrm>
            <a:off x="1821332" y="3837120"/>
            <a:ext cx="3699430" cy="1333363"/>
            <a:chOff x="291161" y="5214942"/>
            <a:chExt cx="3699430" cy="1333363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ED23A8C-0532-A3EB-3474-C9E888381FF7}"/>
                </a:ext>
              </a:extLst>
            </p:cNvPr>
            <p:cNvSpPr/>
            <p:nvPr/>
          </p:nvSpPr>
          <p:spPr>
            <a:xfrm>
              <a:off x="803232" y="5610147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XX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05773A-4FFD-0C4A-6C17-1199ED6AC0DE}"/>
                </a:ext>
              </a:extLst>
            </p:cNvPr>
            <p:cNvSpPr/>
            <p:nvPr/>
          </p:nvSpPr>
          <p:spPr>
            <a:xfrm>
              <a:off x="291161" y="5214942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6D76D5-928E-2479-1D01-5AB9041BBA0B}"/>
              </a:ext>
            </a:extLst>
          </p:cNvPr>
          <p:cNvGrpSpPr/>
          <p:nvPr/>
        </p:nvGrpSpPr>
        <p:grpSpPr>
          <a:xfrm>
            <a:off x="6671240" y="3985153"/>
            <a:ext cx="3822535" cy="1185179"/>
            <a:chOff x="6304171" y="4270478"/>
            <a:chExt cx="3822535" cy="118517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37A0F18-0044-A63E-5AE4-472E4E155535}"/>
                </a:ext>
              </a:extLst>
            </p:cNvPr>
            <p:cNvSpPr/>
            <p:nvPr/>
          </p:nvSpPr>
          <p:spPr>
            <a:xfrm>
              <a:off x="7016026" y="4517499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XXI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D79FF62-4D7F-2721-B541-D3D0BFB59846}"/>
                </a:ext>
              </a:extLst>
            </p:cNvPr>
            <p:cNvSpPr/>
            <p:nvPr/>
          </p:nvSpPr>
          <p:spPr>
            <a:xfrm>
              <a:off x="6304171" y="4270478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CCE92CA-C7DC-34B3-5955-1D7B2933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92245" y="4261862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256C080C-F62F-E7C9-DB3B-55CFD76B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22814" y="4311299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0073411-BD0C-3427-A033-176FA944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010278" y="248540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E153246-B08F-EA9E-F557-2E3784B05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86934" y="2471121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0C95FA7A-BA16-EFCD-A454-B18AE11FE4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057" y="5399163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F89E76-E788-55DA-DD35-9C6A1558CAAD}"/>
              </a:ext>
            </a:extLst>
          </p:cNvPr>
          <p:cNvGrpSpPr/>
          <p:nvPr/>
        </p:nvGrpSpPr>
        <p:grpSpPr>
          <a:xfrm>
            <a:off x="3161564" y="1412887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220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427B1-7795-F7D1-264E-F700158167C5}"/>
              </a:ext>
            </a:extLst>
          </p:cNvPr>
          <p:cNvGrpSpPr/>
          <p:nvPr/>
        </p:nvGrpSpPr>
        <p:grpSpPr>
          <a:xfrm>
            <a:off x="7965188" y="1463816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240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260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FC9717-7576-B638-AD3A-318C87FCAC18}"/>
              </a:ext>
            </a:extLst>
          </p:cNvPr>
          <p:cNvGrpSpPr/>
          <p:nvPr/>
        </p:nvGrpSpPr>
        <p:grpSpPr>
          <a:xfrm>
            <a:off x="7849532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5818" y="17390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00075" y="343139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8F518D-0DDF-88A5-9D6B-BA2D398660EF}"/>
              </a:ext>
            </a:extLst>
          </p:cNvPr>
          <p:cNvSpPr/>
          <p:nvPr/>
        </p:nvSpPr>
        <p:spPr>
          <a:xfrm>
            <a:off x="2115369" y="164748"/>
            <a:ext cx="8196533" cy="1074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……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hlinkClick r:id="rId9" action="ppaction://hlinksldjump"/>
            <a:extLst>
              <a:ext uri="{FF2B5EF4-FFF2-40B4-BE49-F238E27FC236}">
                <a16:creationId xmlns:a16="http://schemas.microsoft.com/office/drawing/2014/main" id="{130BAF8F-4883-60B1-69C4-B331EE23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7" y="497975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F89E76-E788-55DA-DD35-9C6A1558CAAD}"/>
              </a:ext>
            </a:extLst>
          </p:cNvPr>
          <p:cNvGrpSpPr/>
          <p:nvPr/>
        </p:nvGrpSpPr>
        <p:grpSpPr>
          <a:xfrm>
            <a:off x="3161564" y="1412887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427B1-7795-F7D1-264E-F700158167C5}"/>
              </a:ext>
            </a:extLst>
          </p:cNvPr>
          <p:cNvGrpSpPr/>
          <p:nvPr/>
        </p:nvGrpSpPr>
        <p:grpSpPr>
          <a:xfrm>
            <a:off x="7965188" y="1463816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2,5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2,8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FC9717-7576-B638-AD3A-318C87FCAC18}"/>
              </a:ext>
            </a:extLst>
          </p:cNvPr>
          <p:cNvGrpSpPr/>
          <p:nvPr/>
        </p:nvGrpSpPr>
        <p:grpSpPr>
          <a:xfrm>
            <a:off x="7849532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3,0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5818" y="17390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00075" y="343139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8F518D-0DDF-88A5-9D6B-BA2D398660EF}"/>
              </a:ext>
            </a:extLst>
          </p:cNvPr>
          <p:cNvSpPr/>
          <p:nvPr/>
        </p:nvSpPr>
        <p:spPr>
          <a:xfrm>
            <a:off x="2115369" y="164748"/>
            <a:ext cx="8196533" cy="1074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30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……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hlinkClick r:id="rId9" action="ppaction://hlinksldjump"/>
            <a:extLst>
              <a:ext uri="{FF2B5EF4-FFF2-40B4-BE49-F238E27FC236}">
                <a16:creationId xmlns:a16="http://schemas.microsoft.com/office/drawing/2014/main" id="{130BAF8F-4883-60B1-69C4-B331EE23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7" y="497975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F89E76-E788-55DA-DD35-9C6A1558CAAD}"/>
              </a:ext>
            </a:extLst>
          </p:cNvPr>
          <p:cNvGrpSpPr/>
          <p:nvPr/>
        </p:nvGrpSpPr>
        <p:grpSpPr>
          <a:xfrm>
            <a:off x="3239019" y="1463816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7427B1-7795-F7D1-264E-F700158167C5}"/>
              </a:ext>
            </a:extLst>
          </p:cNvPr>
          <p:cNvGrpSpPr/>
          <p:nvPr/>
        </p:nvGrpSpPr>
        <p:grpSpPr>
          <a:xfrm>
            <a:off x="7476475" y="1422895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8FC9717-7576-B638-AD3A-318C87FCAC18}"/>
              </a:ext>
            </a:extLst>
          </p:cNvPr>
          <p:cNvGrpSpPr/>
          <p:nvPr/>
        </p:nvGrpSpPr>
        <p:grpSpPr>
          <a:xfrm>
            <a:off x="7772095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34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50121" y="17349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121427" y="3361842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8F518D-0DDF-88A5-9D6B-BA2D398660EF}"/>
              </a:ext>
            </a:extLst>
          </p:cNvPr>
          <p:cNvSpPr/>
          <p:nvPr/>
        </p:nvSpPr>
        <p:spPr>
          <a:xfrm>
            <a:off x="2115369" y="164748"/>
            <a:ext cx="8196533" cy="10744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2,5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= ……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6" name="Picture 25">
            <a:hlinkClick r:id="rId9" action="ppaction://hlinksldjump"/>
            <a:extLst>
              <a:ext uri="{FF2B5EF4-FFF2-40B4-BE49-F238E27FC236}">
                <a16:creationId xmlns:a16="http://schemas.microsoft.com/office/drawing/2014/main" id="{130BAF8F-4883-60B1-69C4-B331EE23D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47" y="497975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F8A8D-9F6C-488B-B6CB-8C87BD46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517" y="501015"/>
            <a:ext cx="8696325" cy="5734050"/>
          </a:xfrm>
          <a:prstGeom prst="rect">
            <a:avLst/>
          </a:prstGeom>
        </p:spPr>
      </p:pic>
      <p:pic>
        <p:nvPicPr>
          <p:cNvPr id="6" name="1 (1)">
            <a:hlinkClick r:id="" action="ppaction://media"/>
            <a:extLst>
              <a:ext uri="{FF2B5EF4-FFF2-40B4-BE49-F238E27FC236}">
                <a16:creationId xmlns:a16="http://schemas.microsoft.com/office/drawing/2014/main" id="{1E181EC3-DF7D-452E-F213-7C021F5FE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18160" y="523240"/>
            <a:ext cx="406400" cy="406400"/>
          </a:xfrm>
          <a:prstGeom prst="rect">
            <a:avLst/>
          </a:prstGeom>
        </p:spPr>
      </p:pic>
      <p:pic>
        <p:nvPicPr>
          <p:cNvPr id="7" name="2 (1)">
            <a:hlinkClick r:id="" action="ppaction://media"/>
            <a:extLst>
              <a:ext uri="{FF2B5EF4-FFF2-40B4-BE49-F238E27FC236}">
                <a16:creationId xmlns:a16="http://schemas.microsoft.com/office/drawing/2014/main" id="{33D88EA6-8922-37DD-8809-441749CF0B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1305560"/>
            <a:ext cx="406400" cy="406400"/>
          </a:xfrm>
          <a:prstGeom prst="rect">
            <a:avLst/>
          </a:prstGeom>
        </p:spPr>
      </p:pic>
      <p:pic>
        <p:nvPicPr>
          <p:cNvPr id="9" name="3 (1)">
            <a:hlinkClick r:id="" action="ppaction://media"/>
            <a:extLst>
              <a:ext uri="{FF2B5EF4-FFF2-40B4-BE49-F238E27FC236}">
                <a16:creationId xmlns:a16="http://schemas.microsoft.com/office/drawing/2014/main" id="{B54545B9-BE69-AD0D-DC6C-DC91DF498E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46000" y="279400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13EAC-DDDC-F5D5-46C7-83DE7CF1D3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474720"/>
            <a:ext cx="239574" cy="91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F0E05-0DA8-A250-D64E-5D5530BEB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83">
            <a:off x="6532543" y="3363561"/>
            <a:ext cx="328057" cy="12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E108B-8F3B-3E2A-AA85-EE0A80FD2A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20" y="4003040"/>
            <a:ext cx="239574" cy="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1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952A4-3047-89DB-DA7E-97B4EF3D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" y="1774633"/>
            <a:ext cx="10530840" cy="2623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a)Các đơn vị đo thời gian</a:t>
            </a:r>
            <a:endParaRPr lang="en-US" sz="3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53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D1D100-E59C-192C-512B-B21EBC05BF17}"/>
              </a:ext>
            </a:extLst>
          </p:cNvPr>
          <p:cNvGrpSpPr/>
          <p:nvPr/>
        </p:nvGrpSpPr>
        <p:grpSpPr>
          <a:xfrm>
            <a:off x="1960549" y="654031"/>
            <a:ext cx="3984631" cy="762376"/>
            <a:chOff x="1265502" y="572156"/>
            <a:chExt cx="3984631" cy="762376"/>
          </a:xfrm>
        </p:grpSpPr>
        <p:pic>
          <p:nvPicPr>
            <p:cNvPr id="7" name="Picture 2" descr="C:\Users\ADMIN\Desktop\ TO ONG.jpg">
              <a:extLst>
                <a:ext uri="{FF2B5EF4-FFF2-40B4-BE49-F238E27FC236}">
                  <a16:creationId xmlns:a16="http://schemas.microsoft.com/office/drawing/2014/main" id="{FC6D95E1-74BD-E020-F7A6-705AFCAAB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65502" y="572156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20FAC8-74AB-95B3-77DE-6A0A2F3853B1}"/>
                </a:ext>
              </a:extLst>
            </p:cNvPr>
            <p:cNvSpPr txBox="1"/>
            <p:nvPr/>
          </p:nvSpPr>
          <p:spPr>
            <a:xfrm>
              <a:off x="2078310" y="719267"/>
              <a:ext cx="3171823" cy="578882"/>
            </a:xfrm>
            <a:custGeom>
              <a:avLst/>
              <a:gdLst>
                <a:gd name="connsiteX0" fmla="*/ 0 w 3171823"/>
                <a:gd name="connsiteY0" fmla="*/ 96482 h 578882"/>
                <a:gd name="connsiteX1" fmla="*/ 96482 w 3171823"/>
                <a:gd name="connsiteY1" fmla="*/ 0 h 578882"/>
                <a:gd name="connsiteX2" fmla="*/ 632677 w 3171823"/>
                <a:gd name="connsiteY2" fmla="*/ 0 h 578882"/>
                <a:gd name="connsiteX3" fmla="*/ 1228448 w 3171823"/>
                <a:gd name="connsiteY3" fmla="*/ 0 h 578882"/>
                <a:gd name="connsiteX4" fmla="*/ 1764643 w 3171823"/>
                <a:gd name="connsiteY4" fmla="*/ 0 h 578882"/>
                <a:gd name="connsiteX5" fmla="*/ 2360415 w 3171823"/>
                <a:gd name="connsiteY5" fmla="*/ 0 h 578882"/>
                <a:gd name="connsiteX6" fmla="*/ 3075341 w 3171823"/>
                <a:gd name="connsiteY6" fmla="*/ 0 h 578882"/>
                <a:gd name="connsiteX7" fmla="*/ 3171823 w 3171823"/>
                <a:gd name="connsiteY7" fmla="*/ 96482 h 578882"/>
                <a:gd name="connsiteX8" fmla="*/ 3171823 w 3171823"/>
                <a:gd name="connsiteY8" fmla="*/ 482400 h 578882"/>
                <a:gd name="connsiteX9" fmla="*/ 3075341 w 3171823"/>
                <a:gd name="connsiteY9" fmla="*/ 578882 h 578882"/>
                <a:gd name="connsiteX10" fmla="*/ 2509358 w 3171823"/>
                <a:gd name="connsiteY10" fmla="*/ 578882 h 578882"/>
                <a:gd name="connsiteX11" fmla="*/ 2002952 w 3171823"/>
                <a:gd name="connsiteY11" fmla="*/ 578882 h 578882"/>
                <a:gd name="connsiteX12" fmla="*/ 1377391 w 3171823"/>
                <a:gd name="connsiteY12" fmla="*/ 578882 h 578882"/>
                <a:gd name="connsiteX13" fmla="*/ 841197 w 3171823"/>
                <a:gd name="connsiteY13" fmla="*/ 578882 h 578882"/>
                <a:gd name="connsiteX14" fmla="*/ 96482 w 3171823"/>
                <a:gd name="connsiteY14" fmla="*/ 578882 h 578882"/>
                <a:gd name="connsiteX15" fmla="*/ 0 w 3171823"/>
                <a:gd name="connsiteY15" fmla="*/ 482400 h 578882"/>
                <a:gd name="connsiteX16" fmla="*/ 0 w 3171823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3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239336" y="-6170"/>
                    <a:pt x="435196" y="-1353"/>
                    <a:pt x="632677" y="0"/>
                  </a:cubicBezTo>
                  <a:cubicBezTo>
                    <a:pt x="830158" y="1353"/>
                    <a:pt x="940263" y="11017"/>
                    <a:pt x="1228448" y="0"/>
                  </a:cubicBezTo>
                  <a:cubicBezTo>
                    <a:pt x="1516633" y="-11017"/>
                    <a:pt x="1582089" y="5603"/>
                    <a:pt x="1764643" y="0"/>
                  </a:cubicBezTo>
                  <a:cubicBezTo>
                    <a:pt x="1947198" y="-5603"/>
                    <a:pt x="2223555" y="-4269"/>
                    <a:pt x="2360415" y="0"/>
                  </a:cubicBezTo>
                  <a:cubicBezTo>
                    <a:pt x="2497275" y="4269"/>
                    <a:pt x="2796313" y="-32948"/>
                    <a:pt x="3075341" y="0"/>
                  </a:cubicBezTo>
                  <a:cubicBezTo>
                    <a:pt x="3131541" y="-8964"/>
                    <a:pt x="3179965" y="51999"/>
                    <a:pt x="3171823" y="96482"/>
                  </a:cubicBezTo>
                  <a:cubicBezTo>
                    <a:pt x="3170019" y="254490"/>
                    <a:pt x="3154333" y="401547"/>
                    <a:pt x="3171823" y="482400"/>
                  </a:cubicBezTo>
                  <a:cubicBezTo>
                    <a:pt x="3171350" y="525874"/>
                    <a:pt x="3137701" y="584599"/>
                    <a:pt x="3075341" y="578882"/>
                  </a:cubicBezTo>
                  <a:cubicBezTo>
                    <a:pt x="2798260" y="562383"/>
                    <a:pt x="2740106" y="552397"/>
                    <a:pt x="2509358" y="578882"/>
                  </a:cubicBezTo>
                  <a:cubicBezTo>
                    <a:pt x="2278610" y="605367"/>
                    <a:pt x="2182292" y="572720"/>
                    <a:pt x="2002952" y="578882"/>
                  </a:cubicBezTo>
                  <a:cubicBezTo>
                    <a:pt x="1823612" y="585044"/>
                    <a:pt x="1638103" y="558568"/>
                    <a:pt x="1377391" y="578882"/>
                  </a:cubicBezTo>
                  <a:cubicBezTo>
                    <a:pt x="1116679" y="599196"/>
                    <a:pt x="1027032" y="604163"/>
                    <a:pt x="841197" y="578882"/>
                  </a:cubicBezTo>
                  <a:cubicBezTo>
                    <a:pt x="655362" y="553601"/>
                    <a:pt x="427688" y="541881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171823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71170" y="-24810"/>
                    <a:pt x="460354" y="19316"/>
                    <a:pt x="751831" y="0"/>
                  </a:cubicBezTo>
                  <a:cubicBezTo>
                    <a:pt x="1043308" y="-19316"/>
                    <a:pt x="1096019" y="22664"/>
                    <a:pt x="1317814" y="0"/>
                  </a:cubicBezTo>
                  <a:cubicBezTo>
                    <a:pt x="1539609" y="-22664"/>
                    <a:pt x="1658998" y="-5475"/>
                    <a:pt x="1854009" y="0"/>
                  </a:cubicBezTo>
                  <a:cubicBezTo>
                    <a:pt x="2049021" y="5475"/>
                    <a:pt x="2309833" y="-17491"/>
                    <a:pt x="2479569" y="0"/>
                  </a:cubicBezTo>
                  <a:cubicBezTo>
                    <a:pt x="2649305" y="17491"/>
                    <a:pt x="2871391" y="17472"/>
                    <a:pt x="3075341" y="0"/>
                  </a:cubicBezTo>
                  <a:cubicBezTo>
                    <a:pt x="3129396" y="-1252"/>
                    <a:pt x="3162858" y="51075"/>
                    <a:pt x="3171823" y="96482"/>
                  </a:cubicBezTo>
                  <a:cubicBezTo>
                    <a:pt x="3162852" y="182530"/>
                    <a:pt x="3168495" y="321674"/>
                    <a:pt x="3171823" y="482400"/>
                  </a:cubicBezTo>
                  <a:cubicBezTo>
                    <a:pt x="3179295" y="537482"/>
                    <a:pt x="3120828" y="577621"/>
                    <a:pt x="3075341" y="578882"/>
                  </a:cubicBezTo>
                  <a:cubicBezTo>
                    <a:pt x="2935274" y="608228"/>
                    <a:pt x="2640389" y="570439"/>
                    <a:pt x="2479569" y="578882"/>
                  </a:cubicBezTo>
                  <a:cubicBezTo>
                    <a:pt x="2318749" y="587325"/>
                    <a:pt x="2076308" y="567249"/>
                    <a:pt x="1913586" y="578882"/>
                  </a:cubicBezTo>
                  <a:cubicBezTo>
                    <a:pt x="1750864" y="590515"/>
                    <a:pt x="1399092" y="588746"/>
                    <a:pt x="1258237" y="578882"/>
                  </a:cubicBezTo>
                  <a:cubicBezTo>
                    <a:pt x="1117382" y="569018"/>
                    <a:pt x="820607" y="549254"/>
                    <a:pt x="602888" y="578882"/>
                  </a:cubicBezTo>
                  <a:cubicBezTo>
                    <a:pt x="385169" y="608510"/>
                    <a:pt x="250276" y="588168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kỉ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 ……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A7F09-DE93-9B0F-FE7C-9FB6163DD98F}"/>
              </a:ext>
            </a:extLst>
          </p:cNvPr>
          <p:cNvGrpSpPr/>
          <p:nvPr/>
        </p:nvGrpSpPr>
        <p:grpSpPr>
          <a:xfrm>
            <a:off x="1967116" y="1857664"/>
            <a:ext cx="4172261" cy="762376"/>
            <a:chOff x="1237939" y="1793827"/>
            <a:chExt cx="4172261" cy="762376"/>
          </a:xfrm>
        </p:grpSpPr>
        <p:pic>
          <p:nvPicPr>
            <p:cNvPr id="11" name="Picture 2" descr="C:\Users\ADMIN\Desktop\ TO ONG.jpg">
              <a:extLst>
                <a:ext uri="{FF2B5EF4-FFF2-40B4-BE49-F238E27FC236}">
                  <a16:creationId xmlns:a16="http://schemas.microsoft.com/office/drawing/2014/main" id="{13EE9BCE-F70F-BE61-B181-6FF2FCC5F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37939" y="179382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E4FA7-4056-1951-8363-266F58D7C607}"/>
                </a:ext>
              </a:extLst>
            </p:cNvPr>
            <p:cNvSpPr txBox="1"/>
            <p:nvPr/>
          </p:nvSpPr>
          <p:spPr>
            <a:xfrm>
              <a:off x="2076251" y="1880342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……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5CDD1E-AD8C-5515-D268-8D5B112701E1}"/>
              </a:ext>
            </a:extLst>
          </p:cNvPr>
          <p:cNvGrpSpPr/>
          <p:nvPr/>
        </p:nvGrpSpPr>
        <p:grpSpPr>
          <a:xfrm>
            <a:off x="1981652" y="2863663"/>
            <a:ext cx="4183500" cy="762376"/>
            <a:chOff x="1243178" y="2983587"/>
            <a:chExt cx="4183500" cy="762376"/>
          </a:xfrm>
        </p:grpSpPr>
        <p:pic>
          <p:nvPicPr>
            <p:cNvPr id="14" name="Picture 2" descr="C:\Users\ADMIN\Desktop\ TO ONG.jpg">
              <a:extLst>
                <a:ext uri="{FF2B5EF4-FFF2-40B4-BE49-F238E27FC236}">
                  <a16:creationId xmlns:a16="http://schemas.microsoft.com/office/drawing/2014/main" id="{6C290B59-2B35-8BFC-6594-161D3BE4A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43178" y="298358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66646F-5D06-7ADC-D37D-9D0CEEFF5867}"/>
                </a:ext>
              </a:extLst>
            </p:cNvPr>
            <p:cNvSpPr txBox="1"/>
            <p:nvPr/>
          </p:nvSpPr>
          <p:spPr>
            <a:xfrm>
              <a:off x="2092729" y="3093019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800C3-973A-5CD9-32BE-E334594EB78A}"/>
              </a:ext>
            </a:extLst>
          </p:cNvPr>
          <p:cNvGrpSpPr/>
          <p:nvPr/>
        </p:nvGrpSpPr>
        <p:grpSpPr>
          <a:xfrm>
            <a:off x="1534503" y="4054412"/>
            <a:ext cx="5018697" cy="762376"/>
            <a:chOff x="1204992" y="4144251"/>
            <a:chExt cx="5018697" cy="762376"/>
          </a:xfrm>
        </p:grpSpPr>
        <p:pic>
          <p:nvPicPr>
            <p:cNvPr id="17" name="Picture 2" descr="C:\Users\ADMIN\Desktop\ TO ONG.jpg">
              <a:extLst>
                <a:ext uri="{FF2B5EF4-FFF2-40B4-BE49-F238E27FC236}">
                  <a16:creationId xmlns:a16="http://schemas.microsoft.com/office/drawing/2014/main" id="{81773479-CA93-A5B4-8EFB-EF6DB91B4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04992" y="4144251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64FF6E-FF11-4132-ABEC-22A301887E16}"/>
                </a:ext>
              </a:extLst>
            </p:cNvPr>
            <p:cNvSpPr txBox="1"/>
            <p:nvPr/>
          </p:nvSpPr>
          <p:spPr>
            <a:xfrm>
              <a:off x="2026831" y="4206860"/>
              <a:ext cx="4196858" cy="578882"/>
            </a:xfrm>
            <a:custGeom>
              <a:avLst/>
              <a:gdLst>
                <a:gd name="connsiteX0" fmla="*/ 0 w 4196858"/>
                <a:gd name="connsiteY0" fmla="*/ 96482 h 578882"/>
                <a:gd name="connsiteX1" fmla="*/ 96482 w 4196858"/>
                <a:gd name="connsiteY1" fmla="*/ 0 h 578882"/>
                <a:gd name="connsiteX2" fmla="*/ 803837 w 4196858"/>
                <a:gd name="connsiteY2" fmla="*/ 0 h 578882"/>
                <a:gd name="connsiteX3" fmla="*/ 1391074 w 4196858"/>
                <a:gd name="connsiteY3" fmla="*/ 0 h 578882"/>
                <a:gd name="connsiteX4" fmla="*/ 2058390 w 4196858"/>
                <a:gd name="connsiteY4" fmla="*/ 0 h 578882"/>
                <a:gd name="connsiteX5" fmla="*/ 2605589 w 4196858"/>
                <a:gd name="connsiteY5" fmla="*/ 0 h 578882"/>
                <a:gd name="connsiteX6" fmla="*/ 3152788 w 4196858"/>
                <a:gd name="connsiteY6" fmla="*/ 0 h 578882"/>
                <a:gd name="connsiteX7" fmla="*/ 4100376 w 4196858"/>
                <a:gd name="connsiteY7" fmla="*/ 0 h 578882"/>
                <a:gd name="connsiteX8" fmla="*/ 4196858 w 4196858"/>
                <a:gd name="connsiteY8" fmla="*/ 96482 h 578882"/>
                <a:gd name="connsiteX9" fmla="*/ 4196858 w 4196858"/>
                <a:gd name="connsiteY9" fmla="*/ 482400 h 578882"/>
                <a:gd name="connsiteX10" fmla="*/ 4100376 w 4196858"/>
                <a:gd name="connsiteY10" fmla="*/ 578882 h 578882"/>
                <a:gd name="connsiteX11" fmla="*/ 3433060 w 4196858"/>
                <a:gd name="connsiteY11" fmla="*/ 578882 h 578882"/>
                <a:gd name="connsiteX12" fmla="*/ 2845823 w 4196858"/>
                <a:gd name="connsiteY12" fmla="*/ 578882 h 578882"/>
                <a:gd name="connsiteX13" fmla="*/ 2298624 w 4196858"/>
                <a:gd name="connsiteY13" fmla="*/ 578882 h 578882"/>
                <a:gd name="connsiteX14" fmla="*/ 1711386 w 4196858"/>
                <a:gd name="connsiteY14" fmla="*/ 578882 h 578882"/>
                <a:gd name="connsiteX15" fmla="*/ 1004031 w 4196858"/>
                <a:gd name="connsiteY15" fmla="*/ 578882 h 578882"/>
                <a:gd name="connsiteX16" fmla="*/ 96482 w 4196858"/>
                <a:gd name="connsiteY16" fmla="*/ 578882 h 578882"/>
                <a:gd name="connsiteX17" fmla="*/ 0 w 4196858"/>
                <a:gd name="connsiteY17" fmla="*/ 482400 h 578882"/>
                <a:gd name="connsiteX18" fmla="*/ 0 w 4196858"/>
                <a:gd name="connsiteY18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6858" h="578882" fill="none" extrusionOk="0">
                  <a:moveTo>
                    <a:pt x="0" y="96482"/>
                  </a:moveTo>
                  <a:cubicBezTo>
                    <a:pt x="-2377" y="43294"/>
                    <a:pt x="48577" y="-9700"/>
                    <a:pt x="96482" y="0"/>
                  </a:cubicBezTo>
                  <a:cubicBezTo>
                    <a:pt x="408534" y="16931"/>
                    <a:pt x="478707" y="32869"/>
                    <a:pt x="803837" y="0"/>
                  </a:cubicBezTo>
                  <a:cubicBezTo>
                    <a:pt x="1128968" y="-32869"/>
                    <a:pt x="1225955" y="24293"/>
                    <a:pt x="1391074" y="0"/>
                  </a:cubicBezTo>
                  <a:cubicBezTo>
                    <a:pt x="1556193" y="-24293"/>
                    <a:pt x="1854625" y="22107"/>
                    <a:pt x="2058390" y="0"/>
                  </a:cubicBezTo>
                  <a:cubicBezTo>
                    <a:pt x="2262155" y="-22107"/>
                    <a:pt x="2373022" y="8593"/>
                    <a:pt x="2605589" y="0"/>
                  </a:cubicBezTo>
                  <a:cubicBezTo>
                    <a:pt x="2838156" y="-8593"/>
                    <a:pt x="2910042" y="-19830"/>
                    <a:pt x="3152788" y="0"/>
                  </a:cubicBezTo>
                  <a:cubicBezTo>
                    <a:pt x="3395534" y="19830"/>
                    <a:pt x="3798695" y="-43949"/>
                    <a:pt x="4100376" y="0"/>
                  </a:cubicBezTo>
                  <a:cubicBezTo>
                    <a:pt x="4161636" y="2791"/>
                    <a:pt x="4199984" y="53727"/>
                    <a:pt x="4196858" y="96482"/>
                  </a:cubicBezTo>
                  <a:cubicBezTo>
                    <a:pt x="4210515" y="269875"/>
                    <a:pt x="4188038" y="330525"/>
                    <a:pt x="4196858" y="482400"/>
                  </a:cubicBezTo>
                  <a:cubicBezTo>
                    <a:pt x="4196132" y="537950"/>
                    <a:pt x="4151396" y="571745"/>
                    <a:pt x="4100376" y="578882"/>
                  </a:cubicBezTo>
                  <a:cubicBezTo>
                    <a:pt x="3781704" y="610776"/>
                    <a:pt x="3582433" y="553653"/>
                    <a:pt x="3433060" y="578882"/>
                  </a:cubicBezTo>
                  <a:cubicBezTo>
                    <a:pt x="3283687" y="604111"/>
                    <a:pt x="3127244" y="555153"/>
                    <a:pt x="2845823" y="578882"/>
                  </a:cubicBezTo>
                  <a:cubicBezTo>
                    <a:pt x="2564402" y="602611"/>
                    <a:pt x="2536589" y="556615"/>
                    <a:pt x="2298624" y="578882"/>
                  </a:cubicBezTo>
                  <a:cubicBezTo>
                    <a:pt x="2060659" y="601149"/>
                    <a:pt x="1854074" y="572890"/>
                    <a:pt x="1711386" y="578882"/>
                  </a:cubicBezTo>
                  <a:cubicBezTo>
                    <a:pt x="1568698" y="584874"/>
                    <a:pt x="1221008" y="544405"/>
                    <a:pt x="1004031" y="578882"/>
                  </a:cubicBezTo>
                  <a:cubicBezTo>
                    <a:pt x="787055" y="613359"/>
                    <a:pt x="548744" y="564268"/>
                    <a:pt x="96482" y="578882"/>
                  </a:cubicBezTo>
                  <a:cubicBezTo>
                    <a:pt x="53249" y="579202"/>
                    <a:pt x="6062" y="541967"/>
                    <a:pt x="0" y="482400"/>
                  </a:cubicBezTo>
                  <a:cubicBezTo>
                    <a:pt x="17864" y="385254"/>
                    <a:pt x="4373" y="199702"/>
                    <a:pt x="0" y="96482"/>
                  </a:cubicBezTo>
                  <a:close/>
                </a:path>
                <a:path w="4196858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00536" y="36629"/>
                    <a:pt x="654396" y="-24429"/>
                    <a:pt x="843876" y="0"/>
                  </a:cubicBezTo>
                  <a:cubicBezTo>
                    <a:pt x="1033356" y="24429"/>
                    <a:pt x="1282183" y="22480"/>
                    <a:pt x="1471152" y="0"/>
                  </a:cubicBezTo>
                  <a:cubicBezTo>
                    <a:pt x="1660121" y="-22480"/>
                    <a:pt x="1884240" y="3887"/>
                    <a:pt x="2058390" y="0"/>
                  </a:cubicBezTo>
                  <a:cubicBezTo>
                    <a:pt x="2232540" y="-3887"/>
                    <a:pt x="2581801" y="-27357"/>
                    <a:pt x="2765745" y="0"/>
                  </a:cubicBezTo>
                  <a:cubicBezTo>
                    <a:pt x="2949690" y="27357"/>
                    <a:pt x="3247381" y="26441"/>
                    <a:pt x="3393021" y="0"/>
                  </a:cubicBezTo>
                  <a:cubicBezTo>
                    <a:pt x="3538661" y="-26441"/>
                    <a:pt x="3846488" y="14302"/>
                    <a:pt x="4100376" y="0"/>
                  </a:cubicBezTo>
                  <a:cubicBezTo>
                    <a:pt x="4153109" y="-5272"/>
                    <a:pt x="4192451" y="49320"/>
                    <a:pt x="4196858" y="96482"/>
                  </a:cubicBezTo>
                  <a:cubicBezTo>
                    <a:pt x="4201039" y="225060"/>
                    <a:pt x="4187247" y="380970"/>
                    <a:pt x="4196858" y="482400"/>
                  </a:cubicBezTo>
                  <a:cubicBezTo>
                    <a:pt x="4186052" y="535068"/>
                    <a:pt x="4156792" y="570299"/>
                    <a:pt x="4100376" y="578882"/>
                  </a:cubicBezTo>
                  <a:cubicBezTo>
                    <a:pt x="3904836" y="544738"/>
                    <a:pt x="3629393" y="592434"/>
                    <a:pt x="3393021" y="578882"/>
                  </a:cubicBezTo>
                  <a:cubicBezTo>
                    <a:pt x="3156649" y="565330"/>
                    <a:pt x="2817322" y="568556"/>
                    <a:pt x="2645628" y="578882"/>
                  </a:cubicBezTo>
                  <a:cubicBezTo>
                    <a:pt x="2473934" y="589208"/>
                    <a:pt x="2075373" y="585657"/>
                    <a:pt x="1898234" y="578882"/>
                  </a:cubicBezTo>
                  <a:cubicBezTo>
                    <a:pt x="1721095" y="572107"/>
                    <a:pt x="1530920" y="575622"/>
                    <a:pt x="1310997" y="578882"/>
                  </a:cubicBezTo>
                  <a:cubicBezTo>
                    <a:pt x="1091074" y="582142"/>
                    <a:pt x="470304" y="534410"/>
                    <a:pt x="96482" y="578882"/>
                  </a:cubicBezTo>
                  <a:cubicBezTo>
                    <a:pt x="37638" y="567553"/>
                    <a:pt x="760" y="525409"/>
                    <a:pt x="0" y="482400"/>
                  </a:cubicBezTo>
                  <a:cubicBezTo>
                    <a:pt x="12279" y="345322"/>
                    <a:pt x="-16003" y="259406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" descr="Beehive free icon">
            <a:extLst>
              <a:ext uri="{FF2B5EF4-FFF2-40B4-BE49-F238E27FC236}">
                <a16:creationId xmlns:a16="http://schemas.microsoft.com/office/drawing/2014/main" id="{BD276061-290B-444A-1DFC-CB91A5B2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519001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48FC29-EC4C-974E-F98F-ACAAA4F9A9B4}"/>
              </a:ext>
            </a:extLst>
          </p:cNvPr>
          <p:cNvSpPr txBox="1"/>
          <p:nvPr/>
        </p:nvSpPr>
        <p:spPr>
          <a:xfrm>
            <a:off x="7587362" y="713613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lễ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" descr="Beehive free icon">
            <a:extLst>
              <a:ext uri="{FF2B5EF4-FFF2-40B4-BE49-F238E27FC236}">
                <a16:creationId xmlns:a16="http://schemas.microsoft.com/office/drawing/2014/main" id="{EA05F5B2-9DF9-50AC-F3FE-356DE7A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1" y="1592475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5FDFA8-C735-F542-B47C-08C82E7E1164}"/>
              </a:ext>
            </a:extLst>
          </p:cNvPr>
          <p:cNvSpPr txBox="1"/>
          <p:nvPr/>
        </p:nvSpPr>
        <p:spPr>
          <a:xfrm>
            <a:off x="7604069" y="1825664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 descr="Beehive free icon">
            <a:extLst>
              <a:ext uri="{FF2B5EF4-FFF2-40B4-BE49-F238E27FC236}">
                <a16:creationId xmlns:a16="http://schemas.microsoft.com/office/drawing/2014/main" id="{55F2616C-200A-BF27-370D-05F2D786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2767028"/>
            <a:ext cx="841064" cy="8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21D210-D06F-405E-04D2-8EEDD4D23F96}"/>
              </a:ext>
            </a:extLst>
          </p:cNvPr>
          <p:cNvSpPr txBox="1"/>
          <p:nvPr/>
        </p:nvSpPr>
        <p:spPr>
          <a:xfrm>
            <a:off x="7604069" y="2942709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" descr="Beehive free icon">
            <a:extLst>
              <a:ext uri="{FF2B5EF4-FFF2-40B4-BE49-F238E27FC236}">
                <a16:creationId xmlns:a16="http://schemas.microsoft.com/office/drawing/2014/main" id="{82F2F74F-5D8D-B388-1571-9863A672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5" y="3932569"/>
            <a:ext cx="835420" cy="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64A2AD-E2C6-2EB2-C2F5-12C7411DCA18}"/>
              </a:ext>
            </a:extLst>
          </p:cNvPr>
          <p:cNvSpPr txBox="1"/>
          <p:nvPr/>
        </p:nvSpPr>
        <p:spPr>
          <a:xfrm>
            <a:off x="7723291" y="4119242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05B441-E492-1D1C-07AF-09C35607B674}"/>
              </a:ext>
            </a:extLst>
          </p:cNvPr>
          <p:cNvGrpSpPr/>
          <p:nvPr/>
        </p:nvGrpSpPr>
        <p:grpSpPr>
          <a:xfrm>
            <a:off x="10661729" y="4877882"/>
            <a:ext cx="791022" cy="1060700"/>
            <a:chOff x="8916482" y="5006334"/>
            <a:chExt cx="791022" cy="1060700"/>
          </a:xfrm>
        </p:grpSpPr>
        <p:pic>
          <p:nvPicPr>
            <p:cNvPr id="34" name="Picture 4" descr="Bee free icon">
              <a:extLst>
                <a:ext uri="{FF2B5EF4-FFF2-40B4-BE49-F238E27FC236}">
                  <a16:creationId xmlns:a16="http://schemas.microsoft.com/office/drawing/2014/main" id="{9B9F9BFC-AA5F-10FB-8463-44F10A65B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42">
              <a:extLst>
                <a:ext uri="{FF2B5EF4-FFF2-40B4-BE49-F238E27FC236}">
                  <a16:creationId xmlns:a16="http://schemas.microsoft.com/office/drawing/2014/main" id="{2AD101E5-CA29-8A3A-E069-BD8B2BBBDF5F}"/>
                </a:ext>
              </a:extLst>
            </p:cNvPr>
            <p:cNvSpPr/>
            <p:nvPr/>
          </p:nvSpPr>
          <p:spPr>
            <a:xfrm>
              <a:off x="8916482" y="5549360"/>
              <a:ext cx="79102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D8A70B-9C6F-4E63-F6C7-1956EF6E8732}"/>
              </a:ext>
            </a:extLst>
          </p:cNvPr>
          <p:cNvGrpSpPr/>
          <p:nvPr/>
        </p:nvGrpSpPr>
        <p:grpSpPr>
          <a:xfrm>
            <a:off x="9543506" y="5110652"/>
            <a:ext cx="684035" cy="1060700"/>
            <a:chOff x="8916482" y="5006334"/>
            <a:chExt cx="684035" cy="1060700"/>
          </a:xfrm>
        </p:grpSpPr>
        <p:pic>
          <p:nvPicPr>
            <p:cNvPr id="37" name="Picture 4" descr="Bee free icon">
              <a:extLst>
                <a:ext uri="{FF2B5EF4-FFF2-40B4-BE49-F238E27FC236}">
                  <a16:creationId xmlns:a16="http://schemas.microsoft.com/office/drawing/2014/main" id="{807CFBEB-086E-F0FE-B388-13343CC6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45">
              <a:extLst>
                <a:ext uri="{FF2B5EF4-FFF2-40B4-BE49-F238E27FC236}">
                  <a16:creationId xmlns:a16="http://schemas.microsoft.com/office/drawing/2014/main" id="{3B0A01B9-6528-6DBB-A1DB-3192234FAE99}"/>
                </a:ext>
              </a:extLst>
            </p:cNvPr>
            <p:cNvSpPr/>
            <p:nvPr/>
          </p:nvSpPr>
          <p:spPr>
            <a:xfrm>
              <a:off x="8916482" y="5549360"/>
              <a:ext cx="684035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3336BD-F34C-1AE7-3827-14F5FD534078}"/>
              </a:ext>
            </a:extLst>
          </p:cNvPr>
          <p:cNvGrpSpPr/>
          <p:nvPr/>
        </p:nvGrpSpPr>
        <p:grpSpPr>
          <a:xfrm>
            <a:off x="244255" y="673325"/>
            <a:ext cx="842292" cy="1015876"/>
            <a:chOff x="8895772" y="5065954"/>
            <a:chExt cx="842292" cy="1015876"/>
          </a:xfrm>
        </p:grpSpPr>
        <p:pic>
          <p:nvPicPr>
            <p:cNvPr id="40" name="Picture 4" descr="Bee free icon">
              <a:extLst>
                <a:ext uri="{FF2B5EF4-FFF2-40B4-BE49-F238E27FC236}">
                  <a16:creationId xmlns:a16="http://schemas.microsoft.com/office/drawing/2014/main" id="{F4E32788-EFF6-46F3-4ED2-964FE6837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65954"/>
              <a:ext cx="519261" cy="51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8">
              <a:extLst>
                <a:ext uri="{FF2B5EF4-FFF2-40B4-BE49-F238E27FC236}">
                  <a16:creationId xmlns:a16="http://schemas.microsoft.com/office/drawing/2014/main" id="{2582DF51-589B-6F0E-1AE5-E8550033D5B4}"/>
                </a:ext>
              </a:extLst>
            </p:cNvPr>
            <p:cNvSpPr/>
            <p:nvPr/>
          </p:nvSpPr>
          <p:spPr>
            <a:xfrm>
              <a:off x="8895772" y="5564156"/>
              <a:ext cx="84229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20665A-A163-9608-43E9-1BC0ACCC1BD8}"/>
              </a:ext>
            </a:extLst>
          </p:cNvPr>
          <p:cNvGrpSpPr/>
          <p:nvPr/>
        </p:nvGrpSpPr>
        <p:grpSpPr>
          <a:xfrm>
            <a:off x="243331" y="2181879"/>
            <a:ext cx="793899" cy="1075496"/>
            <a:chOff x="8895772" y="5006334"/>
            <a:chExt cx="793899" cy="1075496"/>
          </a:xfrm>
        </p:grpSpPr>
        <p:pic>
          <p:nvPicPr>
            <p:cNvPr id="43" name="Picture 4" descr="Bee free icon">
              <a:extLst>
                <a:ext uri="{FF2B5EF4-FFF2-40B4-BE49-F238E27FC236}">
                  <a16:creationId xmlns:a16="http://schemas.microsoft.com/office/drawing/2014/main" id="{ABA9829A-A957-DBCC-CE75-02DF5367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51">
              <a:extLst>
                <a:ext uri="{FF2B5EF4-FFF2-40B4-BE49-F238E27FC236}">
                  <a16:creationId xmlns:a16="http://schemas.microsoft.com/office/drawing/2014/main" id="{EB6EE8F2-4C98-5A0B-BCB3-45641613FF65}"/>
                </a:ext>
              </a:extLst>
            </p:cNvPr>
            <p:cNvSpPr/>
            <p:nvPr/>
          </p:nvSpPr>
          <p:spPr>
            <a:xfrm>
              <a:off x="8895772" y="5564156"/>
              <a:ext cx="793899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04FF4D-6809-1416-E239-A4A01DDF9EE2}"/>
              </a:ext>
            </a:extLst>
          </p:cNvPr>
          <p:cNvGrpSpPr/>
          <p:nvPr/>
        </p:nvGrpSpPr>
        <p:grpSpPr>
          <a:xfrm>
            <a:off x="11281236" y="1800788"/>
            <a:ext cx="603596" cy="1086052"/>
            <a:chOff x="9100824" y="5006334"/>
            <a:chExt cx="603596" cy="1086052"/>
          </a:xfrm>
        </p:grpSpPr>
        <p:pic>
          <p:nvPicPr>
            <p:cNvPr id="46" name="Picture 4" descr="Bee free icon">
              <a:extLst>
                <a:ext uri="{FF2B5EF4-FFF2-40B4-BE49-F238E27FC236}">
                  <a16:creationId xmlns:a16="http://schemas.microsoft.com/office/drawing/2014/main" id="{C1F863B5-71B8-1121-A5EE-DABF674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D933FCEE-FE3B-4B40-55E1-AA1B9B6E94C3}"/>
                </a:ext>
              </a:extLst>
            </p:cNvPr>
            <p:cNvSpPr/>
            <p:nvPr/>
          </p:nvSpPr>
          <p:spPr>
            <a:xfrm>
              <a:off x="9125538" y="5574712"/>
              <a:ext cx="57888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A08D48-89B4-4248-4E98-E75456B762B6}"/>
              </a:ext>
            </a:extLst>
          </p:cNvPr>
          <p:cNvGrpSpPr/>
          <p:nvPr/>
        </p:nvGrpSpPr>
        <p:grpSpPr>
          <a:xfrm>
            <a:off x="365014" y="5156103"/>
            <a:ext cx="603596" cy="1086052"/>
            <a:chOff x="9100824" y="5006334"/>
            <a:chExt cx="603596" cy="1086052"/>
          </a:xfrm>
        </p:grpSpPr>
        <p:pic>
          <p:nvPicPr>
            <p:cNvPr id="49" name="Picture 4" descr="Bee free icon">
              <a:extLst>
                <a:ext uri="{FF2B5EF4-FFF2-40B4-BE49-F238E27FC236}">
                  <a16:creationId xmlns:a16="http://schemas.microsoft.com/office/drawing/2014/main" id="{D2F12B94-F10C-5013-950F-C77ABFDF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57">
              <a:extLst>
                <a:ext uri="{FF2B5EF4-FFF2-40B4-BE49-F238E27FC236}">
                  <a16:creationId xmlns:a16="http://schemas.microsoft.com/office/drawing/2014/main" id="{CC189A55-C54D-0E4B-08BC-9A62E8CAB7A0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C3F190-AD3D-8D84-B70A-43F3F5210FC1}"/>
              </a:ext>
            </a:extLst>
          </p:cNvPr>
          <p:cNvGrpSpPr/>
          <p:nvPr/>
        </p:nvGrpSpPr>
        <p:grpSpPr>
          <a:xfrm>
            <a:off x="11281236" y="236836"/>
            <a:ext cx="603596" cy="1086052"/>
            <a:chOff x="9100824" y="5006334"/>
            <a:chExt cx="603596" cy="1086052"/>
          </a:xfrm>
        </p:grpSpPr>
        <p:pic>
          <p:nvPicPr>
            <p:cNvPr id="52" name="Picture 4" descr="Bee free icon">
              <a:extLst>
                <a:ext uri="{FF2B5EF4-FFF2-40B4-BE49-F238E27FC236}">
                  <a16:creationId xmlns:a16="http://schemas.microsoft.com/office/drawing/2014/main" id="{ED49A6FF-95C8-DC45-F33B-06429D5B0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ounded Rectangle 60">
              <a:extLst>
                <a:ext uri="{FF2B5EF4-FFF2-40B4-BE49-F238E27FC236}">
                  <a16:creationId xmlns:a16="http://schemas.microsoft.com/office/drawing/2014/main" id="{F48238D8-9B5F-BA18-41D6-8CE91A342D1D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898512-7264-1933-C174-7F90133ECB03}"/>
              </a:ext>
            </a:extLst>
          </p:cNvPr>
          <p:cNvGrpSpPr/>
          <p:nvPr/>
        </p:nvGrpSpPr>
        <p:grpSpPr>
          <a:xfrm>
            <a:off x="11256522" y="3149426"/>
            <a:ext cx="603596" cy="1086052"/>
            <a:chOff x="9100824" y="5006334"/>
            <a:chExt cx="603596" cy="1086052"/>
          </a:xfrm>
        </p:grpSpPr>
        <p:pic>
          <p:nvPicPr>
            <p:cNvPr id="55" name="Picture 4" descr="Bee free icon">
              <a:extLst>
                <a:ext uri="{FF2B5EF4-FFF2-40B4-BE49-F238E27FC236}">
                  <a16:creationId xmlns:a16="http://schemas.microsoft.com/office/drawing/2014/main" id="{6513FDB5-CAB1-A415-64D8-A1F7D46EC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ounded Rectangle 63">
              <a:extLst>
                <a:ext uri="{FF2B5EF4-FFF2-40B4-BE49-F238E27FC236}">
                  <a16:creationId xmlns:a16="http://schemas.microsoft.com/office/drawing/2014/main" id="{718B5101-10E2-024B-DFD6-EE26E51B0F2F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51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C -0.13021 0.00463 -0.26002 0.00972 -0.34661 -0.10417 C -0.4332 -0.21829 -0.4763 -0.45162 -0.51927 -0.684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14571 0.01135 -0.29141 0.02338 -0.3655 -0.06898 C -0.43946 -0.1618 -0.44193 -0.35833 -0.44427 -0.5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0495 0.07824 -0.00976 0.15671 -0.00573 0.2132 C -0.00169 0.26968 -0.03099 0.33079 0.02422 0.33843 C 0.0793 0.34583 0.20235 0.30208 0.32526 0.2583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644 C -0.00807 0.10578 -0.01302 0.22801 0.04909 0.26435 C 0.11107 0.30046 0.24037 0.25069 0.36993 0.200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2778 L -0.15977 -0.2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71 C 0.18385 -0.02963 0.36719 -0.05278 0.48646 -0.14607 C 0.60573 -0.23935 0.66094 -0.40301 0.71614 -0.56644 " pathEditMode="relative" ptsTypes="A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13 L -0.19427 0.31921 " pathEditMode="relative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7 C -0.06927 0.01481 -0.13894 0.05555 -0.16341 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b="1" kern="0" dirty="0">
                <a:solidFill>
                  <a:srgbClr val="07216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Tháng – 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35A8-3E2F-2EBA-006E-EE3356A7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753592"/>
            <a:ext cx="10962640" cy="29958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E048F0-AC0B-C0D6-2572-958A7E7C3565}"/>
              </a:ext>
            </a:extLst>
          </p:cNvPr>
          <p:cNvSpPr/>
          <p:nvPr/>
        </p:nvSpPr>
        <p:spPr>
          <a:xfrm>
            <a:off x="548640" y="1717040"/>
            <a:ext cx="11013440" cy="335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Cứ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năm lại có 1 năm nhuận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một, tháng ba, tháng năm tháng bảy, tháng tám, tháng mười, tháng mười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tư, tháng sáu, tháng chín. tháng mười một có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+Tháng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 vào năm nhuận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5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0"/>
            <a:ext cx="11582400" cy="6705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B4D33-6774-825A-CC41-F7D19DE7EA11}"/>
              </a:ext>
            </a:extLst>
          </p:cNvPr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F4050EB-3723-990A-893D-CC1625A85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D85FE998-A641-2B22-2906-75B4809D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ext Box 13">
            <a:hlinkClick r:id="rId5" action="ppaction://hlinksldjump"/>
            <a:extLst>
              <a:ext uri="{FF2B5EF4-FFF2-40B4-BE49-F238E27FC236}">
                <a16:creationId xmlns:a16="http://schemas.microsoft.com/office/drawing/2014/main" id="{97E53AFC-F2C6-B981-4749-FE266365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527" y="5196"/>
            <a:ext cx="8001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defRPr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8A7E676-A97A-3324-1ABE-77AC602CE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93576"/>
              </p:ext>
            </p:extLst>
          </p:nvPr>
        </p:nvGraphicFramePr>
        <p:xfrm>
          <a:off x="688731" y="2735556"/>
          <a:ext cx="10814538" cy="3868196"/>
        </p:xfrm>
        <a:graphic>
          <a:graphicData uri="http://schemas.openxmlformats.org/drawingml/2006/table">
            <a:tbl>
              <a:tblPr/>
              <a:tblGrid>
                <a:gridCol w="53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Box 35">
            <a:extLst>
              <a:ext uri="{FF2B5EF4-FFF2-40B4-BE49-F238E27FC236}">
                <a16:creationId xmlns:a16="http://schemas.microsoft.com/office/drawing/2014/main" id="{3DB12E71-D0E2-A8B5-A4F8-0A4B8753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AE40A59B-24F6-EAE3-EBB7-382216E6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87B4CBC6-60F0-8A2D-65E4-28294515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427" y="745108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994F5A93-19EC-FC32-F979-3080540C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27" y="745107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CF3979C9-2119-765A-AF80-3D2E8FD2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573ED726-4A6A-84EB-2453-65D62627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29481EDB-1C72-0C27-8F3D-E613B148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14219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05CADB62-7A0A-6D62-EA0E-036DD60D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14355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ED8143BC-7E1B-11D0-22F9-E7F77254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05866D4-C460-081C-A79F-D83414E5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E7B2A66C-7FD5-C58F-DEFD-43540C81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20315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BFFB3CCA-DB6F-ED73-A3F6-9F373547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20451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8161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42357 0.3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0.08802 0.31111 0.17617 0.62291 0.21588 0.7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608 0.3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6649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42357 0.3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2 L 0.02304 0.3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608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2708 0.4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1628 0.314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9726 0.3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185 L -0.21276 0.3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093 L -0.09479 0.44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D3656-4659-2A7D-BA4E-E6E47168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3F234-2AFA-8499-8AFB-05AA02C0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02181D-8712-4794-5130-0F110530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2E4D61-9E0D-ACEE-7E3E-48550BDFAD6E}"/>
              </a:ext>
            </a:extLst>
          </p:cNvPr>
          <p:cNvGrpSpPr/>
          <p:nvPr/>
        </p:nvGrpSpPr>
        <p:grpSpPr>
          <a:xfrm>
            <a:off x="177956" y="104274"/>
            <a:ext cx="11797983" cy="6456618"/>
            <a:chOff x="100890" y="227812"/>
            <a:chExt cx="11797983" cy="6228806"/>
          </a:xfrm>
          <a:solidFill>
            <a:schemeClr val="tx2"/>
          </a:solidFill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D0C64980-A97A-7F57-5D92-930D2378893E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9E8729-89D5-8B5D-7C08-95777989F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  <a:grpFill/>
          </p:spPr>
        </p:pic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81555366-B7BC-F398-B442-21630D07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  <a:grpFill/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CE2682-E0E3-1A27-3E28-678C3295D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26" y="1682150"/>
            <a:ext cx="3223847" cy="3300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A7F55-ABBC-8B55-D547-CD39DA2D9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52" y="1653145"/>
            <a:ext cx="3223847" cy="33008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6862B-BC3E-9B9E-8416-A0253425772E}"/>
              </a:ext>
            </a:extLst>
          </p:cNvPr>
          <p:cNvCxnSpPr>
            <a:cxnSpLocks/>
          </p:cNvCxnSpPr>
          <p:nvPr/>
        </p:nvCxnSpPr>
        <p:spPr>
          <a:xfrm flipH="1">
            <a:off x="9456399" y="1947454"/>
            <a:ext cx="7549" cy="468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7835-C2CF-461B-A781-388913687055}"/>
              </a:ext>
            </a:extLst>
          </p:cNvPr>
          <p:cNvCxnSpPr>
            <a:cxnSpLocks/>
          </p:cNvCxnSpPr>
          <p:nvPr/>
        </p:nvCxnSpPr>
        <p:spPr>
          <a:xfrm flipH="1">
            <a:off x="3176954" y="1646151"/>
            <a:ext cx="7549" cy="456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39007C-4D42-58A5-036C-D8D348A8DE0E}"/>
              </a:ext>
            </a:extLst>
          </p:cNvPr>
          <p:cNvCxnSpPr>
            <a:cxnSpLocks/>
          </p:cNvCxnSpPr>
          <p:nvPr/>
        </p:nvCxnSpPr>
        <p:spPr>
          <a:xfrm>
            <a:off x="3974124" y="1440868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12FDC5-BFF3-066C-2427-7E8371C55A41}"/>
              </a:ext>
            </a:extLst>
          </p:cNvPr>
          <p:cNvCxnSpPr>
            <a:cxnSpLocks/>
          </p:cNvCxnSpPr>
          <p:nvPr/>
        </p:nvCxnSpPr>
        <p:spPr>
          <a:xfrm>
            <a:off x="4808172" y="1667491"/>
            <a:ext cx="0" cy="402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1BDDE-05F7-5D72-0750-C90FFA3FA084}"/>
              </a:ext>
            </a:extLst>
          </p:cNvPr>
          <p:cNvCxnSpPr>
            <a:cxnSpLocks/>
          </p:cNvCxnSpPr>
          <p:nvPr/>
        </p:nvCxnSpPr>
        <p:spPr>
          <a:xfrm>
            <a:off x="7139354" y="16633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D3265F-7401-935A-C8CA-A515A3225EB8}"/>
              </a:ext>
            </a:extLst>
          </p:cNvPr>
          <p:cNvCxnSpPr>
            <a:cxnSpLocks/>
          </p:cNvCxnSpPr>
          <p:nvPr/>
        </p:nvCxnSpPr>
        <p:spPr>
          <a:xfrm>
            <a:off x="7983415" y="14604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59ADE4-895B-435B-6904-AA7401D4A22C}"/>
              </a:ext>
            </a:extLst>
          </p:cNvPr>
          <p:cNvCxnSpPr>
            <a:cxnSpLocks/>
          </p:cNvCxnSpPr>
          <p:nvPr/>
        </p:nvCxnSpPr>
        <p:spPr>
          <a:xfrm>
            <a:off x="8733692" y="1624811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537BBC-AE9B-34F4-0800-442606378FBF}"/>
              </a:ext>
            </a:extLst>
          </p:cNvPr>
          <p:cNvCxnSpPr>
            <a:cxnSpLocks/>
          </p:cNvCxnSpPr>
          <p:nvPr/>
        </p:nvCxnSpPr>
        <p:spPr>
          <a:xfrm>
            <a:off x="9143117" y="2181916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70EA9D-DA72-91DB-2BFE-B4A3CDBBF9C6}"/>
              </a:ext>
            </a:extLst>
          </p:cNvPr>
          <p:cNvCxnSpPr>
            <a:cxnSpLocks/>
          </p:cNvCxnSpPr>
          <p:nvPr/>
        </p:nvCxnSpPr>
        <p:spPr>
          <a:xfrm>
            <a:off x="3493477" y="206973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39A51-5C2D-ED7D-69DA-77BCDFC1A613}"/>
              </a:ext>
            </a:extLst>
          </p:cNvPr>
          <p:cNvCxnSpPr>
            <a:cxnSpLocks/>
          </p:cNvCxnSpPr>
          <p:nvPr/>
        </p:nvCxnSpPr>
        <p:spPr>
          <a:xfrm>
            <a:off x="4337538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8C955F-5B0F-54E9-CF40-945EC075F64D}"/>
              </a:ext>
            </a:extLst>
          </p:cNvPr>
          <p:cNvCxnSpPr>
            <a:cxnSpLocks/>
          </p:cNvCxnSpPr>
          <p:nvPr/>
        </p:nvCxnSpPr>
        <p:spPr>
          <a:xfrm>
            <a:off x="7526215" y="200721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2FB3D-6C2F-BF52-484F-B7827E211852}"/>
              </a:ext>
            </a:extLst>
          </p:cNvPr>
          <p:cNvCxnSpPr>
            <a:cxnSpLocks/>
          </p:cNvCxnSpPr>
          <p:nvPr/>
        </p:nvCxnSpPr>
        <p:spPr>
          <a:xfrm>
            <a:off x="8405446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4C1580-001D-CBB9-90BD-64BD87CAD5DD}"/>
              </a:ext>
            </a:extLst>
          </p:cNvPr>
          <p:cNvGrpSpPr/>
          <p:nvPr/>
        </p:nvGrpSpPr>
        <p:grpSpPr>
          <a:xfrm>
            <a:off x="9232469" y="1572114"/>
            <a:ext cx="481616" cy="523220"/>
            <a:chOff x="2289553" y="1842126"/>
            <a:chExt cx="481616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F24E6E-1EAD-9F08-847F-F64FB35B5DC8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F2974-180B-1B57-8BBE-8D91E7F4F2D1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035F52-E489-30E1-1328-20FAB913D34C}"/>
              </a:ext>
            </a:extLst>
          </p:cNvPr>
          <p:cNvGrpSpPr/>
          <p:nvPr/>
        </p:nvGrpSpPr>
        <p:grpSpPr>
          <a:xfrm>
            <a:off x="8456241" y="998921"/>
            <a:ext cx="481616" cy="523220"/>
            <a:chOff x="2289553" y="1842126"/>
            <a:chExt cx="481616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FA0922-B8FB-E937-188D-2153C80D7E7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39BEA4-2176-1973-7B9E-79F2E2BBDC7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B0C2D-793A-7EDC-175B-9EA0097BE1F6}"/>
              </a:ext>
            </a:extLst>
          </p:cNvPr>
          <p:cNvGrpSpPr/>
          <p:nvPr/>
        </p:nvGrpSpPr>
        <p:grpSpPr>
          <a:xfrm>
            <a:off x="7738213" y="894689"/>
            <a:ext cx="481616" cy="523220"/>
            <a:chOff x="2289553" y="1842126"/>
            <a:chExt cx="481616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E208B9-746F-B006-4E71-97BA8AE5C6A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C00112-397E-569C-8C8C-79ABBFCF305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E586D3-D0DB-C56F-2AA2-9655C9DA67ED}"/>
              </a:ext>
            </a:extLst>
          </p:cNvPr>
          <p:cNvGrpSpPr/>
          <p:nvPr/>
        </p:nvGrpSpPr>
        <p:grpSpPr>
          <a:xfrm>
            <a:off x="4577377" y="1086834"/>
            <a:ext cx="481616" cy="523220"/>
            <a:chOff x="2289553" y="1842126"/>
            <a:chExt cx="481616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EB35F3-96C0-50FF-95BA-D217B996E864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1D681-4040-3E88-3B48-6CEB149338E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2DD53-99F8-77C3-C67A-5C19289F7231}"/>
              </a:ext>
            </a:extLst>
          </p:cNvPr>
          <p:cNvGrpSpPr/>
          <p:nvPr/>
        </p:nvGrpSpPr>
        <p:grpSpPr>
          <a:xfrm>
            <a:off x="6904440" y="1099822"/>
            <a:ext cx="481616" cy="523220"/>
            <a:chOff x="2289553" y="1842126"/>
            <a:chExt cx="481616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90011F-7F5F-29B6-DEE3-BF4FA74DBEDB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974D19-3D16-24B3-1D13-AB8AE0AA9BF6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878DC7-CE0A-41B8-AB4B-D472D10BAAE0}"/>
              </a:ext>
            </a:extLst>
          </p:cNvPr>
          <p:cNvGrpSpPr/>
          <p:nvPr/>
        </p:nvGrpSpPr>
        <p:grpSpPr>
          <a:xfrm>
            <a:off x="3671502" y="841213"/>
            <a:ext cx="573964" cy="523220"/>
            <a:chOff x="2253485" y="1828986"/>
            <a:chExt cx="573964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56219B-E962-7625-E6C6-0A560F0E3CE0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10D3A6-2E47-AEA2-3CDA-1D086F1B94D3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F5FF4E-51C9-4220-98C9-FBE44B6EEBA3}"/>
              </a:ext>
            </a:extLst>
          </p:cNvPr>
          <p:cNvGrpSpPr/>
          <p:nvPr/>
        </p:nvGrpSpPr>
        <p:grpSpPr>
          <a:xfrm>
            <a:off x="2896478" y="1044143"/>
            <a:ext cx="573964" cy="523220"/>
            <a:chOff x="2253485" y="1828986"/>
            <a:chExt cx="573964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EC843A-E3F6-9A84-664C-2568BA5AAD21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5612E-EF69-B7B1-F9DD-3C6D742DEE81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B6E44C-F43D-4378-BE0E-29BC58EB58E3}"/>
              </a:ext>
            </a:extLst>
          </p:cNvPr>
          <p:cNvGrpSpPr/>
          <p:nvPr/>
        </p:nvGrpSpPr>
        <p:grpSpPr>
          <a:xfrm>
            <a:off x="8890585" y="2364272"/>
            <a:ext cx="481616" cy="523220"/>
            <a:chOff x="2289553" y="1842126"/>
            <a:chExt cx="481616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751FEA-60B6-0945-EE08-050A1C5B9CF9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9E8D69-96A6-95D8-07D3-78644D2B5E3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727643-BE61-EEFE-96EA-60BEB551FB47}"/>
              </a:ext>
            </a:extLst>
          </p:cNvPr>
          <p:cNvGrpSpPr/>
          <p:nvPr/>
        </p:nvGrpSpPr>
        <p:grpSpPr>
          <a:xfrm>
            <a:off x="3215509" y="2247603"/>
            <a:ext cx="692283" cy="523220"/>
            <a:chOff x="2252393" y="1831607"/>
            <a:chExt cx="692283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E841E0-CC23-C12F-DC74-5BC090E8FA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A2BCF6-048C-3965-35B7-C768C1F45032}"/>
                </a:ext>
              </a:extLst>
            </p:cNvPr>
            <p:cNvSpPr txBox="1"/>
            <p:nvPr/>
          </p:nvSpPr>
          <p:spPr>
            <a:xfrm>
              <a:off x="2252393" y="1831607"/>
              <a:ext cx="692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A20F0E-00F0-372D-A5FB-E5EA1A6B236F}"/>
              </a:ext>
            </a:extLst>
          </p:cNvPr>
          <p:cNvGrpSpPr/>
          <p:nvPr/>
        </p:nvGrpSpPr>
        <p:grpSpPr>
          <a:xfrm>
            <a:off x="4071582" y="2211769"/>
            <a:ext cx="481616" cy="523220"/>
            <a:chOff x="2289553" y="1842126"/>
            <a:chExt cx="481616" cy="52322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D1B580-8628-4956-53AE-E012959714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DFBD28-52B2-B7B9-AEC7-D75361E8ACC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BA336D-E7BC-7A67-5764-E282E1EEC36E}"/>
              </a:ext>
            </a:extLst>
          </p:cNvPr>
          <p:cNvGrpSpPr/>
          <p:nvPr/>
        </p:nvGrpSpPr>
        <p:grpSpPr>
          <a:xfrm>
            <a:off x="7285407" y="2225777"/>
            <a:ext cx="481616" cy="523220"/>
            <a:chOff x="2289553" y="1842126"/>
            <a:chExt cx="481616" cy="5232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ACDFFD3-904C-BA8E-4A9C-300599AC25D5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6F7109-D032-5496-B489-BB0D7A8C1DE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A67299-F692-2D4A-1E44-788987D8F99B}"/>
              </a:ext>
            </a:extLst>
          </p:cNvPr>
          <p:cNvGrpSpPr/>
          <p:nvPr/>
        </p:nvGrpSpPr>
        <p:grpSpPr>
          <a:xfrm>
            <a:off x="8163340" y="2154628"/>
            <a:ext cx="623546" cy="523220"/>
            <a:chOff x="2289553" y="1828846"/>
            <a:chExt cx="623546" cy="5232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89A9D6-2D6C-137E-5757-1D152E3AC393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C0AE5D-51E1-B104-422B-D71A640ADBC8}"/>
                </a:ext>
              </a:extLst>
            </p:cNvPr>
            <p:cNvSpPr txBox="1"/>
            <p:nvPr/>
          </p:nvSpPr>
          <p:spPr>
            <a:xfrm>
              <a:off x="2359674" y="1828846"/>
              <a:ext cx="553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F74F2CB-7D80-A9C5-7FFD-ED4DC3046A83}"/>
              </a:ext>
            </a:extLst>
          </p:cNvPr>
          <p:cNvSpPr txBox="1"/>
          <p:nvPr/>
        </p:nvSpPr>
        <p:spPr>
          <a:xfrm>
            <a:off x="7401388" y="5019874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trái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9AD5FD-B7B7-736D-F033-74D94848BD5B}"/>
              </a:ext>
            </a:extLst>
          </p:cNvPr>
          <p:cNvSpPr txBox="1"/>
          <p:nvPr/>
        </p:nvSpPr>
        <p:spPr>
          <a:xfrm>
            <a:off x="3212521" y="5130693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phải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3778BA-E9B9-9F46-44DB-74EA58477D7C}"/>
              </a:ext>
            </a:extLst>
          </p:cNvPr>
          <p:cNvSpPr txBox="1"/>
          <p:nvPr/>
        </p:nvSpPr>
        <p:spPr>
          <a:xfrm>
            <a:off x="884904" y="166475"/>
            <a:ext cx="988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CC9AF0-0358-3816-183B-0244F370A7B7}"/>
              </a:ext>
            </a:extLst>
          </p:cNvPr>
          <p:cNvSpPr txBox="1"/>
          <p:nvPr/>
        </p:nvSpPr>
        <p:spPr>
          <a:xfrm>
            <a:off x="2494897" y="5865983"/>
            <a:ext cx="92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Tháng 2 có 28 ngày (năm nhuận có 29 ngày)</a:t>
            </a:r>
          </a:p>
        </p:txBody>
      </p:sp>
    </p:spTree>
    <p:extLst>
      <p:ext uri="{BB962C8B-B14F-4D97-AF65-F5344CB8AC3E}">
        <p14:creationId xmlns:p14="http://schemas.microsoft.com/office/powerpoint/2010/main" val="216457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49137" y="5694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370536" y="201981"/>
            <a:ext cx="988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đây là năm (khoảng thời gian) xảy ra các sự kiện trong lịch sử Việt Nam. Em hãy cho biết mỗi sự kiện xảy ra vào thế kỉ nào.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7F750-6C0B-EF52-1E8C-BBBF78D8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961515"/>
            <a:ext cx="5741670" cy="2300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4BF54-2BFD-8589-C3C8-51CB92E4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02" y="1860550"/>
            <a:ext cx="5629275" cy="232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5894C-2203-FF04-0873-5D4DD013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52" y="4240530"/>
            <a:ext cx="5514975" cy="2343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93DD3-CC60-145A-FB27-882EC3CB50F8}"/>
              </a:ext>
            </a:extLst>
          </p:cNvPr>
          <p:cNvSpPr/>
          <p:nvPr/>
        </p:nvSpPr>
        <p:spPr>
          <a:xfrm>
            <a:off x="1330960" y="3728720"/>
            <a:ext cx="17983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A9751A-0722-C767-CD97-B3019A3CDEE3}"/>
              </a:ext>
            </a:extLst>
          </p:cNvPr>
          <p:cNvSpPr/>
          <p:nvPr/>
        </p:nvSpPr>
        <p:spPr>
          <a:xfrm>
            <a:off x="4053840" y="3738880"/>
            <a:ext cx="18999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1528A9-3C52-D951-F356-8690189C635B}"/>
              </a:ext>
            </a:extLst>
          </p:cNvPr>
          <p:cNvSpPr/>
          <p:nvPr/>
        </p:nvSpPr>
        <p:spPr>
          <a:xfrm>
            <a:off x="6675120" y="3799840"/>
            <a:ext cx="20624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857171-01D3-43A9-C19B-6856C5022F45}"/>
              </a:ext>
            </a:extLst>
          </p:cNvPr>
          <p:cNvSpPr/>
          <p:nvPr/>
        </p:nvSpPr>
        <p:spPr>
          <a:xfrm>
            <a:off x="9479280" y="38201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XIII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FCA4E9-F9C5-C819-C8EE-16458132BBB2}"/>
              </a:ext>
            </a:extLst>
          </p:cNvPr>
          <p:cNvSpPr/>
          <p:nvPr/>
        </p:nvSpPr>
        <p:spPr>
          <a:xfrm>
            <a:off x="3789680" y="613664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C4CD48-A6D1-398A-8523-ACDB19C333B6}"/>
              </a:ext>
            </a:extLst>
          </p:cNvPr>
          <p:cNvSpPr/>
          <p:nvPr/>
        </p:nvSpPr>
        <p:spPr>
          <a:xfrm>
            <a:off x="6624320" y="62077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36332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7BB9C-0CA6-33ED-436A-FE5BE12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922972"/>
            <a:ext cx="6057900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D6511-1250-A0D8-FD3C-FF96AE27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2864802"/>
            <a:ext cx="11371200" cy="1625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3CFDD5-1CA1-DCC8-2038-827F30F602DF}"/>
              </a:ext>
            </a:extLst>
          </p:cNvPr>
          <p:cNvSpPr/>
          <p:nvPr/>
        </p:nvSpPr>
        <p:spPr>
          <a:xfrm>
            <a:off x="2672080" y="30175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06226E-1FA9-E539-C8D7-9FEBAF7B242C}"/>
              </a:ext>
            </a:extLst>
          </p:cNvPr>
          <p:cNvSpPr/>
          <p:nvPr/>
        </p:nvSpPr>
        <p:spPr>
          <a:xfrm>
            <a:off x="2590800" y="38811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1FB05-7AD2-CEAA-ADC6-6F1C2D6233F2}"/>
              </a:ext>
            </a:extLst>
          </p:cNvPr>
          <p:cNvSpPr/>
          <p:nvPr/>
        </p:nvSpPr>
        <p:spPr>
          <a:xfrm>
            <a:off x="9997440" y="298704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1,25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8CA77C-6D83-F2E3-855D-46EB69D604F9}"/>
              </a:ext>
            </a:extLst>
          </p:cNvPr>
          <p:cNvSpPr/>
          <p:nvPr/>
        </p:nvSpPr>
        <p:spPr>
          <a:xfrm>
            <a:off x="10149840" y="383032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2,45</a:t>
            </a:r>
          </a:p>
        </p:txBody>
      </p:sp>
    </p:spTree>
    <p:extLst>
      <p:ext uri="{BB962C8B-B14F-4D97-AF65-F5344CB8AC3E}">
        <p14:creationId xmlns:p14="http://schemas.microsoft.com/office/powerpoint/2010/main" val="368174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2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588</Words>
  <Application>Microsoft Office PowerPoint</Application>
  <PresentationFormat>Widescreen</PresentationFormat>
  <Paragraphs>166</Paragraphs>
  <Slides>17</Slides>
  <Notes>15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等线</vt:lpstr>
      <vt:lpstr>微软雅黑</vt:lpstr>
      <vt:lpstr>Abril Fatface</vt:lpstr>
      <vt:lpstr>Aldrich</vt:lpstr>
      <vt:lpstr>Arial</vt:lpstr>
      <vt:lpstr>Calibri</vt:lpstr>
      <vt:lpstr>Cambria</vt:lpstr>
      <vt:lpstr>Cambria Math</vt:lpstr>
      <vt:lpstr>Griffy</vt:lpstr>
      <vt:lpstr>SVN-Bango</vt:lpstr>
      <vt:lpstr>Times New Roman</vt:lpstr>
      <vt:lpstr>自定义设计方案</vt:lpstr>
      <vt:lpstr>SlidesMania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Hoàng Việt Hùng .</cp:lastModifiedBy>
  <cp:revision>60</cp:revision>
  <dcterms:created xsi:type="dcterms:W3CDTF">2021-07-24T01:07:49Z</dcterms:created>
  <dcterms:modified xsi:type="dcterms:W3CDTF">2025-03-19T13:45:31Z</dcterms:modified>
</cp:coreProperties>
</file>