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6" r:id="rId14"/>
    <p:sldId id="281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Bắc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H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ư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5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L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ư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ơng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Anh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69A7C-9F41-5850-629F-1C84C402F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08" y="1418634"/>
            <a:ext cx="10559907" cy="40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FBA4E-B059-DB41-75FD-AEB431E314ED}"/>
              </a:ext>
            </a:extLst>
          </p:cNvPr>
          <p:cNvSpPr txBox="1"/>
          <p:nvPr/>
        </p:nvSpPr>
        <p:spPr>
          <a:xfrm>
            <a:off x="2189943" y="36512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E2BA1-6B83-26FF-6949-BFCAA39BD1A2}"/>
              </a:ext>
            </a:extLst>
          </p:cNvPr>
          <p:cNvSpPr txBox="1"/>
          <p:nvPr/>
        </p:nvSpPr>
        <p:spPr>
          <a:xfrm>
            <a:off x="838200" y="891531"/>
            <a:ext cx="109164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Mô tả các bước gợi ý thực hành sáng tạo một bức tranh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chủ đề 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-BoldItalicMT"/>
              </a:rPr>
              <a:t>Gia đình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bằng hình thức vẽ.</a:t>
            </a:r>
            <a:r>
              <a:rPr lang="vi-VN" sz="24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4AA03-88F6-22EC-A53A-0DC94047F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64268"/>
            <a:ext cx="10096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19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19166-633A-E69B-05FB-0F4F55D10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749" y="365125"/>
            <a:ext cx="7865373" cy="60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E4D014-D3A4-2A10-603F-C034E2B34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12612"/>
            <a:ext cx="11232346" cy="37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4DA8E-9368-62AB-BC5E-0F3385680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8" y="209716"/>
            <a:ext cx="6927573" cy="6438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C4677B-25DB-8ABA-0055-CC4907D0F2DC}"/>
              </a:ext>
            </a:extLst>
          </p:cNvPr>
          <p:cNvSpPr txBox="1"/>
          <p:nvPr/>
        </p:nvSpPr>
        <p:spPr>
          <a:xfrm>
            <a:off x="8386968" y="1822611"/>
            <a:ext cx="20938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MT"/>
              </a:rPr>
              <a:t>Sản phẩm thủ công mĩ nghệ là sản phẩm được làm từ sự khéo léo của đôi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1" i="0" dirty="0">
                <a:solidFill>
                  <a:srgbClr val="242021"/>
                </a:solidFill>
                <a:effectLst/>
                <a:latin typeface="ArialMT"/>
              </a:rPr>
              <a:t>bàn tay như đồ trang trí, đồ gia dụng, đồ trang sức,…</a:t>
            </a:r>
            <a:r>
              <a:rPr lang="vi-VN" sz="2000" b="1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6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53EF9D-5A1D-1E43-0793-D2646CB9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109" y="298519"/>
            <a:ext cx="7833691" cy="62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9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23D68-AA34-2F1C-DF26-7497E59DE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56" y="234053"/>
            <a:ext cx="10361199" cy="59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8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CB657-11E0-B1BA-DA72-FF66E28E0184}"/>
              </a:ext>
            </a:extLst>
          </p:cNvPr>
          <p:cNvSpPr txBox="1"/>
          <p:nvPr/>
        </p:nvSpPr>
        <p:spPr>
          <a:xfrm>
            <a:off x="2309213" y="100871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4D13B-0FC0-1418-5127-99CAC0DF5E6F}"/>
              </a:ext>
            </a:extLst>
          </p:cNvPr>
          <p:cNvSpPr txBox="1"/>
          <p:nvPr/>
        </p:nvSpPr>
        <p:spPr>
          <a:xfrm>
            <a:off x="1225827" y="1513811"/>
            <a:ext cx="830248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Mô tả các bước gợi ý thiết kế một đồ gia dụng dựa trên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đặc điểm của sản phẩm thủ công mĩ nghệ.</a:t>
            </a:r>
            <a:r>
              <a:rPr lang="vi-VN" sz="20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0E1159-60C2-0BDF-86F5-5843F1F84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08" y="2579313"/>
            <a:ext cx="7612395" cy="30302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C3C271-F893-878A-D80A-786906EAE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703" y="2456843"/>
            <a:ext cx="4048031" cy="31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6E58A3-7F23-424F-5EAD-1DD7DED70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72" y="821219"/>
            <a:ext cx="11213456" cy="5553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>
            <a:extLst>
              <a:ext uri="{FF2B5EF4-FFF2-40B4-BE49-F238E27FC236}">
                <a16:creationId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512462" y="1558193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1B45931-A7E9-9DD3-F4DB-D5395E207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00" y="2574814"/>
            <a:ext cx="10404684" cy="27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CF711F-6FA3-0BB1-4261-FAA7C55B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251" y="365125"/>
            <a:ext cx="919813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77E1B-95E2-2E19-168C-9B420CA4B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399" y="415154"/>
            <a:ext cx="9581201" cy="60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360015-B19C-0969-6C7E-B9E7F9D29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848" y="365125"/>
            <a:ext cx="7431778" cy="616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F5C9A-49FF-7570-B69C-EF55CF1F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58" y="330297"/>
            <a:ext cx="8001207" cy="61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9DE4B-70FF-7E5D-D600-A42B50215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52" y="563839"/>
            <a:ext cx="3992953" cy="3120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1D5BE-F5EA-53CD-A087-27D0160C4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305" y="3032186"/>
            <a:ext cx="78771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2BA753-852E-1651-79E0-0EC29B22E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10" y="365125"/>
            <a:ext cx="9393179" cy="628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105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Arial-BoldItalicMT</vt:lpstr>
      <vt:lpstr>Arial-BoldMT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Administrator</cp:lastModifiedBy>
  <cp:revision>9</cp:revision>
  <dcterms:created xsi:type="dcterms:W3CDTF">2024-07-21T15:58:24Z</dcterms:created>
  <dcterms:modified xsi:type="dcterms:W3CDTF">2025-02-02T14:38:20Z</dcterms:modified>
</cp:coreProperties>
</file>