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8" r:id="rId2"/>
    <p:sldId id="476" r:id="rId3"/>
    <p:sldId id="455" r:id="rId4"/>
    <p:sldId id="459" r:id="rId5"/>
    <p:sldId id="462" r:id="rId6"/>
    <p:sldId id="463" r:id="rId7"/>
    <p:sldId id="470" r:id="rId8"/>
    <p:sldId id="475" r:id="rId9"/>
    <p:sldId id="466" r:id="rId10"/>
    <p:sldId id="471" r:id="rId11"/>
    <p:sldId id="474" r:id="rId12"/>
    <p:sldId id="464" r:id="rId13"/>
    <p:sldId id="477" r:id="rId14"/>
    <p:sldId id="473" r:id="rId15"/>
    <p:sldId id="439" r:id="rId16"/>
    <p:sldId id="480" r:id="rId17"/>
    <p:sldId id="441" r:id="rId18"/>
    <p:sldId id="440" r:id="rId19"/>
    <p:sldId id="46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FF"/>
    <a:srgbClr val="F6C3FF"/>
    <a:srgbClr val="FFDE5F"/>
    <a:srgbClr val="7CEB99"/>
    <a:srgbClr val="0099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943" autoAdjust="0"/>
  </p:normalViewPr>
  <p:slideViewPr>
    <p:cSldViewPr snapToGrid="0">
      <p:cViewPr varScale="1">
        <p:scale>
          <a:sx n="62" d="100"/>
          <a:sy n="62" d="100"/>
        </p:scale>
        <p:origin x="936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86E97-66AB-4EB9-A659-D544BD4409B0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800C7-7C1B-4A69-8370-F58925A31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3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800C7-7C1B-4A69-8370-F58925A315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2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7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5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9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79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63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3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5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90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9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4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7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9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31545" y="1848780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4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Tiểu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Bắc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H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ư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5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Lương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Anh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03" y="485667"/>
            <a:ext cx="2339053" cy="32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59676-7D14-E2BB-4CDD-41249DA0E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FCFD02-B25A-00AC-7325-8330D5B9A4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9" t="1692" r="2450" b="10619"/>
          <a:stretch/>
        </p:blipFill>
        <p:spPr>
          <a:xfrm>
            <a:off x="6787299" y="3615776"/>
            <a:ext cx="4421169" cy="2448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C4047-CDA3-566E-C623-93DF73C53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34" t="43226" r="2100" b="14392"/>
          <a:stretch/>
        </p:blipFill>
        <p:spPr>
          <a:xfrm>
            <a:off x="6787298" y="71686"/>
            <a:ext cx="4421169" cy="274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3E3FEE-F844-545A-DA9E-193514FCC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1" t="42195" r="50613" b="13340"/>
          <a:stretch/>
        </p:blipFill>
        <p:spPr>
          <a:xfrm>
            <a:off x="983531" y="3175668"/>
            <a:ext cx="4540576" cy="26878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848334-620A-BCF3-B7C5-7F31284A353D}"/>
              </a:ext>
            </a:extLst>
          </p:cNvPr>
          <p:cNvSpPr txBox="1"/>
          <p:nvPr/>
        </p:nvSpPr>
        <p:spPr>
          <a:xfrm>
            <a:off x="631596" y="356389"/>
            <a:ext cx="5454053" cy="954107"/>
          </a:xfrm>
          <a:prstGeom prst="rect">
            <a:avLst/>
          </a:prstGeom>
          <a:solidFill>
            <a:srgbClr val="F6C3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3A4E31-85EB-65D2-F594-C705DF872915}"/>
              </a:ext>
            </a:extLst>
          </p:cNvPr>
          <p:cNvSpPr txBox="1"/>
          <p:nvPr/>
        </p:nvSpPr>
        <p:spPr>
          <a:xfrm>
            <a:off x="603809" y="1511592"/>
            <a:ext cx="5464404" cy="646331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4DF7C-30A5-96ED-B436-E42690FD2D32}"/>
              </a:ext>
            </a:extLst>
          </p:cNvPr>
          <p:cNvSpPr txBox="1"/>
          <p:nvPr/>
        </p:nvSpPr>
        <p:spPr>
          <a:xfrm>
            <a:off x="603809" y="2328241"/>
            <a:ext cx="5481840" cy="646331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trước-sau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xa-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F78BD7-5DCF-8235-0A57-55F2ECF05B5D}"/>
              </a:ext>
            </a:extLst>
          </p:cNvPr>
          <p:cNvSpPr txBox="1"/>
          <p:nvPr/>
        </p:nvSpPr>
        <p:spPr>
          <a:xfrm>
            <a:off x="983532" y="6064568"/>
            <a:ext cx="465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1.Nguyễn Minh Tùng,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5A831B-90FC-5048-755A-0ED26696FDD8}"/>
              </a:ext>
            </a:extLst>
          </p:cNvPr>
          <p:cNvSpPr txBox="1"/>
          <p:nvPr/>
        </p:nvSpPr>
        <p:spPr>
          <a:xfrm>
            <a:off x="6787298" y="2818616"/>
            <a:ext cx="4647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5BB0C2-7B0A-DEA9-E79B-CDA08466EC2C}"/>
              </a:ext>
            </a:extLst>
          </p:cNvPr>
          <p:cNvSpPr txBox="1"/>
          <p:nvPr/>
        </p:nvSpPr>
        <p:spPr>
          <a:xfrm>
            <a:off x="6787298" y="6139983"/>
            <a:ext cx="4421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Lê Thu Hà,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44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E3B77-EA07-604D-86F7-D81E33CE6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81B7B3-B7CB-9BD3-F926-47BB0CE958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9" t="1692" r="2450" b="10619"/>
          <a:stretch/>
        </p:blipFill>
        <p:spPr>
          <a:xfrm>
            <a:off x="6593895" y="3526502"/>
            <a:ext cx="5165890" cy="2538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483977-13B6-4B77-E0C8-13B44FBDC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34" t="43226" r="2100" b="14392"/>
          <a:stretch/>
        </p:blipFill>
        <p:spPr>
          <a:xfrm>
            <a:off x="6495068" y="71686"/>
            <a:ext cx="5165890" cy="274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59DF0F-7C8E-DFC2-4C64-AF7857CB8F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1" t="42195" r="50613" b="13340"/>
          <a:stretch/>
        </p:blipFill>
        <p:spPr>
          <a:xfrm>
            <a:off x="116267" y="2818615"/>
            <a:ext cx="5481840" cy="308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D681B5-907F-44F2-F404-AA3D61E65A85}"/>
              </a:ext>
            </a:extLst>
          </p:cNvPr>
          <p:cNvSpPr txBox="1"/>
          <p:nvPr/>
        </p:nvSpPr>
        <p:spPr>
          <a:xfrm>
            <a:off x="122549" y="306190"/>
            <a:ext cx="5454053" cy="954107"/>
          </a:xfrm>
          <a:prstGeom prst="rect">
            <a:avLst/>
          </a:prstGeom>
          <a:solidFill>
            <a:srgbClr val="F6C3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1/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dưới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3C8C21-8192-00F2-4115-2C9BEC211A53}"/>
              </a:ext>
            </a:extLst>
          </p:cNvPr>
          <p:cNvSpPr txBox="1"/>
          <p:nvPr/>
        </p:nvSpPr>
        <p:spPr>
          <a:xfrm>
            <a:off x="122549" y="1351075"/>
            <a:ext cx="5464404" cy="646331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2/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8F4676-6432-0E9B-3608-CB489D3F385F}"/>
              </a:ext>
            </a:extLst>
          </p:cNvPr>
          <p:cNvSpPr txBox="1"/>
          <p:nvPr/>
        </p:nvSpPr>
        <p:spPr>
          <a:xfrm>
            <a:off x="122549" y="2088184"/>
            <a:ext cx="5481840" cy="646331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3/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trước-sau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xa-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E2CEE4-E542-4387-1B68-D543CB010875}"/>
              </a:ext>
            </a:extLst>
          </p:cNvPr>
          <p:cNvSpPr txBox="1"/>
          <p:nvPr/>
        </p:nvSpPr>
        <p:spPr>
          <a:xfrm>
            <a:off x="116267" y="5992710"/>
            <a:ext cx="5460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Nguyễn Minh Tùng,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nhặt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dưới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CA61C0-61DD-50DF-159D-CB5224291170}"/>
              </a:ext>
            </a:extLst>
          </p:cNvPr>
          <p:cNvSpPr txBox="1"/>
          <p:nvPr/>
        </p:nvSpPr>
        <p:spPr>
          <a:xfrm>
            <a:off x="6787298" y="2818616"/>
            <a:ext cx="5165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Linh,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66BAA8-D332-5F32-294F-95A4C2B26DD6}"/>
              </a:ext>
            </a:extLst>
          </p:cNvPr>
          <p:cNvSpPr txBox="1"/>
          <p:nvPr/>
        </p:nvSpPr>
        <p:spPr>
          <a:xfrm>
            <a:off x="6787298" y="6139983"/>
            <a:ext cx="497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Lê Thu Hà,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999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D9E0AB-B01D-91E7-661C-82492FCDF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1" t="42195" r="50613" b="13340"/>
          <a:stretch/>
        </p:blipFill>
        <p:spPr>
          <a:xfrm>
            <a:off x="2007909" y="235670"/>
            <a:ext cx="8502978" cy="5684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46FE54-4BD0-6A75-2FCF-5A5B3AA4B03B}"/>
              </a:ext>
            </a:extLst>
          </p:cNvPr>
          <p:cNvSpPr txBox="1"/>
          <p:nvPr/>
        </p:nvSpPr>
        <p:spPr>
          <a:xfrm>
            <a:off x="2007909" y="6061436"/>
            <a:ext cx="8502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Minh Tùng,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663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19AC5-4409-4359-43AE-1DAE0DEA3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31EC35-9805-0A04-E0C9-8D2448DC9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9" t="1692" r="2450" b="10619"/>
          <a:stretch/>
        </p:blipFill>
        <p:spPr>
          <a:xfrm>
            <a:off x="6593895" y="3615776"/>
            <a:ext cx="5165890" cy="2448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EFAA50-A297-D390-D8B5-AA942F7E8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34" t="43226" r="2100" b="14392"/>
          <a:stretch/>
        </p:blipFill>
        <p:spPr>
          <a:xfrm>
            <a:off x="6495068" y="71686"/>
            <a:ext cx="5165890" cy="274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97B9A6-039D-A06C-7143-17C47434C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1" t="42195" r="50613" b="13340"/>
          <a:stretch/>
        </p:blipFill>
        <p:spPr>
          <a:xfrm>
            <a:off x="116267" y="2818615"/>
            <a:ext cx="5481840" cy="308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ACA889-D79A-9C45-96F8-E5E0FE11C328}"/>
              </a:ext>
            </a:extLst>
          </p:cNvPr>
          <p:cNvSpPr txBox="1"/>
          <p:nvPr/>
        </p:nvSpPr>
        <p:spPr>
          <a:xfrm>
            <a:off x="122549" y="306190"/>
            <a:ext cx="5454053" cy="954107"/>
          </a:xfrm>
          <a:prstGeom prst="rect">
            <a:avLst/>
          </a:prstGeom>
          <a:solidFill>
            <a:srgbClr val="F6C3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1/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93EA38-2F49-6606-9107-016AD2E33917}"/>
              </a:ext>
            </a:extLst>
          </p:cNvPr>
          <p:cNvSpPr txBox="1"/>
          <p:nvPr/>
        </p:nvSpPr>
        <p:spPr>
          <a:xfrm>
            <a:off x="122549" y="1351075"/>
            <a:ext cx="5464404" cy="646331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2/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F27B8F-C4D8-35DA-09EA-1B2E5938BE44}"/>
              </a:ext>
            </a:extLst>
          </p:cNvPr>
          <p:cNvSpPr txBox="1"/>
          <p:nvPr/>
        </p:nvSpPr>
        <p:spPr>
          <a:xfrm>
            <a:off x="122549" y="2088184"/>
            <a:ext cx="5481840" cy="646331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3/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trước-sau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xa-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49B8B8-187E-FB12-F016-2217311E62E7}"/>
              </a:ext>
            </a:extLst>
          </p:cNvPr>
          <p:cNvSpPr txBox="1"/>
          <p:nvPr/>
        </p:nvSpPr>
        <p:spPr>
          <a:xfrm>
            <a:off x="116267" y="5992711"/>
            <a:ext cx="5454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Nguyễn Minh Tùng,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nhặt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dưới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4BB1D2-5346-5A13-3AF3-91B5391D8D04}"/>
              </a:ext>
            </a:extLst>
          </p:cNvPr>
          <p:cNvSpPr txBox="1"/>
          <p:nvPr/>
        </p:nvSpPr>
        <p:spPr>
          <a:xfrm>
            <a:off x="6787298" y="2818616"/>
            <a:ext cx="5165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Linh,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062BD0-71E8-E247-6FDD-3533FBF35F10}"/>
              </a:ext>
            </a:extLst>
          </p:cNvPr>
          <p:cNvSpPr txBox="1"/>
          <p:nvPr/>
        </p:nvSpPr>
        <p:spPr>
          <a:xfrm>
            <a:off x="6787298" y="6139983"/>
            <a:ext cx="4977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Lê Thu Hà,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93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F0A965-CC08-7F14-B78A-EB1AB6548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64" y="433634"/>
            <a:ext cx="9671900" cy="59577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90017B-BB09-0453-6050-4FD03CF366AC}"/>
              </a:ext>
            </a:extLst>
          </p:cNvPr>
          <p:cNvGrpSpPr/>
          <p:nvPr/>
        </p:nvGrpSpPr>
        <p:grpSpPr>
          <a:xfrm>
            <a:off x="414779" y="141402"/>
            <a:ext cx="11425287" cy="6716598"/>
            <a:chOff x="1112364" y="378197"/>
            <a:chExt cx="9671900" cy="602967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8EECF57-E5BC-6E40-5B55-F93B2936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2364" y="378197"/>
              <a:ext cx="9671900" cy="602967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BBBE19-F22F-F3D1-369D-F72FC09F3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9714" t="79374" b="14192"/>
            <a:stretch/>
          </p:blipFill>
          <p:spPr>
            <a:xfrm>
              <a:off x="6881568" y="5618375"/>
              <a:ext cx="3751868" cy="505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1862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395EC0-9C3F-474D-797F-5677F150E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4" t="20724" r="69444" b="45848"/>
          <a:stretch/>
        </p:blipFill>
        <p:spPr>
          <a:xfrm>
            <a:off x="1431834" y="656718"/>
            <a:ext cx="3129699" cy="2450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94D6E-4256-247C-523B-F0C3E2B77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45" t="20513" r="1190" b="46091"/>
          <a:stretch/>
        </p:blipFill>
        <p:spPr>
          <a:xfrm>
            <a:off x="5389491" y="631434"/>
            <a:ext cx="5418270" cy="2450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84F1FA-8006-8CFA-E9BD-B29176C94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6" t="61796" r="69226" b="6526"/>
          <a:stretch/>
        </p:blipFill>
        <p:spPr>
          <a:xfrm>
            <a:off x="160789" y="3692500"/>
            <a:ext cx="2835895" cy="2522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564ABE-0D15-52C8-B74A-13F72E4C7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35" t="61761" r="1575" b="6939"/>
          <a:stretch/>
        </p:blipFill>
        <p:spPr>
          <a:xfrm>
            <a:off x="2996684" y="3705321"/>
            <a:ext cx="5650305" cy="2521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A8CD91-2BA2-C65C-7DF7-B012EA7C5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386" y="3780148"/>
            <a:ext cx="3101418" cy="2346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9E5D26-2ED4-3429-01EF-8819B54AD30F}"/>
              </a:ext>
            </a:extLst>
          </p:cNvPr>
          <p:cNvSpPr txBox="1"/>
          <p:nvPr/>
        </p:nvSpPr>
        <p:spPr>
          <a:xfrm>
            <a:off x="820133" y="141402"/>
            <a:ext cx="4569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Các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20DD71-695D-6FBE-9D00-5334479E5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4691" y="5686590"/>
            <a:ext cx="1207113" cy="365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8A5365-52BF-2CC9-7F9B-FC8E59B1B62B}"/>
              </a:ext>
            </a:extLst>
          </p:cNvPr>
          <p:cNvSpPr txBox="1"/>
          <p:nvPr/>
        </p:nvSpPr>
        <p:spPr>
          <a:xfrm>
            <a:off x="1621104" y="3118000"/>
            <a:ext cx="344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C45099-7DC4-38BB-D9D0-EA64449EC51D}"/>
              </a:ext>
            </a:extLst>
          </p:cNvPr>
          <p:cNvSpPr txBox="1"/>
          <p:nvPr/>
        </p:nvSpPr>
        <p:spPr>
          <a:xfrm>
            <a:off x="6192078" y="3118000"/>
            <a:ext cx="4104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80CF5-04B7-860E-F3E1-A3FD03684513}"/>
              </a:ext>
            </a:extLst>
          </p:cNvPr>
          <p:cNvSpPr txBox="1"/>
          <p:nvPr/>
        </p:nvSpPr>
        <p:spPr>
          <a:xfrm>
            <a:off x="65988" y="6135098"/>
            <a:ext cx="3233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26174-4067-5260-64EB-08DEF787E2B4}"/>
              </a:ext>
            </a:extLst>
          </p:cNvPr>
          <p:cNvSpPr txBox="1"/>
          <p:nvPr/>
        </p:nvSpPr>
        <p:spPr>
          <a:xfrm>
            <a:off x="3501356" y="6254684"/>
            <a:ext cx="4597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C6AD32-7E43-7115-8CEE-B3E87F74B74E}"/>
              </a:ext>
            </a:extLst>
          </p:cNvPr>
          <p:cNvSpPr txBox="1"/>
          <p:nvPr/>
        </p:nvSpPr>
        <p:spPr>
          <a:xfrm>
            <a:off x="8833106" y="6150114"/>
            <a:ext cx="3736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432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46FEB8-72FD-755F-B424-D28F98E81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693" t="1127" r="2669" b="7094"/>
          <a:stretch/>
        </p:blipFill>
        <p:spPr>
          <a:xfrm>
            <a:off x="1564849" y="556180"/>
            <a:ext cx="8814062" cy="565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08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028EEF-313F-47FB-F3AF-F3F881253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2" t="44887" r="68782" b="9320"/>
          <a:stretch/>
        </p:blipFill>
        <p:spPr>
          <a:xfrm>
            <a:off x="5962895" y="460714"/>
            <a:ext cx="4755668" cy="2646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C2C6EB-D40B-2816-4FF6-645296D63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99" t="44405" r="2620" b="10501"/>
          <a:stretch/>
        </p:blipFill>
        <p:spPr>
          <a:xfrm>
            <a:off x="900702" y="3630769"/>
            <a:ext cx="4565805" cy="2766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EEFFE3-AC03-4679-4BB0-5416CDBEEA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3" t="1127" r="2669" b="7094"/>
          <a:stretch/>
        </p:blipFill>
        <p:spPr>
          <a:xfrm>
            <a:off x="5962896" y="3615213"/>
            <a:ext cx="4755667" cy="28070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9004E7-934E-A8BD-E041-6D173F01E970}"/>
              </a:ext>
            </a:extLst>
          </p:cNvPr>
          <p:cNvSpPr txBox="1"/>
          <p:nvPr/>
        </p:nvSpPr>
        <p:spPr>
          <a:xfrm>
            <a:off x="900703" y="6422307"/>
            <a:ext cx="4468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6EDE90-B861-7E49-BF4B-544C43581F10}"/>
              </a:ext>
            </a:extLst>
          </p:cNvPr>
          <p:cNvSpPr txBox="1"/>
          <p:nvPr/>
        </p:nvSpPr>
        <p:spPr>
          <a:xfrm flipH="1">
            <a:off x="900701" y="3155685"/>
            <a:ext cx="4468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DC9ADD-7376-1AE9-2391-A468878BC745}"/>
              </a:ext>
            </a:extLst>
          </p:cNvPr>
          <p:cNvSpPr txBox="1"/>
          <p:nvPr/>
        </p:nvSpPr>
        <p:spPr>
          <a:xfrm>
            <a:off x="6096000" y="3107551"/>
            <a:ext cx="4622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BFAE7-1F64-66D5-3E1E-724DBAFA8065}"/>
              </a:ext>
            </a:extLst>
          </p:cNvPr>
          <p:cNvSpPr txBox="1"/>
          <p:nvPr/>
        </p:nvSpPr>
        <p:spPr>
          <a:xfrm>
            <a:off x="1294615" y="0"/>
            <a:ext cx="2551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*Các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C44B4-C51E-28B8-8068-9B749308C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02" y="460714"/>
            <a:ext cx="4565805" cy="269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EED146-2CEA-9313-A335-A485A6AE0D24}"/>
              </a:ext>
            </a:extLst>
          </p:cNvPr>
          <p:cNvSpPr txBox="1"/>
          <p:nvPr/>
        </p:nvSpPr>
        <p:spPr>
          <a:xfrm>
            <a:off x="6822993" y="6397286"/>
            <a:ext cx="40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Hoàn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88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06C45B-0B8C-2C0C-FC54-DF15D798D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72" y="193053"/>
            <a:ext cx="4703780" cy="3177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1A2A15-1160-5929-5336-0843126242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4" y="135165"/>
            <a:ext cx="4409018" cy="3177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61D25-9D3D-17CF-942C-252A8C4B5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t="3566" r="12152" b="3676"/>
          <a:stretch/>
        </p:blipFill>
        <p:spPr>
          <a:xfrm>
            <a:off x="1046572" y="3487653"/>
            <a:ext cx="4703780" cy="3235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5C53C2-DA64-C92E-31DA-43A8302F0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1970" r="11624" b="2814"/>
          <a:stretch/>
        </p:blipFill>
        <p:spPr>
          <a:xfrm>
            <a:off x="6627044" y="3480337"/>
            <a:ext cx="4409018" cy="317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16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663A1-F6CA-101E-7CC4-93E51AB3A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83848E-D265-D1B7-7170-32F4A4CB2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69" y="147199"/>
            <a:ext cx="9037299" cy="34362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92DBF7-9B12-1C1F-15D6-E53DBC89CC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465" b="9253"/>
          <a:stretch/>
        </p:blipFill>
        <p:spPr>
          <a:xfrm>
            <a:off x="1797426" y="3583449"/>
            <a:ext cx="3952926" cy="2898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5B0C71-3EC2-1141-42F9-EDBDB089BD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214"/>
          <a:stretch/>
        </p:blipFill>
        <p:spPr>
          <a:xfrm>
            <a:off x="6249970" y="3568437"/>
            <a:ext cx="4298761" cy="2898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20DED8-14B7-F503-5FC3-1DC4E39A4DC2}"/>
              </a:ext>
            </a:extLst>
          </p:cNvPr>
          <p:cNvSpPr txBox="1"/>
          <p:nvPr/>
        </p:nvSpPr>
        <p:spPr>
          <a:xfrm>
            <a:off x="6909847" y="6466788"/>
            <a:ext cx="3770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5AD07-32CC-9F7A-66BF-E3A8E1FA4779}"/>
              </a:ext>
            </a:extLst>
          </p:cNvPr>
          <p:cNvSpPr txBox="1"/>
          <p:nvPr/>
        </p:nvSpPr>
        <p:spPr>
          <a:xfrm>
            <a:off x="1511433" y="6466788"/>
            <a:ext cx="458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795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398339112094">
            <a:hlinkClick r:id="" action="ppaction://media"/>
            <a:extLst>
              <a:ext uri="{FF2B5EF4-FFF2-40B4-BE49-F238E27FC236}">
                <a16:creationId xmlns:a16="http://schemas.microsoft.com/office/drawing/2014/main" id="{62493683-CC48-D468-B199-546C64FB4F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2800" y="593725"/>
            <a:ext cx="5486400" cy="566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6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B4012-E1E7-85C5-BEBF-28B7DB94C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383306702047">
            <a:hlinkClick r:id="" action="ppaction://media"/>
            <a:extLst>
              <a:ext uri="{FF2B5EF4-FFF2-40B4-BE49-F238E27FC236}">
                <a16:creationId xmlns:a16="http://schemas.microsoft.com/office/drawing/2014/main" id="{B99BD7C2-278F-80CD-A213-5720BA027C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4" end="281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274" y="443689"/>
            <a:ext cx="5486400" cy="5668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022CD2-2E2C-B4AB-583B-F63647B6EA6A}"/>
              </a:ext>
            </a:extLst>
          </p:cNvPr>
          <p:cNvSpPr txBox="1"/>
          <p:nvPr/>
        </p:nvSpPr>
        <p:spPr>
          <a:xfrm>
            <a:off x="5816060" y="946762"/>
            <a:ext cx="6375940" cy="4662815"/>
          </a:xfrm>
          <a:prstGeom prst="rect">
            <a:avLst/>
          </a:prstGeom>
          <a:solidFill>
            <a:srgbClr val="FFD2FF"/>
          </a:solidFill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Học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34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D4F5C-E193-923D-D744-8B25CC2FA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3529AF2-3F44-F04E-B2D0-1F373424A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85" t="26005" r="2263" b="14813"/>
          <a:stretch/>
        </p:blipFill>
        <p:spPr>
          <a:xfrm>
            <a:off x="744717" y="274057"/>
            <a:ext cx="4458879" cy="29168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42345B-3B0A-9607-8251-789217C09C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4" t="5715" r="50909" b="21879"/>
          <a:stretch/>
        </p:blipFill>
        <p:spPr>
          <a:xfrm>
            <a:off x="744717" y="3692592"/>
            <a:ext cx="4458879" cy="2663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19107-0C01-2EC9-40DA-C27450C0B7A1}"/>
              </a:ext>
            </a:extLst>
          </p:cNvPr>
          <p:cNvSpPr txBox="1"/>
          <p:nvPr/>
        </p:nvSpPr>
        <p:spPr>
          <a:xfrm>
            <a:off x="1271285" y="3156644"/>
            <a:ext cx="393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7A015-E466-33E6-47B0-7B3A62B8688A}"/>
              </a:ext>
            </a:extLst>
          </p:cNvPr>
          <p:cNvSpPr txBox="1"/>
          <p:nvPr/>
        </p:nvSpPr>
        <p:spPr>
          <a:xfrm>
            <a:off x="1418931" y="6343127"/>
            <a:ext cx="266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3.Bỏ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EFE291-8AF4-609F-6129-B50CEE646FBE}"/>
              </a:ext>
            </a:extLst>
          </p:cNvPr>
          <p:cNvSpPr txBox="1"/>
          <p:nvPr/>
        </p:nvSpPr>
        <p:spPr>
          <a:xfrm>
            <a:off x="6616280" y="6353110"/>
            <a:ext cx="5138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C35D6-8878-80BE-2EAE-F6CD5807B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280" y="274057"/>
            <a:ext cx="4714737" cy="2916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2DFBA8-280C-5094-F76E-FC07A1BFF24C}"/>
              </a:ext>
            </a:extLst>
          </p:cNvPr>
          <p:cNvSpPr txBox="1"/>
          <p:nvPr/>
        </p:nvSpPr>
        <p:spPr>
          <a:xfrm flipH="1">
            <a:off x="7861953" y="3156898"/>
            <a:ext cx="3167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FC11BA-1948-9018-0D20-D93DB63927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661" t="3764" r="304" b="6320"/>
          <a:stretch/>
        </p:blipFill>
        <p:spPr>
          <a:xfrm>
            <a:off x="6616280" y="3662315"/>
            <a:ext cx="4714738" cy="269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15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12B2E3-D617-372A-4D9B-913697EB91C4}"/>
              </a:ext>
            </a:extLst>
          </p:cNvPr>
          <p:cNvSpPr txBox="1"/>
          <p:nvPr/>
        </p:nvSpPr>
        <p:spPr>
          <a:xfrm>
            <a:off x="1112363" y="1432875"/>
            <a:ext cx="10454326" cy="3354765"/>
          </a:xfrm>
          <a:prstGeom prst="rect">
            <a:avLst/>
          </a:prstGeom>
          <a:solidFill>
            <a:srgbClr val="F6C3FF"/>
          </a:solidFill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9514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70620-BC02-5690-03C5-8F057B269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5CA647-46D4-7A5A-BB0C-50B2DD909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055" y="3511486"/>
            <a:ext cx="4607027" cy="3058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27F32-8E00-02DC-60C4-6BD7802A2F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36" t="40363"/>
          <a:stretch/>
        </p:blipFill>
        <p:spPr>
          <a:xfrm>
            <a:off x="1112363" y="3485560"/>
            <a:ext cx="4703975" cy="3160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8A48DE-9109-E4B3-4863-FBA66C323C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3" t="38386" r="48359" b="-3563"/>
          <a:stretch/>
        </p:blipFill>
        <p:spPr>
          <a:xfrm>
            <a:off x="6400799" y="75414"/>
            <a:ext cx="4767283" cy="3271101"/>
          </a:xfrm>
          <a:prstGeom prst="rect">
            <a:avLst/>
          </a:prstGeom>
        </p:spPr>
      </p:pic>
      <p:pic>
        <p:nvPicPr>
          <p:cNvPr id="5" name="6397763788387">
            <a:hlinkClick r:id="" action="ppaction://media"/>
            <a:extLst>
              <a:ext uri="{FF2B5EF4-FFF2-40B4-BE49-F238E27FC236}">
                <a16:creationId xmlns:a16="http://schemas.microsoft.com/office/drawing/2014/main" id="{937C68F4-6A1C-6BCF-C57F-084D5528EF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5678" y="212103"/>
            <a:ext cx="3165760" cy="32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960D7F-0E7C-95CB-9326-58BCC69D9AD7}"/>
              </a:ext>
            </a:extLst>
          </p:cNvPr>
          <p:cNvSpPr txBox="1"/>
          <p:nvPr/>
        </p:nvSpPr>
        <p:spPr>
          <a:xfrm>
            <a:off x="1236482" y="500002"/>
            <a:ext cx="10594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6397765079732">
            <a:hlinkClick r:id="" action="ppaction://media"/>
            <a:extLst>
              <a:ext uri="{FF2B5EF4-FFF2-40B4-BE49-F238E27FC236}">
                <a16:creationId xmlns:a16="http://schemas.microsoft.com/office/drawing/2014/main" id="{2BAD926E-8A8A-BBF3-5FBC-FD43D8FF04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0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955" y="1362487"/>
            <a:ext cx="4081265" cy="42170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2525F0A-58C6-3CEE-0549-D4140BBECC48}"/>
              </a:ext>
            </a:extLst>
          </p:cNvPr>
          <p:cNvGrpSpPr/>
          <p:nvPr/>
        </p:nvGrpSpPr>
        <p:grpSpPr>
          <a:xfrm>
            <a:off x="4686726" y="1362487"/>
            <a:ext cx="7081606" cy="1200329"/>
            <a:chOff x="4686726" y="1362487"/>
            <a:chExt cx="7081606" cy="120032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E4DF8-C461-670B-BBFD-7920429FBF1E}"/>
                </a:ext>
              </a:extLst>
            </p:cNvPr>
            <p:cNvSpPr txBox="1"/>
            <p:nvPr/>
          </p:nvSpPr>
          <p:spPr>
            <a:xfrm>
              <a:off x="5065873" y="1362487"/>
              <a:ext cx="6702459" cy="1200329"/>
            </a:xfrm>
            <a:prstGeom prst="rect">
              <a:avLst/>
            </a:prstGeom>
            <a:solidFill>
              <a:srgbClr val="F6C3FF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D518340E-9D1A-1680-87C1-105A3C8A468A}"/>
                </a:ext>
              </a:extLst>
            </p:cNvPr>
            <p:cNvSpPr/>
            <p:nvPr/>
          </p:nvSpPr>
          <p:spPr>
            <a:xfrm>
              <a:off x="4686726" y="1832682"/>
              <a:ext cx="358221" cy="28280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E7E5DE9-B359-1A09-DF04-41B8764ACB6A}"/>
              </a:ext>
            </a:extLst>
          </p:cNvPr>
          <p:cNvGrpSpPr/>
          <p:nvPr/>
        </p:nvGrpSpPr>
        <p:grpSpPr>
          <a:xfrm>
            <a:off x="4676540" y="3013501"/>
            <a:ext cx="7091793" cy="830997"/>
            <a:chOff x="4677666" y="3013501"/>
            <a:chExt cx="6525058" cy="8309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682C3B-A918-CED9-7A46-2716DA1AB4BA}"/>
                </a:ext>
              </a:extLst>
            </p:cNvPr>
            <p:cNvSpPr txBox="1"/>
            <p:nvPr/>
          </p:nvSpPr>
          <p:spPr>
            <a:xfrm>
              <a:off x="5065873" y="3013501"/>
              <a:ext cx="6136851" cy="830997"/>
            </a:xfrm>
            <a:prstGeom prst="rect">
              <a:avLst/>
            </a:prstGeom>
            <a:solidFill>
              <a:srgbClr val="F6C3FF"/>
            </a:solidFill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04C370B0-7DAC-D441-30EB-49152038BC10}"/>
                </a:ext>
              </a:extLst>
            </p:cNvPr>
            <p:cNvSpPr/>
            <p:nvPr/>
          </p:nvSpPr>
          <p:spPr>
            <a:xfrm>
              <a:off x="4677666" y="3310721"/>
              <a:ext cx="358221" cy="28280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46D064-5751-5BB4-B2A2-9BC16E388ED9}"/>
              </a:ext>
            </a:extLst>
          </p:cNvPr>
          <p:cNvGrpSpPr/>
          <p:nvPr/>
        </p:nvGrpSpPr>
        <p:grpSpPr>
          <a:xfrm>
            <a:off x="4676540" y="4295184"/>
            <a:ext cx="7091792" cy="830997"/>
            <a:chOff x="4676540" y="4295184"/>
            <a:chExt cx="7091792" cy="8309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539E9B-9B6F-20A4-8B00-64F077C6BC1C}"/>
                </a:ext>
              </a:extLst>
            </p:cNvPr>
            <p:cNvSpPr txBox="1"/>
            <p:nvPr/>
          </p:nvSpPr>
          <p:spPr>
            <a:xfrm>
              <a:off x="5065873" y="4295184"/>
              <a:ext cx="6702459" cy="830997"/>
            </a:xfrm>
            <a:prstGeom prst="rect">
              <a:avLst/>
            </a:prstGeom>
            <a:solidFill>
              <a:srgbClr val="F6C3FF"/>
            </a:solidFill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3/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xa -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C43C08EC-A052-B025-7C41-33601D2A6E94}"/>
                </a:ext>
              </a:extLst>
            </p:cNvPr>
            <p:cNvSpPr/>
            <p:nvPr/>
          </p:nvSpPr>
          <p:spPr>
            <a:xfrm>
              <a:off x="4676540" y="4569280"/>
              <a:ext cx="358221" cy="28280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2066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DE61B-0418-950F-1976-F7AC0FC97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4318F0-CF13-83E8-74CE-4953A6CF47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9" t="1692" r="2450" b="10619"/>
          <a:stretch/>
        </p:blipFill>
        <p:spPr>
          <a:xfrm>
            <a:off x="6787299" y="3615776"/>
            <a:ext cx="4421169" cy="2448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655381-AACC-316E-62A0-C31A0E873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34" t="43226" r="2100" b="14392"/>
          <a:stretch/>
        </p:blipFill>
        <p:spPr>
          <a:xfrm>
            <a:off x="6787298" y="71686"/>
            <a:ext cx="4421169" cy="274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7606FA-DB2D-9D93-6456-A2CB76713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1" t="42195" r="50613" b="13340"/>
          <a:stretch/>
        </p:blipFill>
        <p:spPr>
          <a:xfrm>
            <a:off x="983531" y="3175668"/>
            <a:ext cx="4540576" cy="26878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B231A4-656C-ED3A-B682-359CA008F0E1}"/>
              </a:ext>
            </a:extLst>
          </p:cNvPr>
          <p:cNvSpPr txBox="1"/>
          <p:nvPr/>
        </p:nvSpPr>
        <p:spPr>
          <a:xfrm>
            <a:off x="631596" y="356389"/>
            <a:ext cx="5454053" cy="1015663"/>
          </a:xfrm>
          <a:prstGeom prst="rect">
            <a:avLst/>
          </a:prstGeom>
          <a:solidFill>
            <a:srgbClr val="F6C3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dưới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2C93E1-461D-6508-FECE-7FB7E465A2C2}"/>
              </a:ext>
            </a:extLst>
          </p:cNvPr>
          <p:cNvSpPr txBox="1"/>
          <p:nvPr/>
        </p:nvSpPr>
        <p:spPr>
          <a:xfrm>
            <a:off x="603809" y="1511592"/>
            <a:ext cx="5464404" cy="707886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E8E00A-D5CA-089C-6ED2-077BC8F7C750}"/>
              </a:ext>
            </a:extLst>
          </p:cNvPr>
          <p:cNvSpPr txBox="1"/>
          <p:nvPr/>
        </p:nvSpPr>
        <p:spPr>
          <a:xfrm>
            <a:off x="603809" y="2328241"/>
            <a:ext cx="5481840" cy="707886"/>
          </a:xfrm>
          <a:prstGeom prst="rect">
            <a:avLst/>
          </a:prstGeom>
          <a:solidFill>
            <a:srgbClr val="F6C3FF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trước-sau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xa-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E7A56F-DBEF-C0DA-AEB9-8F83EFB13EB9}"/>
              </a:ext>
            </a:extLst>
          </p:cNvPr>
          <p:cNvSpPr txBox="1"/>
          <p:nvPr/>
        </p:nvSpPr>
        <p:spPr>
          <a:xfrm>
            <a:off x="983532" y="6064568"/>
            <a:ext cx="465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1.Nguyễn Minh Tùng,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nhặt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dưới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8ABDD7-EBE9-89CF-63E1-0993132C4439}"/>
              </a:ext>
            </a:extLst>
          </p:cNvPr>
          <p:cNvSpPr txBox="1"/>
          <p:nvPr/>
        </p:nvSpPr>
        <p:spPr>
          <a:xfrm>
            <a:off x="6787298" y="2818616"/>
            <a:ext cx="4647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Linh,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F5EC4D-70C0-6589-74F4-0E6B1DA3C76E}"/>
              </a:ext>
            </a:extLst>
          </p:cNvPr>
          <p:cNvSpPr txBox="1"/>
          <p:nvPr/>
        </p:nvSpPr>
        <p:spPr>
          <a:xfrm>
            <a:off x="6787298" y="6139983"/>
            <a:ext cx="4421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Lê Thu Hà,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415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78F9DE-2400-68CB-F755-024E1DF780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9" t="1692" r="2450" b="10619"/>
          <a:stretch/>
        </p:blipFill>
        <p:spPr>
          <a:xfrm>
            <a:off x="1763843" y="0"/>
            <a:ext cx="9095836" cy="5788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4D3ECC-4DA5-17D2-2DED-88E3675CB0FA}"/>
              </a:ext>
            </a:extLst>
          </p:cNvPr>
          <p:cNvSpPr txBox="1"/>
          <p:nvPr/>
        </p:nvSpPr>
        <p:spPr>
          <a:xfrm>
            <a:off x="1875937" y="5903893"/>
            <a:ext cx="8983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Lê Thu Hà,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585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3112</TotalTime>
  <Words>925</Words>
  <Application>Microsoft Office PowerPoint</Application>
  <PresentationFormat>Màn hình rộng</PresentationFormat>
  <Paragraphs>75</Paragraphs>
  <Slides>19</Slides>
  <Notes>1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</cp:lastModifiedBy>
  <cp:revision>284</cp:revision>
  <dcterms:created xsi:type="dcterms:W3CDTF">2021-01-29T04:19:07Z</dcterms:created>
  <dcterms:modified xsi:type="dcterms:W3CDTF">2025-03-20T09:02:38Z</dcterms:modified>
</cp:coreProperties>
</file>