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338" r:id="rId3"/>
    <p:sldId id="341" r:id="rId4"/>
    <p:sldId id="340" r:id="rId5"/>
    <p:sldId id="343" r:id="rId6"/>
    <p:sldId id="345" r:id="rId7"/>
    <p:sldId id="361" r:id="rId8"/>
    <p:sldId id="348" r:id="rId9"/>
    <p:sldId id="347" r:id="rId10"/>
    <p:sldId id="285" r:id="rId11"/>
    <p:sldId id="290" r:id="rId12"/>
    <p:sldId id="287" r:id="rId13"/>
    <p:sldId id="288" r:id="rId14"/>
    <p:sldId id="289" r:id="rId15"/>
    <p:sldId id="275" r:id="rId16"/>
    <p:sldId id="351" r:id="rId17"/>
    <p:sldId id="349" r:id="rId18"/>
    <p:sldId id="352" r:id="rId19"/>
    <p:sldId id="354" r:id="rId20"/>
    <p:sldId id="353" r:id="rId21"/>
    <p:sldId id="356" r:id="rId22"/>
    <p:sldId id="357" r:id="rId23"/>
    <p:sldId id="344" r:id="rId24"/>
    <p:sldId id="355" r:id="rId25"/>
    <p:sldId id="358" r:id="rId26"/>
    <p:sldId id="360" r:id="rId27"/>
    <p:sldId id="35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4660"/>
  </p:normalViewPr>
  <p:slideViewPr>
    <p:cSldViewPr snapToGrid="0">
      <p:cViewPr varScale="1">
        <p:scale>
          <a:sx n="72" d="100"/>
          <a:sy n="72" d="100"/>
        </p:scale>
        <p:origin x="5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8558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335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0271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0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30FC71E-C833-49EE-AE36-7172FF7BC74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7844544-1CBC-4B6C-8434-BC52A3EB8A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23B06ED-F631-4C80-A9F0-B140FDA6CE9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0A1C1C3C-5DD9-4010-BC8D-DD5252FFB97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60201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B054A57-9116-4EAB-97CC-4142E3E191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7B50788-47EF-49F8-8CD7-FBF813E9F6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393A89B-B8EA-4BF5-A8F1-6187E4D49CB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785746B0-DFC8-413F-9FE7-AB6363F61C7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07494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D74250-FDA5-4F0C-A186-3CCB93FC66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0748A76-2275-41DF-A019-51181400A5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C5A54F8-BEE8-4224-A177-82C829404A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4883014-EB47-48F3-AD98-540371188E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39889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A40C43-479F-42A2-BDD5-FF5CDE14D8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BB68AD-17F6-4525-B976-F9F1AB98785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854CEF-CC86-4F79-B0D0-E7DCCA176B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253756D-BFDE-4A0E-A47D-E15854D642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91832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6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07F1900-2365-4642-BA92-BAE516BE94D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17F2C6A-EB32-4F73-BD16-BB953EB89D4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87759446-EFF1-47CC-8B36-CA8E41F777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75D567D-D1D4-463F-98FF-502E47F29A9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02252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122C1A0-244D-4056-BCCD-B56C748C02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E55BC47-69B0-464E-BE87-97654DB5E4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8D8E6B5-B8BA-47E4-886D-C0426F4F7BB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34E73F4-5025-4A0D-B87A-E24DCFBB5A3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189301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F9FA869-7894-45BA-A399-35F26AB53F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A08EEAD-CB7D-476D-97B6-34B84E2C28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35FC5AA-BCB1-4CAC-8975-D645D558D3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374CD31-4957-48DD-BE13-AB6B22CE354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373431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9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9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678229-6FFC-45A2-898A-894DDA5D4B9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14148C-3758-4D42-B598-C1FF6028C8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95EFD7-3EE7-43E4-9AA2-427520297F9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A7B5556-43AD-4DC2-84FC-ABD6D8EBAA6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74948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981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071809-A9B6-427A-975C-D213B0E9DF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AA06AE-9F54-42F8-A00D-14F7149ADE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702D7C-278C-47E1-9133-771AD7E0725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AC611F1E-F93D-4461-9D8F-E04C5F20E2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931395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038A6B2-0830-4BB0-8562-7BADC253486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D6868ED-D360-40BF-AC83-A1598E1564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3AAD245-F8DB-43A8-B571-6EBF1F7638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091E09D-BC1D-41D7-BCFA-469528C3EA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90517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8D2E8B-AA3F-46BB-BFE2-ABDD3905CE3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F462F9B-F41C-48BD-BB9D-17B7A5D600C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170D716-5794-4989-ACE5-14FE4BCAEB7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3617BBE-9243-4FA6-9EB0-883A12567BF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63341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4457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183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110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6822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3489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3000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26CAD-5D2A-447C-B7F6-3FE82B687D43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3090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26CAD-5D2A-447C-B7F6-3FE82B687D43}" type="datetimeFigureOut">
              <a:rPr lang="en-US" smtClean="0"/>
              <a:t>3/27/2024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C9839-5D78-4675-9CEE-144344816BB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32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61E81692-2013-454D-9051-1CC40FA847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CE46D36E-29DB-4554-ACC8-BF8953AE2D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6628" name="Rectangle 4">
            <a:extLst>
              <a:ext uri="{FF2B5EF4-FFF2-40B4-BE49-F238E27FC236}">
                <a16:creationId xmlns:a16="http://schemas.microsoft.com/office/drawing/2014/main" id="{B4FFDF72-72E7-467F-AF6C-F823D3A66B0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29" name="Rectangle 5">
            <a:extLst>
              <a:ext uri="{FF2B5EF4-FFF2-40B4-BE49-F238E27FC236}">
                <a16:creationId xmlns:a16="http://schemas.microsoft.com/office/drawing/2014/main" id="{9BDFA89D-9110-4AE6-BA2E-D3658D80A20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6630" name="Rectangle 6">
            <a:extLst>
              <a:ext uri="{FF2B5EF4-FFF2-40B4-BE49-F238E27FC236}">
                <a16:creationId xmlns:a16="http://schemas.microsoft.com/office/drawing/2014/main" id="{7109558F-9863-46F5-909A-4CB8C5B4E9D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A05BCE81-9275-49BE-806E-E6AC5DD53D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7554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6">
            <a:extLst>
              <a:ext uri="{FF2B5EF4-FFF2-40B4-BE49-F238E27FC236}">
                <a16:creationId xmlns:a16="http://schemas.microsoft.com/office/drawing/2014/main" id="{CE129E81-4EC4-4237-A979-F978FFD02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000" y="-228600"/>
            <a:ext cx="9409113" cy="100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 TIỂU HỌC BẮC HƯNG</a:t>
            </a:r>
          </a:p>
        </p:txBody>
      </p:sp>
      <p:sp>
        <p:nvSpPr>
          <p:cNvPr id="15363" name="WordArt 13">
            <a:extLst>
              <a:ext uri="{FF2B5EF4-FFF2-40B4-BE49-F238E27FC236}">
                <a16:creationId xmlns:a16="http://schemas.microsoft.com/office/drawing/2014/main" id="{58D1ACCB-794F-457D-8086-F72B277BA77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509588" y="554038"/>
            <a:ext cx="11174412" cy="1046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liệt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mừng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cô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15364" name="WordArt 14">
            <a:extLst>
              <a:ext uri="{FF2B5EF4-FFF2-40B4-BE49-F238E27FC236}">
                <a16:creationId xmlns:a16="http://schemas.microsoft.com/office/drawing/2014/main" id="{6A3DF6BC-6024-4260-B24F-52712491B909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05000" y="2209800"/>
            <a:ext cx="8520113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dự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giờ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môn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Mĩ</a:t>
            </a:r>
            <a:r>
              <a:rPr kumimoji="0" lang="en-US" sz="36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thuật</a:t>
            </a:r>
            <a:endParaRPr kumimoji="0" lang="en-US" sz="3600" b="1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365" name="WordArt 14">
            <a:extLst>
              <a:ext uri="{FF2B5EF4-FFF2-40B4-BE49-F238E27FC236}">
                <a16:creationId xmlns:a16="http://schemas.microsoft.com/office/drawing/2014/main" id="{48F3EB7E-33B5-48C5-9250-336E4DB63D6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673600" y="3429000"/>
            <a:ext cx="2540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0" cap="none" spc="0" normalizeH="0" baseline="0" noProof="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Lớp</a:t>
            </a:r>
            <a:r>
              <a:rPr kumimoji="0" lang="en-US" sz="14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4A </a:t>
            </a:r>
          </a:p>
        </p:txBody>
      </p:sp>
      <p:sp>
        <p:nvSpPr>
          <p:cNvPr id="15366" name="WordArt 14">
            <a:extLst>
              <a:ext uri="{FF2B5EF4-FFF2-40B4-BE49-F238E27FC236}">
                <a16:creationId xmlns:a16="http://schemas.microsoft.com/office/drawing/2014/main" id="{160100B4-9450-4223-93E8-D5E1FE05E2D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336800" y="4267200"/>
            <a:ext cx="7112000" cy="685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400" b="1" i="0" u="none" strike="noStrike" kern="10" cap="none" spc="0" normalizeH="0" baseline="0" noProof="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 viên: Lương Thị Anh</a:t>
            </a:r>
            <a:endParaRPr kumimoji="0" lang="en-US" sz="1400" b="1" i="0" u="none" strike="noStrike" kern="10" cap="none" spc="0" normalizeH="0" baseline="0" noProof="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7030A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CB1FD2E5-80B1-4B83-B033-B3D41EC65D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2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A8E7609-9F8E-4118-89C4-8DF44D949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214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Giáo án điện tử Mĩ thuật 4 kết nối Chủ đề 8: Quê hương thanh bình">
            <a:extLst>
              <a:ext uri="{FF2B5EF4-FFF2-40B4-BE49-F238E27FC236}">
                <a16:creationId xmlns:a16="http://schemas.microsoft.com/office/drawing/2014/main" id="{A724C333-5CF8-4667-92DA-161CA6F2F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020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Giáo án điện tử Mĩ thuật 4 kết nối Chủ đề 8: Quê hương thanh bình">
            <a:extLst>
              <a:ext uri="{FF2B5EF4-FFF2-40B4-BE49-F238E27FC236}">
                <a16:creationId xmlns:a16="http://schemas.microsoft.com/office/drawing/2014/main" id="{0FE7BC41-F472-44D3-9106-E881CAFD0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71" y="304799"/>
            <a:ext cx="11410120" cy="632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775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unugioi.com/wp-content/uploads/2022/06/Anh-que-huong-mien-tay-va-hoang-hon.jpg">
            <a:extLst>
              <a:ext uri="{FF2B5EF4-FFF2-40B4-BE49-F238E27FC236}">
                <a16:creationId xmlns:a16="http://schemas.microsoft.com/office/drawing/2014/main" id="{14765481-62BB-4FC2-B818-A5EAA938C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671472"/>
            <a:ext cx="5760968" cy="2894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239BEAF-DA3D-485E-94A1-9CDB3D7B57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32" y="291548"/>
            <a:ext cx="5584048" cy="31865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B1ECC1A-5E8C-4DC6-AA74-4158E3244E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291548"/>
            <a:ext cx="5760968" cy="31865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C1F485B-5B9A-4E50-92A7-85E2BC9D62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032" y="3671472"/>
            <a:ext cx="5584048" cy="2894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465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51A9AD-2C31-4ED2-9642-0C9C100CBC74}"/>
              </a:ext>
            </a:extLst>
          </p:cNvPr>
          <p:cNvSpPr/>
          <p:nvPr/>
        </p:nvSpPr>
        <p:spPr>
          <a:xfrm>
            <a:off x="2069805" y="3968253"/>
            <a:ext cx="101221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i="1" dirty="0">
                <a:solidFill>
                  <a:srgbClr val="000000"/>
                </a:solidFill>
                <a:latin typeface="arial" panose="020B0604020202020204" pitchFamily="34" charset="0"/>
              </a:rPr>
              <a:t>.</a:t>
            </a:r>
            <a:endParaRPr lang="vi-VN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B4901F9-DD5C-4ABD-9338-4AAD2DF9F6D7}"/>
              </a:ext>
            </a:extLst>
          </p:cNvPr>
          <p:cNvSpPr/>
          <p:nvPr/>
        </p:nvSpPr>
        <p:spPr>
          <a:xfrm>
            <a:off x="596349" y="795130"/>
            <a:ext cx="11129360" cy="54864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 CÓ BIẾT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+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đống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cò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chao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diều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triền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đê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nhộn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sum </a:t>
            </a:r>
            <a:r>
              <a:rPr lang="en-US" sz="36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họp</a:t>
            </a:r>
            <a:r>
              <a:rPr lang="en-US" sz="36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sz="36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77559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A9C4B-E85B-4738-A9C0-4AEB66B6BD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879E9-A1DD-4DF9-AB2A-52BE1D1F6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522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F2CDF-3075-4685-8DEE-CF0225201F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0799" y="397565"/>
            <a:ext cx="6682155" cy="540281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endParaRPr lang="en-US" sz="2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09D7BB9-1F5E-4999-A271-269A24BCF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5663" y="937846"/>
            <a:ext cx="7385538" cy="462348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68A7DF-4ACE-4742-B69B-D0DD675BE52C}"/>
              </a:ext>
            </a:extLst>
          </p:cNvPr>
          <p:cNvSpPr/>
          <p:nvPr/>
        </p:nvSpPr>
        <p:spPr>
          <a:xfrm>
            <a:off x="3326295" y="5628606"/>
            <a:ext cx="5539409" cy="58309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1957 – 1961,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981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5A5E1-DC2F-4CD4-AC7B-643B3EBBCA46}"/>
              </a:ext>
            </a:extLst>
          </p:cNvPr>
          <p:cNvSpPr>
            <a:spLocks noGrp="1"/>
          </p:cNvSpPr>
          <p:nvPr>
            <p:ph type="title"/>
          </p:nvPr>
        </p:nvSpPr>
        <p:spPr/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533C80-CF5A-4F9D-A7FA-A75A668F20C9}"/>
              </a:ext>
            </a:extLst>
          </p:cNvPr>
          <p:cNvSpPr>
            <a:spLocks noGrp="1"/>
          </p:cNvSpPr>
          <p:nvPr>
            <p:ph idx="1"/>
          </p:nvPr>
        </p:nvSpPr>
        <p:spPr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>
            <a:normAutofit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tả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2: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giúp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liên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tưởng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bình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3: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Màu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họa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sĩ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3879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635A1E-B210-4AC6-A79E-02B4DAE70B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F1AD4-DDEE-48A4-81FD-7E79F84CE5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2285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B2F1A-F86D-4021-A26A-B59AC28C50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48140"/>
          </a:xfrm>
        </p:spPr>
        <p:txBody>
          <a:bodyPr>
            <a:normAutofit/>
          </a:bodyPr>
          <a:lstStyle/>
          <a:p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</a:t>
            </a:r>
            <a:r>
              <a:rPr lang="en-US" sz="3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3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3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3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3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endParaRPr lang="en-US" sz="3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DE0CC7D-17FB-447D-B2BA-4976174D38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6835" y="788506"/>
            <a:ext cx="5287617" cy="540026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4788614-1327-4805-A5D0-6C8CEF084CD9}"/>
              </a:ext>
            </a:extLst>
          </p:cNvPr>
          <p:cNvSpPr/>
          <p:nvPr/>
        </p:nvSpPr>
        <p:spPr>
          <a:xfrm>
            <a:off x="838200" y="6188766"/>
            <a:ext cx="4731026" cy="42407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endParaRPr lang="en-US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FD9D82-0326-4D79-AC7A-AE6FC83C72EE}"/>
              </a:ext>
            </a:extLst>
          </p:cNvPr>
          <p:cNvSpPr/>
          <p:nvPr/>
        </p:nvSpPr>
        <p:spPr>
          <a:xfrm>
            <a:off x="5989982" y="821635"/>
            <a:ext cx="5910470" cy="54002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sĩ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Cẩn</a:t>
            </a:r>
            <a:r>
              <a:rPr lang="en-US" sz="2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(1910 – 1994)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Quận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VI,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(1931 -1936).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Thúy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1943),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Gội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1943),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chiêm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1958),...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I;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tr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ởng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Cao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đẳng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(1955-1964).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đ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ợc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vi-VN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0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ED2B3-88E0-479D-AFC6-5B5AD72BE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19986-5E8A-4F51-8419-264A0F8D1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24D7C98D-74AE-495E-830B-718D24E362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22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167DC7-3DB1-455D-A9D4-9B6409EBC4F8}"/>
              </a:ext>
            </a:extLst>
          </p:cNvPr>
          <p:cNvSpPr txBox="1"/>
          <p:nvPr/>
        </p:nvSpPr>
        <p:spPr>
          <a:xfrm>
            <a:off x="4426225" y="1246257"/>
            <a:ext cx="37371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002060"/>
                </a:solidFill>
              </a:rPr>
              <a:t>KHỞI ĐỘNG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CDF8E8-1A1B-4836-93D5-E9A94D1C27DA}"/>
              </a:ext>
            </a:extLst>
          </p:cNvPr>
          <p:cNvSpPr txBox="1"/>
          <p:nvPr/>
        </p:nvSpPr>
        <p:spPr>
          <a:xfrm rot="10800000" flipV="1">
            <a:off x="1311964" y="3170720"/>
            <a:ext cx="98993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EM NGHE BÀI HÁT VÀ GHI LẠI NHỮNG HÌNH ẢNH VỀ QUÊ H</a:t>
            </a:r>
            <a:r>
              <a:rPr lang="vi-VN" alt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</a:t>
            </a:r>
            <a:r>
              <a:rPr lang="en-US" altLang="en-US" sz="3600" dirty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ƠNG CÓ TRONG CA KHÚC QUÊ TÔI.</a:t>
            </a:r>
          </a:p>
        </p:txBody>
      </p:sp>
    </p:spTree>
    <p:extLst>
      <p:ext uri="{BB962C8B-B14F-4D97-AF65-F5344CB8AC3E}">
        <p14:creationId xmlns:p14="http://schemas.microsoft.com/office/powerpoint/2010/main" val="3719203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53ED7-3570-42EA-8BC7-29253F288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</a:t>
            </a:r>
            <a:r>
              <a:rPr lang="vi-VN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 THỰC HIỆN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B305C-B43E-4DC1-AEBC-BF4871B569BA}"/>
              </a:ext>
            </a:extLst>
          </p:cNvPr>
          <p:cNvSpPr>
            <a:spLocks noGrp="1"/>
          </p:cNvSpPr>
          <p:nvPr>
            <p:ph idx="1"/>
          </p:nvPr>
        </p:nvSpPr>
        <p:spPr/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dung.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</a:t>
            </a:r>
            <a:r>
              <a:rPr lang="vi-VN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532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1EFB4-F7F2-40C5-A77C-2C736DEA00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288BF5-8ED8-438F-A08A-8253941E94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3675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A68E4F7-5575-4D05-A519-A9303E99EBB0}"/>
              </a:ext>
            </a:extLst>
          </p:cNvPr>
          <p:cNvSpPr/>
          <p:nvPr/>
        </p:nvSpPr>
        <p:spPr>
          <a:xfrm>
            <a:off x="1550504" y="251792"/>
            <a:ext cx="7394714" cy="38431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SỬ DỤNG NHIỀU CHẤT LIỆU KHÁC NHAU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812E5D-BDAC-4271-A243-77D41E71D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320" y="731768"/>
            <a:ext cx="5457617" cy="26972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620C505-5DD4-48ED-B56C-EB7F5C6F9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1425" y="728247"/>
            <a:ext cx="5983254" cy="2697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D51966-8D60-4EB0-A427-2149029F59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7321" y="3729658"/>
            <a:ext cx="5457618" cy="2876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2D232D8-757A-45E4-A768-394907B60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1425" y="3696941"/>
            <a:ext cx="6007585" cy="290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298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B91CF7-82B7-4D7D-833B-4B4FFD8282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043" y="309356"/>
            <a:ext cx="5854147" cy="29527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48F1957-1867-4BF2-B713-09490AECA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0044" y="3595894"/>
            <a:ext cx="5854146" cy="29527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46314B9-FDFD-4297-B96C-93CEC6CA86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7809" y="309357"/>
            <a:ext cx="5340625" cy="623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230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4304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32E0C-A7A9-4D4D-9554-71677EF89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2AE7F-952F-4EED-B8C1-40472A0DB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4E1FEFA7-B876-4604-B50D-284092FB2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0"/>
            <a:ext cx="12222163" cy="6858000"/>
          </a:xfrm>
          <a:prstGeom prst="rect">
            <a:avLst/>
          </a:prstGeo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CE2828-7B11-4425-BD44-44B5DE41A2A8}"/>
              </a:ext>
            </a:extLst>
          </p:cNvPr>
          <p:cNvSpPr/>
          <p:nvPr/>
        </p:nvSpPr>
        <p:spPr>
          <a:xfrm>
            <a:off x="2305878" y="1245704"/>
            <a:ext cx="7036905" cy="954157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>
                <a:ln w="9525">
                  <a:solidFill>
                    <a:srgbClr val="0563C1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107763" dir="2700000" algn="ctr" rotWithShape="0">
                    <a:srgbClr val="868686">
                      <a:alpha val="50000"/>
                    </a:srgbClr>
                  </a:outerShdw>
                </a:effectLst>
                <a:latin typeface="Times New Roman"/>
                <a:cs typeface="Times New Roman"/>
              </a:rPr>
              <a:t>GIỜ HỌC ĐÃ KẾT THÚC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9D60D58-F65F-40E2-8F27-494902B1C45A}"/>
              </a:ext>
            </a:extLst>
          </p:cNvPr>
          <p:cNvSpPr/>
          <p:nvPr/>
        </p:nvSpPr>
        <p:spPr>
          <a:xfrm>
            <a:off x="1437861" y="2782611"/>
            <a:ext cx="9316278" cy="14047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KÍNH CHÚC CÁC THẦY CÔ LUÔN MẠNH KHỎE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CC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EM HỌC SINH CHĂM NGOAN HỌC GIỎI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C5D3627-9957-4D45-843E-C3FB77CA7A68}"/>
              </a:ext>
            </a:extLst>
          </p:cNvPr>
          <p:cNvSpPr/>
          <p:nvPr/>
        </p:nvSpPr>
        <p:spPr>
          <a:xfrm>
            <a:off x="2464904" y="4969565"/>
            <a:ext cx="7169426" cy="94090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3600" b="1" kern="10" dirty="0">
                <a:ln w="9525">
                  <a:round/>
                  <a:headEnd/>
                  <a:tailEnd/>
                </a:ln>
                <a:solidFill>
                  <a:srgbClr val="FF0000">
                    <a:alpha val="98822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 ! </a:t>
            </a:r>
            <a:endParaRPr lang="en-US" sz="3600" b="1" kern="10" dirty="0">
              <a:ln w="9525">
                <a:round/>
                <a:headEnd/>
                <a:tailEnd/>
              </a:ln>
              <a:solidFill>
                <a:srgbClr val="FF0000">
                  <a:alpha val="98822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89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32E0C-A7A9-4D4D-9554-71677EF89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52AE7F-952F-4EED-B8C1-40472A0DB8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4E1FEFA7-B876-4604-B50D-284092FB27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08" y="0"/>
            <a:ext cx="122221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70170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F11EE-D77A-4F2E-A1C6-D216CCB2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QUÊ TÔI - CA SĨ- THUỲ CHI LYRIC MV - Trim - Trim 222 - Trim4">
            <a:hlinkClick r:id="" action="ppaction://media"/>
            <a:extLst>
              <a:ext uri="{FF2B5EF4-FFF2-40B4-BE49-F238E27FC236}">
                <a16:creationId xmlns:a16="http://schemas.microsoft.com/office/drawing/2014/main" id="{DC19E65D-BCB9-42BA-AA77-A1EBD862387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21028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5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81C08-9B95-48E2-BD13-9813BE428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117C72-B5FA-42D7-8E10-596BFFF27E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07710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tuyệt đẹp về Việt Nam do Bộ Ngoại giao Việt Nam thực hiện (1) - Trim">
            <a:hlinkClick r:id="" action="ppaction://media"/>
            <a:extLst>
              <a:ext uri="{FF2B5EF4-FFF2-40B4-BE49-F238E27FC236}">
                <a16:creationId xmlns:a16="http://schemas.microsoft.com/office/drawing/2014/main" id="{9695A504-9911-40CE-88C8-B4D96BDB042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677"/>
            <a:ext cx="12196763" cy="685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228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93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0635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484CA7-9A54-4708-B1F6-20244F168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78" y="760020"/>
            <a:ext cx="4916557" cy="585281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B8E6599-2773-4684-915E-21D883B39F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211" y="760020"/>
            <a:ext cx="6128477" cy="29373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29B5CF5-9EAE-4E92-A9C5-98A860D2D6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211" y="3829878"/>
            <a:ext cx="6128476" cy="278295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BAEDE69-2671-443D-9753-F2AEA8DF2D40}"/>
              </a:ext>
            </a:extLst>
          </p:cNvPr>
          <p:cNvSpPr/>
          <p:nvPr/>
        </p:nvSpPr>
        <p:spPr>
          <a:xfrm>
            <a:off x="3564834" y="150079"/>
            <a:ext cx="5062331" cy="36245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QUÊ H</a:t>
            </a:r>
            <a:r>
              <a:rPr lang="vi-VN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ƠNG THANH BÌNH</a:t>
            </a:r>
          </a:p>
        </p:txBody>
      </p:sp>
    </p:spTree>
    <p:extLst>
      <p:ext uri="{BB962C8B-B14F-4D97-AF65-F5344CB8AC3E}">
        <p14:creationId xmlns:p14="http://schemas.microsoft.com/office/powerpoint/2010/main" val="184272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F3FF19-7E25-4091-8666-9CB43D9E9B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169" y="3843131"/>
            <a:ext cx="5822534" cy="283565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7DC045-6EBD-41CE-90C5-0A4F94CF64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169" y="278297"/>
            <a:ext cx="5822534" cy="33859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A4044FB-DA60-42A5-A624-4421321CD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97" y="993913"/>
            <a:ext cx="5647842" cy="5340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167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88532F5-937C-4B84-B659-F8ECF4D308D5}"/>
              </a:ext>
            </a:extLst>
          </p:cNvPr>
          <p:cNvSpPr/>
          <p:nvPr/>
        </p:nvSpPr>
        <p:spPr>
          <a:xfrm>
            <a:off x="1080052" y="1895061"/>
            <a:ext cx="10369826" cy="3511826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2: Theo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0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solidFill>
                <a:srgbClr val="00206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E8C085E-3AE4-4264-B048-C2CB96791B9C}"/>
              </a:ext>
            </a:extLst>
          </p:cNvPr>
          <p:cNvSpPr/>
          <p:nvPr/>
        </p:nvSpPr>
        <p:spPr>
          <a:xfrm>
            <a:off x="2696817" y="1136374"/>
            <a:ext cx="6162261" cy="62947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</a:p>
        </p:txBody>
      </p:sp>
    </p:spTree>
    <p:extLst>
      <p:ext uri="{BB962C8B-B14F-4D97-AF65-F5344CB8AC3E}">
        <p14:creationId xmlns:p14="http://schemas.microsoft.com/office/powerpoint/2010/main" val="358061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</TotalTime>
  <Words>548</Words>
  <Application>Microsoft Office PowerPoint</Application>
  <PresentationFormat>Widescreen</PresentationFormat>
  <Paragraphs>38</Paragraphs>
  <Slides>26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arial</vt:lpstr>
      <vt:lpstr>Calibri</vt:lpstr>
      <vt:lpstr>Calibri Light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Tác phẩm mĩ thuật thể hiện sự thanh bình</vt:lpstr>
      <vt:lpstr>Thảo luận nhóm </vt:lpstr>
      <vt:lpstr>PowerPoint Presentation</vt:lpstr>
      <vt:lpstr>                    Tìm hiểu về họa sĩ Trần Văn Cẩn</vt:lpstr>
      <vt:lpstr>CÁC BƯỚC THỰC HIỆN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BAN QUYEN 21AK22.COM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MĨ THUẬT LỚP 3</dc:title>
  <dc:creator>21AK22.COM</dc:creator>
  <cp:lastModifiedBy>Administrator</cp:lastModifiedBy>
  <cp:revision>83</cp:revision>
  <dcterms:created xsi:type="dcterms:W3CDTF">2022-09-04T02:35:10Z</dcterms:created>
  <dcterms:modified xsi:type="dcterms:W3CDTF">2024-03-27T14:33:55Z</dcterms:modified>
</cp:coreProperties>
</file>