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2" r:id="rId5"/>
    <p:sldId id="274" r:id="rId6"/>
    <p:sldId id="298" r:id="rId7"/>
    <p:sldId id="299" r:id="rId8"/>
    <p:sldId id="273" r:id="rId9"/>
    <p:sldId id="300" r:id="rId10"/>
    <p:sldId id="283" r:id="rId11"/>
    <p:sldId id="301" r:id="rId12"/>
    <p:sldId id="304" r:id="rId13"/>
    <p:sldId id="275" r:id="rId14"/>
    <p:sldId id="295" r:id="rId15"/>
    <p:sldId id="291" r:id="rId16"/>
    <p:sldId id="278" r:id="rId17"/>
    <p:sldId id="296" r:id="rId18"/>
    <p:sldId id="302" r:id="rId19"/>
    <p:sldId id="288" r:id="rId20"/>
    <p:sldId id="294" r:id="rId21"/>
    <p:sldId id="3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2387600"/>
          </a:xfrm>
        </p:spPr>
        <p:txBody>
          <a:bodyPr/>
          <a:lstStyle/>
          <a:p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br>
              <a:rPr lang="en-US" dirty="0"/>
            </a:br>
            <a:r>
              <a:rPr lang="en-US" sz="4800" dirty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888" y="3942653"/>
            <a:ext cx="6370320" cy="165576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Trường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Tiểu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Học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Bắc</a:t>
            </a:r>
            <a:r>
              <a:rPr lang="en-US" dirty="0">
                <a:solidFill>
                  <a:srgbClr val="002060"/>
                </a:solidFill>
              </a:rPr>
              <a:t> H</a:t>
            </a:r>
            <a:r>
              <a:rPr lang="vi-VN" dirty="0">
                <a:solidFill>
                  <a:srgbClr val="002060"/>
                </a:solidFill>
              </a:rPr>
              <a:t>ư</a:t>
            </a:r>
            <a:r>
              <a:rPr lang="en-US" dirty="0">
                <a:solidFill>
                  <a:srgbClr val="002060"/>
                </a:solidFill>
              </a:rPr>
              <a:t>ng</a:t>
            </a:r>
          </a:p>
          <a:p>
            <a:r>
              <a:rPr lang="en-US" dirty="0" err="1">
                <a:solidFill>
                  <a:srgbClr val="002060"/>
                </a:solidFill>
              </a:rPr>
              <a:t>Giáo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viên:L</a:t>
            </a:r>
            <a:r>
              <a:rPr lang="vi-VN" dirty="0">
                <a:solidFill>
                  <a:srgbClr val="002060"/>
                </a:solidFill>
              </a:rPr>
              <a:t>ư</a:t>
            </a:r>
            <a:r>
              <a:rPr lang="en-US" dirty="0" err="1">
                <a:solidFill>
                  <a:srgbClr val="002060"/>
                </a:solidFill>
              </a:rPr>
              <a:t>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Thị</a:t>
            </a:r>
            <a:r>
              <a:rPr lang="en-US" dirty="0">
                <a:solidFill>
                  <a:srgbClr val="002060"/>
                </a:solidFill>
              </a:rPr>
              <a:t> Anh</a:t>
            </a:r>
          </a:p>
          <a:p>
            <a:r>
              <a:rPr lang="en-US" dirty="0" err="1">
                <a:solidFill>
                  <a:srgbClr val="002060"/>
                </a:solidFill>
              </a:rPr>
              <a:t>Lớp</a:t>
            </a:r>
            <a:r>
              <a:rPr lang="en-US" dirty="0">
                <a:solidFill>
                  <a:srgbClr val="002060"/>
                </a:solidFill>
              </a:rPr>
              <a:t>: 3A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67" y="421893"/>
            <a:ext cx="8248002" cy="610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87" y="1102888"/>
            <a:ext cx="11051270" cy="45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2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22" y="484365"/>
            <a:ext cx="9449690" cy="58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1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00" y="493333"/>
            <a:ext cx="10766645" cy="55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300" y="321031"/>
            <a:ext cx="7614070" cy="642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9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10" y="260535"/>
            <a:ext cx="10291897" cy="62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02" y="591411"/>
            <a:ext cx="2362906" cy="770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27" y="1500052"/>
            <a:ext cx="10507216" cy="45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621" y="1244942"/>
            <a:ext cx="6152195" cy="530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4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38" y="1557711"/>
            <a:ext cx="9755561" cy="4708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02" y="591411"/>
            <a:ext cx="2362906" cy="7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9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2" y="351846"/>
            <a:ext cx="6938402" cy="63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5105" y="4452730"/>
            <a:ext cx="1227264" cy="1001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8" y="994243"/>
            <a:ext cx="10744119" cy="42829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9390" y="4192292"/>
            <a:ext cx="1860305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02" y="591411"/>
            <a:ext cx="2362906" cy="770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01" y="1632155"/>
            <a:ext cx="11066768" cy="42889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99620" y="1362333"/>
            <a:ext cx="3102964" cy="646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92" y="1293269"/>
            <a:ext cx="10380496" cy="48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8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551" y="1740888"/>
            <a:ext cx="10325396" cy="367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dung: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–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vi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</a:t>
            </a:r>
            <a:br>
              <a:rPr lang="en-US" sz="2800" dirty="0"/>
            </a:br>
            <a:r>
              <a:rPr lang="en-US" sz="2800" dirty="0"/>
              <a:t>–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an </a:t>
            </a:r>
            <a:r>
              <a:rPr lang="en-US" sz="2800" dirty="0" err="1"/>
              <a:t>toàn</a:t>
            </a:r>
            <a:r>
              <a:rPr lang="en-US" sz="2800" dirty="0"/>
              <a:t>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15" y="630348"/>
            <a:ext cx="10906174" cy="52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9" y="1143793"/>
            <a:ext cx="10921475" cy="45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550" y="1429229"/>
            <a:ext cx="10875029" cy="5301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dung: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–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mĩ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r>
              <a:rPr lang="en-US" sz="2800" dirty="0"/>
              <a:t>?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br>
              <a:rPr lang="en-US" sz="2800" dirty="0"/>
            </a:br>
            <a:r>
              <a:rPr lang="en-US" sz="2800" dirty="0"/>
              <a:t>–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mĩ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–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mĩ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i="1" dirty="0"/>
              <a:t>An </a:t>
            </a:r>
            <a:r>
              <a:rPr lang="en-US" sz="2800" i="1" dirty="0" err="1"/>
              <a:t>toàn</a:t>
            </a:r>
            <a:r>
              <a:rPr lang="en-US" sz="2800" i="1" dirty="0"/>
              <a:t> </a:t>
            </a:r>
            <a:r>
              <a:rPr lang="en-US" sz="2800" i="1" dirty="0" err="1"/>
              <a:t>giao</a:t>
            </a:r>
            <a:r>
              <a:rPr lang="en-US" sz="2800" i="1" dirty="0"/>
              <a:t> </a:t>
            </a:r>
            <a:r>
              <a:rPr lang="en-US" sz="2800" i="1" dirty="0" err="1"/>
              <a:t>thông</a:t>
            </a:r>
            <a:r>
              <a:rPr lang="en-US" sz="2800" i="1" dirty="0"/>
              <a:t>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360534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42" y="547130"/>
            <a:ext cx="11751459" cy="54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9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63" y="350871"/>
            <a:ext cx="8672342" cy="62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83" y="481408"/>
            <a:ext cx="10759461" cy="17221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32957" y="1903751"/>
            <a:ext cx="1094282" cy="299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70" y="2397643"/>
            <a:ext cx="7868159" cy="41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3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85</Words>
  <Application>Microsoft Office PowerPoint</Application>
  <PresentationFormat>Widescreen</PresentationFormat>
  <Paragraphs>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Administrator</cp:lastModifiedBy>
  <cp:revision>34</cp:revision>
  <dcterms:created xsi:type="dcterms:W3CDTF">2022-09-04T02:35:10Z</dcterms:created>
  <dcterms:modified xsi:type="dcterms:W3CDTF">2025-03-19T15:04:22Z</dcterms:modified>
</cp:coreProperties>
</file>