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9" r:id="rId2"/>
    <p:sldId id="260" r:id="rId3"/>
    <p:sldId id="256" r:id="rId4"/>
    <p:sldId id="262" r:id="rId5"/>
    <p:sldId id="264" r:id="rId6"/>
    <p:sldId id="281" r:id="rId7"/>
    <p:sldId id="273" r:id="rId8"/>
    <p:sldId id="275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79" r:id="rId18"/>
    <p:sldId id="28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FFCC"/>
    <a:srgbClr val="FFCC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55" autoAdjust="0"/>
    <p:restoredTop sz="92157" autoAdjust="0"/>
  </p:normalViewPr>
  <p:slideViewPr>
    <p:cSldViewPr snapToGrid="0">
      <p:cViewPr varScale="1">
        <p:scale>
          <a:sx n="58" d="100"/>
          <a:sy n="58" d="100"/>
        </p:scale>
        <p:origin x="892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4FE1C-B7AD-4EC7-B8F2-C0940034612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FF88C-F9B7-4C88-B280-51B40B43A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41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FF88C-F9B7-4C88-B280-51B40B43A12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980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FF88C-F9B7-4C88-B280-51B40B43A1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91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FF88C-F9B7-4C88-B280-51B40B43A1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175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FF88C-F9B7-4C88-B280-51B40B43A1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148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FF88C-F9B7-4C88-B280-51B40B43A12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1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67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811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998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33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958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3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12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36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68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44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1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5905CFD-68B8-3773-EC16-80FA29FD30E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0883E17-D739-81BA-D8DA-EFAE83E6A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4D1F3C7-6FD1-DD9F-129F-6BC898FDA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956C22-07F6-204E-B8A6-F9BAA1E91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7A872-536B-4939-B515-8C7D92DB9A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FAFDAB-EB80-EAF5-368F-730E699BD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962EDC7-C614-889F-8CD0-96A982659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727E8363-5677-EAF6-980A-C877CDFAF1B9}"/>
              </a:ext>
            </a:extLst>
          </p:cNvPr>
          <p:cNvSpPr/>
          <p:nvPr userDrawn="1"/>
        </p:nvSpPr>
        <p:spPr>
          <a:xfrm>
            <a:off x="0" y="0"/>
            <a:ext cx="12192000" cy="672147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71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257645-0519-7167-C504-6CC8A8829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45" y="1361440"/>
            <a:ext cx="11327350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4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179709-F1DA-1774-D391-2302031E3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60" y="1399540"/>
            <a:ext cx="5223662" cy="3436620"/>
          </a:xfrm>
          <a:prstGeom prst="rect">
            <a:avLst/>
          </a:prstGeom>
        </p:spPr>
      </p:pic>
      <p:sp>
        <p:nvSpPr>
          <p:cNvPr id="8" name="Hình chữ nhật: Góc Tròn 16">
            <a:extLst>
              <a:ext uri="{FF2B5EF4-FFF2-40B4-BE49-F238E27FC236}">
                <a16:creationId xmlns:a16="http://schemas.microsoft.com/office/drawing/2014/main" id="{56EE41BD-934E-65C8-1EBC-BF23E3FA2934}"/>
              </a:ext>
            </a:extLst>
          </p:cNvPr>
          <p:cNvSpPr/>
          <p:nvPr/>
        </p:nvSpPr>
        <p:spPr>
          <a:xfrm>
            <a:off x="6289040" y="1857513"/>
            <a:ext cx="5113020" cy="28262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tủ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bớt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94929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ình chữ nhật: Góc Tròn 16">
            <a:extLst>
              <a:ext uri="{FF2B5EF4-FFF2-40B4-BE49-F238E27FC236}">
                <a16:creationId xmlns:a16="http://schemas.microsoft.com/office/drawing/2014/main" id="{56EE41BD-934E-65C8-1EBC-BF23E3FA2934}"/>
              </a:ext>
            </a:extLst>
          </p:cNvPr>
          <p:cNvSpPr/>
          <p:nvPr/>
        </p:nvSpPr>
        <p:spPr>
          <a:xfrm>
            <a:off x="6180463" y="1476260"/>
            <a:ext cx="5541484" cy="393302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bọc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nấu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thịt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635D64-C060-F8DC-3DD3-7246BE62E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960" y="1837690"/>
            <a:ext cx="4846818" cy="325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15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ình chữ nhật: Góc Tròn 16">
            <a:extLst>
              <a:ext uri="{FF2B5EF4-FFF2-40B4-BE49-F238E27FC236}">
                <a16:creationId xmlns:a16="http://schemas.microsoft.com/office/drawing/2014/main" id="{56EE41BD-934E-65C8-1EBC-BF23E3FA2934}"/>
              </a:ext>
            </a:extLst>
          </p:cNvPr>
          <p:cNvSpPr/>
          <p:nvPr/>
        </p:nvSpPr>
        <p:spPr>
          <a:xfrm>
            <a:off x="6004194" y="2335576"/>
            <a:ext cx="5541484" cy="250082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Tủ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xếp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gọn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gàng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lý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52BF87-8545-5DC5-ACD8-90B81E679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297" y="1807455"/>
            <a:ext cx="4874474" cy="326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022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ình chữ nhật: Góc Tròn 16">
            <a:extLst>
              <a:ext uri="{FF2B5EF4-FFF2-40B4-BE49-F238E27FC236}">
                <a16:creationId xmlns:a16="http://schemas.microsoft.com/office/drawing/2014/main" id="{56EE41BD-934E-65C8-1EBC-BF23E3FA2934}"/>
              </a:ext>
            </a:extLst>
          </p:cNvPr>
          <p:cNvSpPr/>
          <p:nvPr/>
        </p:nvSpPr>
        <p:spPr>
          <a:xfrm>
            <a:off x="6180463" y="1476260"/>
            <a:ext cx="5541484" cy="393302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để đồ ăn còn nóng vào tủ lạnh, nên để thức ăn nguội rồi sử dụng màng bọc thực phẩm rồi mới cho vào tủ lạnh</a:t>
            </a:r>
            <a:endParaRPr lang="en-US" sz="4000" dirty="0" err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1DF752-CE0E-2A4C-8D29-0036153A2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05" y="1990265"/>
            <a:ext cx="4755443" cy="310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99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CF285D-C17C-A907-881F-DE9C17C01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60" y="1421886"/>
            <a:ext cx="11057263" cy="336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31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75C7AD00-7889-A0C1-2641-CCC7F91BD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217" y="1677548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6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AC1D23E-6FFC-00FA-E45F-E2F694C4CF16}"/>
              </a:ext>
            </a:extLst>
          </p:cNvPr>
          <p:cNvSpPr txBox="1"/>
          <p:nvPr/>
        </p:nvSpPr>
        <p:spPr>
          <a:xfrm>
            <a:off x="1628682" y="363332"/>
            <a:ext cx="96960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 hoặc vẽ thực phẩm nào nên và không nên để vào trong tủ lạnh và sau đó sẽ gắn lên bảng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8B228374-EABB-6F38-8FE5-7249A3CFC4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298" y="491095"/>
            <a:ext cx="703384" cy="667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F1AAB6-9405-949A-0DA2-57CE133258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5221" y="1639046"/>
            <a:ext cx="7176571" cy="466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3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B2C1B207-284C-09CB-352C-EB9C8F28E831}"/>
              </a:ext>
            </a:extLst>
          </p:cNvPr>
          <p:cNvSpPr/>
          <p:nvPr/>
        </p:nvSpPr>
        <p:spPr>
          <a:xfrm>
            <a:off x="135293" y="220941"/>
            <a:ext cx="11790515" cy="6291294"/>
          </a:xfrm>
          <a:prstGeom prst="roundRect">
            <a:avLst/>
          </a:prstGeom>
          <a:solidFill>
            <a:srgbClr val="FFFFFF">
              <a:alpha val="85882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1E0E2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27AFE3FD-6484-E414-37FF-2BF4D97C680C}"/>
              </a:ext>
            </a:extLst>
          </p:cNvPr>
          <p:cNvSpPr txBox="1"/>
          <p:nvPr/>
        </p:nvSpPr>
        <p:spPr>
          <a:xfrm>
            <a:off x="2589739" y="1741055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411AF7CF-1B9F-FD1F-C428-DBDFCA108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533511" y="1714397"/>
            <a:ext cx="913565" cy="913565"/>
          </a:xfrm>
          <a:prstGeom prst="rect">
            <a:avLst/>
          </a:prstGeom>
        </p:spPr>
      </p:pic>
      <p:pic>
        <p:nvPicPr>
          <p:cNvPr id="6" name="Picture 15">
            <a:extLst>
              <a:ext uri="{FF2B5EF4-FFF2-40B4-BE49-F238E27FC236}">
                <a16:creationId xmlns:a16="http://schemas.microsoft.com/office/drawing/2014/main" id="{4D3834E6-116E-ADE9-78C7-28FCD6841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3" y="2776075"/>
            <a:ext cx="913565" cy="913565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F8A73C47-9DBF-30AE-6AEA-1EAFBC656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3" y="3751348"/>
            <a:ext cx="913565" cy="913565"/>
          </a:xfrm>
          <a:prstGeom prst="rect">
            <a:avLst/>
          </a:prstGeom>
        </p:spPr>
      </p:pic>
      <p:pic>
        <p:nvPicPr>
          <p:cNvPr id="8" name="Picture 19">
            <a:extLst>
              <a:ext uri="{FF2B5EF4-FFF2-40B4-BE49-F238E27FC236}">
                <a16:creationId xmlns:a16="http://schemas.microsoft.com/office/drawing/2014/main" id="{9D104D3A-64EC-C9DD-F162-6E6AAA9A0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4" y="4787654"/>
            <a:ext cx="913565" cy="913565"/>
          </a:xfrm>
          <a:prstGeom prst="rect">
            <a:avLst/>
          </a:prstGeom>
        </p:spPr>
      </p:pic>
      <p:pic>
        <p:nvPicPr>
          <p:cNvPr id="9" name="Hình ảnh 8" descr="Ảnh có chứa trang phục, Mặt người, phim hoạt hình, người&#10;&#10;Mô tả được tạo tự động">
            <a:extLst>
              <a:ext uri="{FF2B5EF4-FFF2-40B4-BE49-F238E27FC236}">
                <a16:creationId xmlns:a16="http://schemas.microsoft.com/office/drawing/2014/main" id="{5D507BB0-5BAE-2483-12CC-7F05E7783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7885" y="3243638"/>
            <a:ext cx="4377924" cy="3556077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C16A39D7-CF7E-DE9C-04E7-04C623A980DD}"/>
              </a:ext>
            </a:extLst>
          </p:cNvPr>
          <p:cNvSpPr txBox="1"/>
          <p:nvPr/>
        </p:nvSpPr>
        <p:spPr>
          <a:xfrm>
            <a:off x="2589739" y="2762291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364E7AED-5BBF-9317-8295-19A528161328}"/>
              </a:ext>
            </a:extLst>
          </p:cNvPr>
          <p:cNvSpPr txBox="1"/>
          <p:nvPr/>
        </p:nvSpPr>
        <p:spPr>
          <a:xfrm>
            <a:off x="2589739" y="3783527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3F2878-674E-C561-9C9B-BD405795F504}"/>
              </a:ext>
            </a:extLst>
          </p:cNvPr>
          <p:cNvSpPr txBox="1"/>
          <p:nvPr/>
        </p:nvSpPr>
        <p:spPr>
          <a:xfrm>
            <a:off x="2589739" y="4804763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6584AB-0D1E-F14D-2333-9A9B1CC729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661" y="445316"/>
            <a:ext cx="3901778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1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1" grpId="0" uiExpand="1" build="p"/>
      <p:bldP spid="12" grpId="0" uiExpand="1" build="p"/>
      <p:bldP spid="1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7EC912EB-3C43-CF01-A436-E7EF46ED0E27}"/>
              </a:ext>
            </a:extLst>
          </p:cNvPr>
          <p:cNvSpPr/>
          <p:nvPr/>
        </p:nvSpPr>
        <p:spPr>
          <a:xfrm>
            <a:off x="6782661" y="695564"/>
            <a:ext cx="5808096" cy="6162436"/>
          </a:xfrm>
          <a:custGeom>
            <a:avLst/>
            <a:gdLst/>
            <a:ahLst/>
            <a:cxnLst/>
            <a:rect l="l" t="t" r="r" b="b"/>
            <a:pathLst>
              <a:path w="7756398" h="8229600">
                <a:moveTo>
                  <a:pt x="0" y="0"/>
                </a:moveTo>
                <a:lnTo>
                  <a:pt x="7756398" y="0"/>
                </a:lnTo>
                <a:lnTo>
                  <a:pt x="77563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B57310-41C1-AB47-061E-4A0743912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139" y="1795429"/>
            <a:ext cx="7340220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8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E23BD924-1CFD-81BA-A015-064557981D6F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D33CF755-0F2E-911F-0665-97DEBA813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2007499"/>
            <a:ext cx="3612235" cy="4618384"/>
          </a:xfrm>
          <a:prstGeom prst="rect">
            <a:avLst/>
          </a:prstGeom>
        </p:spPr>
      </p:pic>
      <p:grpSp>
        <p:nvGrpSpPr>
          <p:cNvPr id="4" name="Nhóm 11">
            <a:extLst>
              <a:ext uri="{FF2B5EF4-FFF2-40B4-BE49-F238E27FC236}">
                <a16:creationId xmlns:a16="http://schemas.microsoft.com/office/drawing/2014/main" id="{3C1E215C-A416-45A0-B2E4-1A50B80FEEB7}"/>
              </a:ext>
            </a:extLst>
          </p:cNvPr>
          <p:cNvGrpSpPr/>
          <p:nvPr/>
        </p:nvGrpSpPr>
        <p:grpSpPr>
          <a:xfrm>
            <a:off x="2476374" y="840124"/>
            <a:ext cx="8740266" cy="3092500"/>
            <a:chOff x="805812" y="2584364"/>
            <a:chExt cx="8740266" cy="3092500"/>
          </a:xfrm>
        </p:grpSpPr>
        <p:sp>
          <p:nvSpPr>
            <p:cNvPr id="5" name="TextBox 30">
              <a:extLst>
                <a:ext uri="{FF2B5EF4-FFF2-40B4-BE49-F238E27FC236}">
                  <a16:creationId xmlns:a16="http://schemas.microsoft.com/office/drawing/2014/main" id="{65E732A4-7BCB-740F-4057-C3535BD28BBD}"/>
                </a:ext>
              </a:extLst>
            </p:cNvPr>
            <p:cNvSpPr txBox="1"/>
            <p:nvPr/>
          </p:nvSpPr>
          <p:spPr>
            <a:xfrm>
              <a:off x="1376670" y="3122973"/>
              <a:ext cx="8169408" cy="2553891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Nêu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tên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các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khoang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có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trong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tủ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lạnh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nêu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một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số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thực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phẩm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trong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tủ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lạnh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đó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.</a:t>
              </a:r>
            </a:p>
          </p:txBody>
        </p:sp>
        <p:pic>
          <p:nvPicPr>
            <p:cNvPr id="7" name="Hình ảnh 9">
              <a:extLst>
                <a:ext uri="{FF2B5EF4-FFF2-40B4-BE49-F238E27FC236}">
                  <a16:creationId xmlns:a16="http://schemas.microsoft.com/office/drawing/2014/main" id="{BD2791B3-57B3-DBE7-3F6B-B0FF1D38D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400" y1="49160" x2="42400" y2="53480"/>
                          <a14:foregroundMark x1="62040" y1="50040" x2="64640" y2="54320"/>
                          <a14:foregroundMark x1="36240" y1="49600" x2="47000" y2="54920"/>
                          <a14:foregroundMark x1="37960" y1="54040" x2="53880" y2="49600"/>
                          <a14:foregroundMark x1="38240" y1="53760" x2="43120" y2="55200"/>
                          <a14:foregroundMark x1="61880" y1="51320" x2="64640" y2="55040"/>
                          <a14:foregroundMark x1="60760" y1="51880" x2="66040" y2="54040"/>
                          <a14:foregroundMark x1="61600" y1="50600" x2="65200" y2="51880"/>
                          <a14:foregroundMark x1="61600" y1="48600" x2="67640" y2="51600"/>
                          <a14:foregroundMark x1="47560" y1="56040" x2="56160" y2="55920"/>
                          <a14:foregroundMark x1="46840" y1="56040" x2="56040" y2="57080"/>
                          <a14:foregroundMark x1="56040" y1="57080" x2="56160" y2="56480"/>
                          <a14:foregroundMark x1="47280" y1="56760" x2="49120" y2="58480"/>
                          <a14:foregroundMark x1="49720" y1="60360" x2="51000" y2="59480"/>
                          <a14:foregroundMark x1="48120" y1="59360" x2="51160" y2="593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5812" y="2584364"/>
              <a:ext cx="1141716" cy="10772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182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35345697-09D3-A3A8-D0CF-FB958CE090D7}"/>
              </a:ext>
            </a:extLst>
          </p:cNvPr>
          <p:cNvSpPr/>
          <p:nvPr/>
        </p:nvSpPr>
        <p:spPr>
          <a:xfrm>
            <a:off x="0" y="3636"/>
            <a:ext cx="12192000" cy="6854363"/>
          </a:xfrm>
          <a:custGeom>
            <a:avLst/>
            <a:gdLst/>
            <a:ahLst/>
            <a:cxnLst/>
            <a:rect l="l" t="t" r="r" b="b"/>
            <a:pathLst>
              <a:path w="6176060" h="4114800">
                <a:moveTo>
                  <a:pt x="0" y="0"/>
                </a:moveTo>
                <a:lnTo>
                  <a:pt x="6176060" y="0"/>
                </a:lnTo>
                <a:lnTo>
                  <a:pt x="61760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36F068DE-31BA-C812-6946-5D3AD0217E2B}"/>
              </a:ext>
            </a:extLst>
          </p:cNvPr>
          <p:cNvSpPr/>
          <p:nvPr/>
        </p:nvSpPr>
        <p:spPr>
          <a:xfrm>
            <a:off x="9619929" y="2828836"/>
            <a:ext cx="2427732" cy="4114800"/>
          </a:xfrm>
          <a:custGeom>
            <a:avLst/>
            <a:gdLst/>
            <a:ahLst/>
            <a:cxnLst/>
            <a:rect l="l" t="t" r="r" b="b"/>
            <a:pathLst>
              <a:path w="2427732" h="4114800">
                <a:moveTo>
                  <a:pt x="0" y="0"/>
                </a:moveTo>
                <a:lnTo>
                  <a:pt x="2427732" y="0"/>
                </a:lnTo>
                <a:lnTo>
                  <a:pt x="2427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58125506-8054-C19E-FFDD-FFBFFB55CA98}"/>
              </a:ext>
            </a:extLst>
          </p:cNvPr>
          <p:cNvSpPr/>
          <p:nvPr/>
        </p:nvSpPr>
        <p:spPr>
          <a:xfrm>
            <a:off x="283855" y="2743200"/>
            <a:ext cx="3096387" cy="4114800"/>
          </a:xfrm>
          <a:custGeom>
            <a:avLst/>
            <a:gdLst/>
            <a:ahLst/>
            <a:cxnLst/>
            <a:rect l="l" t="t" r="r" b="b"/>
            <a:pathLst>
              <a:path w="3096387" h="4114800">
                <a:moveTo>
                  <a:pt x="0" y="0"/>
                </a:moveTo>
                <a:lnTo>
                  <a:pt x="3096387" y="0"/>
                </a:lnTo>
                <a:lnTo>
                  <a:pt x="30963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Hình chữ nhật: Góc Tròn 11">
            <a:extLst>
              <a:ext uri="{FF2B5EF4-FFF2-40B4-BE49-F238E27FC236}">
                <a16:creationId xmlns:a16="http://schemas.microsoft.com/office/drawing/2014/main" id="{8A322CF6-A379-06B4-F90C-284AE11D8D1E}"/>
              </a:ext>
            </a:extLst>
          </p:cNvPr>
          <p:cNvSpPr/>
          <p:nvPr/>
        </p:nvSpPr>
        <p:spPr>
          <a:xfrm>
            <a:off x="2242615" y="350740"/>
            <a:ext cx="7805626" cy="4038379"/>
          </a:xfrm>
          <a:prstGeom prst="roundRect">
            <a:avLst/>
          </a:prstGeom>
          <a:solidFill>
            <a:srgbClr val="FFFFFF">
              <a:alpha val="8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B22B17-0217-C724-B167-32C52FA4F0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0042" y="302705"/>
            <a:ext cx="3273836" cy="14570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D21E6D-B8EB-EE25-D5B3-C039BF2E86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7729" y="1840933"/>
            <a:ext cx="8638781" cy="13473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970933-77DA-6393-407A-A25C5CF98F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21549" y="3278585"/>
            <a:ext cx="2456901" cy="1072989"/>
          </a:xfrm>
          <a:prstGeom prst="rect">
            <a:avLst/>
          </a:prstGeom>
        </p:spPr>
      </p:pic>
      <p:pic>
        <p:nvPicPr>
          <p:cNvPr id="20" name="Picture 1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D0AF7C6-C8AC-5720-E1A7-D5A1F4933E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74012"/>
            <a:ext cx="1589135" cy="15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5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40BAD4F-A6F5-D43C-E313-731C33831242}"/>
              </a:ext>
            </a:extLst>
          </p:cNvPr>
          <p:cNvSpPr/>
          <p:nvPr/>
        </p:nvSpPr>
        <p:spPr>
          <a:xfrm>
            <a:off x="4420107" y="2559568"/>
            <a:ext cx="2427732" cy="4114800"/>
          </a:xfrm>
          <a:custGeom>
            <a:avLst/>
            <a:gdLst/>
            <a:ahLst/>
            <a:cxnLst/>
            <a:rect l="l" t="t" r="r" b="b"/>
            <a:pathLst>
              <a:path w="2427732" h="4114800">
                <a:moveTo>
                  <a:pt x="0" y="0"/>
                </a:moveTo>
                <a:lnTo>
                  <a:pt x="2427732" y="0"/>
                </a:lnTo>
                <a:lnTo>
                  <a:pt x="2427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3267CA-10DE-ACC9-45BD-728E91BAB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60" y="0"/>
            <a:ext cx="12046740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1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AC1D23E-6FFC-00FA-E45F-E2F694C4CF16}"/>
              </a:ext>
            </a:extLst>
          </p:cNvPr>
          <p:cNvSpPr txBox="1"/>
          <p:nvPr/>
        </p:nvSpPr>
        <p:spPr>
          <a:xfrm>
            <a:off x="1628682" y="363332"/>
            <a:ext cx="96960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Sắp xếp thực phẩm có trong Hình 2 vào các khoang, ngăn của tủ lạnh ở Hình 1 cho phù hợp.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8B228374-EABB-6F38-8FE5-7249A3CFC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98" y="491095"/>
            <a:ext cx="703384" cy="6675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65AF79-6333-3A58-75EA-AE386CB78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504" y="1690370"/>
            <a:ext cx="9274175" cy="440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0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DDA6EB-8ED9-CA8B-588B-AC6F8C333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359" y="391794"/>
            <a:ext cx="5840381" cy="60394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4FEB77-B5FA-A46E-DB65-9E1033BE3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224" y="861028"/>
            <a:ext cx="1186209" cy="9068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489BA8-528F-CB8F-4F3C-EBC18EF37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0840" y="4315460"/>
            <a:ext cx="1221377" cy="7543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9C6C0C-F855-9CC8-2E8C-7799F5F44D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7988" y="3418205"/>
            <a:ext cx="1253462" cy="8083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044308-923A-8A23-1DA2-127F15D83D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9227" y="1625600"/>
            <a:ext cx="1049973" cy="6307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B9BDFCD-E386-93CA-28C4-D4757643B9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5255" y="5235258"/>
            <a:ext cx="1083945" cy="6886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78ED8CA-15FA-B5D7-8E46-6FE088B902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6568" y="3207385"/>
            <a:ext cx="689600" cy="96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E02D976C-05C4-6E7B-A9A0-6889CA6FC186}"/>
              </a:ext>
            </a:extLst>
          </p:cNvPr>
          <p:cNvSpPr/>
          <p:nvPr/>
        </p:nvSpPr>
        <p:spPr>
          <a:xfrm>
            <a:off x="463825" y="1908312"/>
            <a:ext cx="8489675" cy="3711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107D6E96-B581-C401-C652-10D4B9536362}"/>
              </a:ext>
            </a:extLst>
          </p:cNvPr>
          <p:cNvSpPr txBox="1"/>
          <p:nvPr/>
        </p:nvSpPr>
        <p:spPr>
          <a:xfrm>
            <a:off x="826307" y="2072862"/>
            <a:ext cx="770755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 lạnh là thiết bị điện phổ biến trong gia đình. Tủ lạnh có chức năng chính là bảo quản thực phẩm ở nhiệt độ thấp, giúp kéo dài thời gian sử dụng.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C2D12A-986A-31B7-F27C-CBC0F3DB4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61" y="0"/>
            <a:ext cx="7724301" cy="2871465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BF2B4168-2D75-3326-0C10-E5A7BBA20E7C}"/>
              </a:ext>
            </a:extLst>
          </p:cNvPr>
          <p:cNvSpPr/>
          <p:nvPr/>
        </p:nvSpPr>
        <p:spPr>
          <a:xfrm>
            <a:off x="8920480" y="2733039"/>
            <a:ext cx="2976363" cy="3837935"/>
          </a:xfrm>
          <a:custGeom>
            <a:avLst/>
            <a:gdLst/>
            <a:ahLst/>
            <a:cxnLst/>
            <a:rect l="l" t="t" r="r" b="b"/>
            <a:pathLst>
              <a:path w="3302127" h="4114800">
                <a:moveTo>
                  <a:pt x="0" y="0"/>
                </a:moveTo>
                <a:lnTo>
                  <a:pt x="3302127" y="0"/>
                </a:lnTo>
                <a:lnTo>
                  <a:pt x="33021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3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EF95A753-C94A-2614-AB43-DA449A442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777" y="1893751"/>
            <a:ext cx="10046701" cy="264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2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AC1D23E-6FFC-00FA-E45F-E2F694C4CF16}"/>
              </a:ext>
            </a:extLst>
          </p:cNvPr>
          <p:cNvSpPr txBox="1"/>
          <p:nvPr/>
        </p:nvSpPr>
        <p:spPr>
          <a:xfrm>
            <a:off x="1628682" y="363332"/>
            <a:ext cx="96960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quan sát Hình 3 và cho biết: Những hình ảnh nào thể hiện việc sắp xếp, bảo quản tủ lạnh không đúng cách?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8B228374-EABB-6F38-8FE5-7249A3CFC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98" y="491095"/>
            <a:ext cx="703384" cy="667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E5B6E7-5C9A-A854-106B-3B6D63524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735" y="1367790"/>
            <a:ext cx="6839742" cy="500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8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459</TotalTime>
  <Words>233</Words>
  <Application>Microsoft Office PowerPoint</Application>
  <PresentationFormat>Widescreen</PresentationFormat>
  <Paragraphs>18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Cambria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 Thao - 0972115126</dc:creator>
  <dc:description>9Slide.vn</dc:description>
  <cp:lastModifiedBy>Thao Tran</cp:lastModifiedBy>
  <cp:revision>17</cp:revision>
  <dcterms:created xsi:type="dcterms:W3CDTF">2023-09-05T02:36:11Z</dcterms:created>
  <dcterms:modified xsi:type="dcterms:W3CDTF">2024-12-11T13:19:13Z</dcterms:modified>
  <cp:category>9Slide.vn</cp:category>
</cp:coreProperties>
</file>