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3CE00-6AFB-4246-89A4-95DD51BB245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15A4B-4924-4AD0-88D8-654F90013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45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3335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7873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6362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7842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422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7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1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3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1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5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0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8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0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4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3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6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205B6-2DAA-4EAD-B125-50C474C8B17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3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Documents\Gao%20an%20dien%20tu\Gao%20an%20dien%20tu\Giao%20an%20-%20Thao\Dau%20chan%20phia%20truoc%20.mp3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2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Documents\Gao%20an%20dien%20tu\Gao%20an%20dien%20tu\Giao%20an%20-%20Thao\Dau%20chan%20phia%20truoc%20.mp3.MP3" TargetMode="External"/><Relationship Id="rId6" Type="http://schemas.openxmlformats.org/officeDocument/2006/relationships/image" Target="../media/image43.gif"/><Relationship Id="rId5" Type="http://schemas.openxmlformats.org/officeDocument/2006/relationships/image" Target="../media/image4.gif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23.xml"/><Relationship Id="rId5" Type="http://schemas.openxmlformats.org/officeDocument/2006/relationships/slide" Target="slide1.xml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4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7.xml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>
            <a:grpSpLocks/>
          </p:cNvGrpSpPr>
          <p:nvPr/>
        </p:nvGrpSpPr>
        <p:grpSpPr bwMode="auto">
          <a:xfrm>
            <a:off x="1393826" y="-82550"/>
            <a:ext cx="9223375" cy="6864350"/>
            <a:chOff x="0" y="-4"/>
            <a:chExt cx="5810" cy="4324"/>
          </a:xfrm>
        </p:grpSpPr>
        <p:pic>
          <p:nvPicPr>
            <p:cNvPr id="3102" name="Picture 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6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7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Picture 8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4038601" y="5646738"/>
            <a:ext cx="1439862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5943600" y="4114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4724400" y="4191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5943600" y="381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5791200" y="20574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4267200" y="76201"/>
            <a:ext cx="114300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5" name="AutoShape 17"/>
          <p:cNvSpPr>
            <a:spLocks noChangeArrowheads="1"/>
          </p:cNvSpPr>
          <p:nvPr/>
        </p:nvSpPr>
        <p:spPr bwMode="auto">
          <a:xfrm>
            <a:off x="5105400" y="1066801"/>
            <a:ext cx="144780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6" name="AutoShape 18"/>
          <p:cNvSpPr>
            <a:spLocks noChangeArrowheads="1"/>
          </p:cNvSpPr>
          <p:nvPr/>
        </p:nvSpPr>
        <p:spPr bwMode="auto">
          <a:xfrm>
            <a:off x="6248400" y="4419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3276600" y="421005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7848600" y="1219201"/>
            <a:ext cx="144780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9" name="AutoShape 21"/>
          <p:cNvSpPr>
            <a:spLocks noChangeArrowheads="1"/>
          </p:cNvSpPr>
          <p:nvPr/>
        </p:nvSpPr>
        <p:spPr bwMode="auto">
          <a:xfrm>
            <a:off x="8991600" y="4572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7772400" y="4648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1" name="AutoShape 23"/>
          <p:cNvSpPr>
            <a:spLocks noChangeArrowheads="1"/>
          </p:cNvSpPr>
          <p:nvPr/>
        </p:nvSpPr>
        <p:spPr bwMode="auto">
          <a:xfrm>
            <a:off x="9144000" y="609600"/>
            <a:ext cx="895350" cy="10477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2" name="AutoShape 24"/>
          <p:cNvSpPr>
            <a:spLocks noChangeArrowheads="1"/>
          </p:cNvSpPr>
          <p:nvPr/>
        </p:nvSpPr>
        <p:spPr bwMode="auto">
          <a:xfrm>
            <a:off x="7162800" y="381001"/>
            <a:ext cx="114300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3" name="WordArt 25"/>
          <p:cNvSpPr>
            <a:spLocks noChangeArrowheads="1" noChangeShapeType="1" noTextEdit="1"/>
          </p:cNvSpPr>
          <p:nvPr/>
        </p:nvSpPr>
        <p:spPr bwMode="auto">
          <a:xfrm>
            <a:off x="2514600" y="5791200"/>
            <a:ext cx="7315200" cy="285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Người thực hiện: Ngô Thị Chanh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noFill/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3274" name="AutoShape 26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524001" y="38862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5" name="AutoShape 27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828801" y="58674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6" name="AutoShape 28"/>
          <p:cNvSpPr>
            <a:spLocks noChangeArrowheads="1"/>
          </p:cNvSpPr>
          <p:nvPr/>
        </p:nvSpPr>
        <p:spPr bwMode="auto">
          <a:xfrm>
            <a:off x="2895600" y="1828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7" name="AutoShape 29"/>
          <p:cNvSpPr>
            <a:spLocks noChangeArrowheads="1"/>
          </p:cNvSpPr>
          <p:nvPr/>
        </p:nvSpPr>
        <p:spPr bwMode="auto">
          <a:xfrm>
            <a:off x="2362200" y="3124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8" name="AutoShape 30"/>
          <p:cNvSpPr>
            <a:spLocks noChangeArrowheads="1"/>
          </p:cNvSpPr>
          <p:nvPr/>
        </p:nvSpPr>
        <p:spPr bwMode="auto">
          <a:xfrm>
            <a:off x="2743200" y="4419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9" name="AutoShape 31"/>
          <p:cNvSpPr>
            <a:spLocks noChangeArrowheads="1"/>
          </p:cNvSpPr>
          <p:nvPr/>
        </p:nvSpPr>
        <p:spPr bwMode="auto">
          <a:xfrm>
            <a:off x="4419600" y="3429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80" name="AutoShape 32"/>
          <p:cNvSpPr>
            <a:spLocks noChangeArrowheads="1"/>
          </p:cNvSpPr>
          <p:nvPr/>
        </p:nvSpPr>
        <p:spPr bwMode="auto">
          <a:xfrm>
            <a:off x="2057400" y="1524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53281" name="Dau chan phia truoc .mp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23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2" name="Picture 34" descr="blumen-pflanzen10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87714"/>
            <a:ext cx="399573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3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9740900" y="5503864"/>
            <a:ext cx="711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987551" y="5478463"/>
            <a:ext cx="6969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85" name="Rectangle 37"/>
          <p:cNvSpPr>
            <a:spLocks noChangeArrowheads="1"/>
          </p:cNvSpPr>
          <p:nvPr/>
        </p:nvSpPr>
        <p:spPr bwMode="auto">
          <a:xfrm>
            <a:off x="2243138" y="228600"/>
            <a:ext cx="8077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00206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6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4" presetClass="entr" presetSubtype="0" repeatCount="indefinite" fill="hold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6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7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9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47246" fill="hold"/>
                                        <p:tgtEl>
                                          <p:spTgt spid="53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1" presetClass="entr" presetSubtype="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7" dur="2000"/>
                                        <p:tgtEl>
                                          <p:spTgt spid="53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1"/>
                </p:tgtEl>
              </p:cMediaNode>
            </p:audio>
          </p:childTnLst>
        </p:cTn>
      </p:par>
    </p:tnLst>
    <p:bldLst>
      <p:bldP spid="5328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7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6696" y="2967335"/>
            <a:ext cx="10198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CỘNG TRỪ SỐ ĐO THỜI GIAN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07180" y="324130"/>
            <a:ext cx="27840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TOÁN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79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1854731" y="688440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36" y="1381099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5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77473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566160" y="3060293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3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1810006" y="1029823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24" y="1718837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F10769-15AB-C4E3-A3DD-F8DBE61716E9}"/>
              </a:ext>
            </a:extLst>
          </p:cNvPr>
          <p:cNvSpPr txBox="1"/>
          <p:nvPr/>
        </p:nvSpPr>
        <p:spPr>
          <a:xfrm>
            <a:off x="7063740" y="1988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D45B2D-1FD0-AC1E-CE1B-22084CC7CAEC}"/>
              </a:ext>
            </a:extLst>
          </p:cNvPr>
          <p:cNvSpPr txBox="1"/>
          <p:nvPr/>
        </p:nvSpPr>
        <p:spPr>
          <a:xfrm>
            <a:off x="7098030" y="4274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8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4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9822" y="1413582"/>
            <a:ext cx="103397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</a:rPr>
              <a:t>Mẫu: 1 giờ 30 phút + 2 giờ 50 phút = ?</a:t>
            </a:r>
          </a:p>
          <a:p>
            <a:r>
              <a:rPr lang="vi-VN" sz="3200" dirty="0" smtClean="0">
                <a:solidFill>
                  <a:schemeClr val="bg1"/>
                </a:solidFill>
              </a:rPr>
              <a:t>         1 giờ 30 phút</a:t>
            </a:r>
          </a:p>
          <a:p>
            <a:r>
              <a:rPr lang="vi-VN" sz="3200" dirty="0" smtClean="0">
                <a:solidFill>
                  <a:schemeClr val="bg1"/>
                </a:solidFill>
              </a:rPr>
              <a:t>         2 giờ 50 phút</a:t>
            </a:r>
            <a:endParaRPr lang="vi-VN" sz="3200" dirty="0">
              <a:solidFill>
                <a:schemeClr val="bg1"/>
              </a:solidFill>
            </a:endParaRPr>
          </a:p>
          <a:p>
            <a:r>
              <a:rPr lang="vi-VN" sz="3200" dirty="0" smtClean="0">
                <a:solidFill>
                  <a:schemeClr val="bg1"/>
                </a:solidFill>
              </a:rPr>
              <a:t>         3 giờ 80 phút (80 phút = 1 giờ 20 phút)</a:t>
            </a:r>
          </a:p>
          <a:p>
            <a:r>
              <a:rPr lang="vi-VN" sz="3200" dirty="0" smtClean="0">
                <a:solidFill>
                  <a:schemeClr val="bg1"/>
                </a:solidFill>
              </a:rPr>
              <a:t>Vậy: 1 giờ 30 phút + 2 giờ 50 phút = 4 giờ 20 phút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2869" y="2336912"/>
            <a:ext cx="71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</a:rPr>
              <a:t>+</a:t>
            </a:r>
            <a:endParaRPr lang="en-US" sz="40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49072" y="3376247"/>
            <a:ext cx="2955974" cy="14066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70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948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1D64D0-7162-9AD2-C195-A40F0D89A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6836" y="2058182"/>
            <a:ext cx="76344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vi-VN" sz="80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73202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60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1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6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8763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1524001" y="-6350"/>
            <a:ext cx="9223375" cy="6864350"/>
            <a:chOff x="0" y="-4"/>
            <a:chExt cx="5810" cy="4324"/>
          </a:xfrm>
        </p:grpSpPr>
        <p:pic>
          <p:nvPicPr>
            <p:cNvPr id="8223" name="Picture 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5" name="Picture 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6" name="Picture 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57" name="Picture 9" descr="BOCAU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07">
            <a:off x="1752600" y="1371600"/>
            <a:ext cx="8270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BOCA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1" y="1447801"/>
            <a:ext cx="866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4038601" y="5646738"/>
            <a:ext cx="1439862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5943600" y="4114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4724400" y="4191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5943600" y="381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5791200" y="20574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4267200" y="76201"/>
            <a:ext cx="114300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5" name="AutoShape 17"/>
          <p:cNvSpPr>
            <a:spLocks noChangeArrowheads="1"/>
          </p:cNvSpPr>
          <p:nvPr/>
        </p:nvSpPr>
        <p:spPr bwMode="auto">
          <a:xfrm>
            <a:off x="5105400" y="1066801"/>
            <a:ext cx="144780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6" name="AutoShape 18"/>
          <p:cNvSpPr>
            <a:spLocks noChangeArrowheads="1"/>
          </p:cNvSpPr>
          <p:nvPr/>
        </p:nvSpPr>
        <p:spPr bwMode="auto">
          <a:xfrm>
            <a:off x="6248400" y="4419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3276600" y="421005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7848600" y="1219201"/>
            <a:ext cx="144780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9" name="AutoShape 21"/>
          <p:cNvSpPr>
            <a:spLocks noChangeArrowheads="1"/>
          </p:cNvSpPr>
          <p:nvPr/>
        </p:nvSpPr>
        <p:spPr bwMode="auto">
          <a:xfrm>
            <a:off x="8991600" y="4572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7772400" y="4648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1" name="AutoShape 23"/>
          <p:cNvSpPr>
            <a:spLocks noChangeArrowheads="1"/>
          </p:cNvSpPr>
          <p:nvPr/>
        </p:nvSpPr>
        <p:spPr bwMode="auto">
          <a:xfrm>
            <a:off x="9144000" y="609600"/>
            <a:ext cx="895350" cy="10477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2" name="AutoShape 24"/>
          <p:cNvSpPr>
            <a:spLocks noChangeArrowheads="1"/>
          </p:cNvSpPr>
          <p:nvPr/>
        </p:nvSpPr>
        <p:spPr bwMode="auto">
          <a:xfrm>
            <a:off x="7162800" y="381001"/>
            <a:ext cx="114300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4" name="AutoShape 26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524001" y="38862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5" name="AutoShape 27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828801" y="58674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6" name="AutoShape 28"/>
          <p:cNvSpPr>
            <a:spLocks noChangeArrowheads="1"/>
          </p:cNvSpPr>
          <p:nvPr/>
        </p:nvSpPr>
        <p:spPr bwMode="auto">
          <a:xfrm>
            <a:off x="2895600" y="1828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7" name="AutoShape 29"/>
          <p:cNvSpPr>
            <a:spLocks noChangeArrowheads="1"/>
          </p:cNvSpPr>
          <p:nvPr/>
        </p:nvSpPr>
        <p:spPr bwMode="auto">
          <a:xfrm>
            <a:off x="2362200" y="3124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8" name="AutoShape 30"/>
          <p:cNvSpPr>
            <a:spLocks noChangeArrowheads="1"/>
          </p:cNvSpPr>
          <p:nvPr/>
        </p:nvSpPr>
        <p:spPr bwMode="auto">
          <a:xfrm>
            <a:off x="2743200" y="4419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9" name="AutoShape 31"/>
          <p:cNvSpPr>
            <a:spLocks noChangeArrowheads="1"/>
          </p:cNvSpPr>
          <p:nvPr/>
        </p:nvSpPr>
        <p:spPr bwMode="auto">
          <a:xfrm>
            <a:off x="4419600" y="3429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80" name="AutoShape 32"/>
          <p:cNvSpPr>
            <a:spLocks noChangeArrowheads="1"/>
          </p:cNvSpPr>
          <p:nvPr/>
        </p:nvSpPr>
        <p:spPr bwMode="auto">
          <a:xfrm>
            <a:off x="2057400" y="1524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53281" name="Dau chan phia truoc .mp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23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2" name="Picture 34" descr="blumen-pflanzen10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384800"/>
            <a:ext cx="1581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3" name="Picture 35" descr="BOCAU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9296400" y="5334000"/>
            <a:ext cx="1447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6" descr="BOCAU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676400" y="53054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08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47246" fill="hold"/>
                                        <p:tgtEl>
                                          <p:spTgt spid="53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8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5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9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5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473</Words>
  <Application>Microsoft Office PowerPoint</Application>
  <PresentationFormat>Widescreen</PresentationFormat>
  <Paragraphs>85</Paragraphs>
  <Slides>23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#9Slide05 Pattaya</vt:lpstr>
      <vt:lpstr>.VnAristote</vt:lpstr>
      <vt:lpstr>Aptos</vt:lpstr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LAPTOP</cp:lastModifiedBy>
  <cp:revision>4</cp:revision>
  <dcterms:created xsi:type="dcterms:W3CDTF">2025-03-19T13:59:17Z</dcterms:created>
  <dcterms:modified xsi:type="dcterms:W3CDTF">2025-03-19T14:22:48Z</dcterms:modified>
</cp:coreProperties>
</file>