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5"/>
  </p:notesMasterIdLst>
  <p:sldIdLst>
    <p:sldId id="258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56" r:id="rId15"/>
    <p:sldId id="261" r:id="rId16"/>
    <p:sldId id="304" r:id="rId17"/>
    <p:sldId id="295" r:id="rId18"/>
    <p:sldId id="296" r:id="rId19"/>
    <p:sldId id="297" r:id="rId20"/>
    <p:sldId id="298" r:id="rId21"/>
    <p:sldId id="299" r:id="rId22"/>
    <p:sldId id="300" r:id="rId23"/>
    <p:sldId id="282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22" autoAdjust="0"/>
  </p:normalViewPr>
  <p:slideViewPr>
    <p:cSldViewPr>
      <p:cViewPr varScale="1">
        <p:scale>
          <a:sx n="39" d="100"/>
          <a:sy n="39" d="100"/>
        </p:scale>
        <p:origin x="59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E944-324C-45B0-8B9E-F031605A45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CDB53-4E4F-4C2F-8604-5A828560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phi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gia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A79B1-1694-44D6-98C8-94643E782C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khớp</a:t>
            </a:r>
            <a:r>
              <a:rPr lang="en-US" dirty="0"/>
              <a:t>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CDB53-4E4F-4C2F-8604-5A8285600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D3F0A-A534-D53B-3BA5-476DE1A9A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989FE8-BD22-1D25-7A69-B48C8F19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4612E2-2137-BA4B-F03F-B1AA3F52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3EE577-1648-0DB8-434E-F6A2312E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3199CC-949D-8145-8BE6-C00E685C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82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C01C1-1BCB-7D6E-4795-E56BD60F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CBD97-E468-F712-08E5-0AAAB5D4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677DFF-B83D-2B8F-116B-827021DA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D9E292-8863-66DC-6F32-FFCDF37B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B30B-C3B4-6D52-308E-8D01AF61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727BC-DFCB-93E1-3C3C-60873E1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E288D7-4B74-8114-3240-6C0D76DB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F390F-97C6-4133-A07A-BD0994F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9DC630-A76E-C2D6-428C-67F843A0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17107-00BE-AF59-0DF2-723D0D85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472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9FE521-BDD1-9FAA-4B2C-83E4803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A9E95-0076-18A0-33E8-8CF61746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A0E14-D61B-F9D2-AD66-06C70057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744D54-ED96-8C46-41D2-644EEC8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4BF7F1-5676-9485-366D-A79B2A11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83C3C-5DE5-0795-99A6-B8156BE0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51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8EFEB0-A6DD-D47E-5BD0-EF285465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A04231-BA98-9B58-A0EA-F3BE8F8A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56C483-2EE1-5756-A676-66033145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9FC2F1-1383-F53A-12D0-7AF82543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888EF3-9C6C-D83B-26F2-1B5620E6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E59B39-35FA-B24E-D960-373AC8E9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96C759-36A6-AD66-9F80-357F60BD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960DDD-C348-253A-C6D2-3C7A9ABA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5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71BCA-E36D-D583-C143-70DD9D3E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23709-34DE-F655-C5FD-B34E5299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8FE7B0A-0D12-28DB-CCC9-DD7C986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F22843-C9A4-2217-5D12-B6F64B40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367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F8AB5B-3888-BB65-5A6F-B4EB1F08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D86AFF-6651-104A-CB10-5EAF785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03DDF1-CB39-B933-DA43-895AC966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2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E018F-05A1-8465-D255-2C8FD99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C8EE3C-C2C2-DFFA-5043-FFF297882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23677A-E52A-8776-E318-FC3255BE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5ADBA2-2FA5-CDF6-86BA-941CE7E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DE9191-8BC9-EE61-5499-CA85BC27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A554C-1820-1793-28DF-EA101B8B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6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C6728-DB20-5DE9-F287-4CE06F93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237EDD-A83A-439D-6A98-669027511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6760D1-2F24-CDC8-2728-F0F67160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7CB1C0-A47D-DB22-457D-F655BF4A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5F0B55-1C92-3443-3A85-FFD7C3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829897-7231-6C4A-6A03-19D2B87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52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B83E-2C52-38A1-3930-1FFB95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B53D61-0807-217C-FE35-B610DE1A8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E10B3-51D9-8B33-9A65-5E2457C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28DA3-E9AE-AEE9-BB8F-608F4DD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C216A-104D-D06F-3D40-B34D9EC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95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F2972-0D5E-711A-3CBE-F201742A8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9EFB9B-C015-4005-F48C-1267EBDD4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FC6C6-EEE3-2CDC-F61C-0EE6CF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E2A022-E607-F467-492C-4493A8E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82721-88F4-D3D2-7538-8EDEED0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4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04/12/2024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9E8106D-25EC-4A52-4479-E80F500E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C9B5C-637C-0C84-0B8D-A22A54DA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3E31E4-03B5-9A44-E171-7FED65C18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FC66-557E-4A15-B5D9-2D1912388939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A60E03-0772-9336-22EC-D5875C69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FF4DD-3BB5-2B89-A1E7-1CF0E2A1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589FF1F-3235-5293-BF5F-1395E154EB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572906" cy="177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CA1AC-E1AE-81DD-F1EC-B0B96A3B78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2" y="-891"/>
            <a:ext cx="18287999" cy="102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svg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5" Type="http://schemas.openxmlformats.org/officeDocument/2006/relationships/image" Target="../media/image24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7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75.svg"/><Relationship Id="rId4" Type="http://schemas.openxmlformats.org/officeDocument/2006/relationships/image" Target="../media/image72.png"/><Relationship Id="rId9" Type="http://schemas.openxmlformats.org/officeDocument/2006/relationships/image" Target="../media/image74.png"/><Relationship Id="rId1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" Target="slide4.xml"/><Relationship Id="rId21" Type="http://schemas.openxmlformats.org/officeDocument/2006/relationships/image" Target="../media/image35.png"/><Relationship Id="rId7" Type="http://schemas.microsoft.com/office/2007/relationships/hdphoto" Target="../media/hdphoto9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microsoft.com/office/2007/relationships/hdphoto" Target="../media/hdphoto16.wdp"/><Relationship Id="rId5" Type="http://schemas.microsoft.com/office/2007/relationships/hdphoto" Target="../media/hdphoto8.wdp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microsoft.com/office/2007/relationships/hdphoto" Target="../media/hdphoto10.wdp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microsoft.com/office/2007/relationships/hdphoto" Target="../media/hdphoto15.wdp"/><Relationship Id="rId27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5" Type="http://schemas.microsoft.com/office/2007/relationships/hdphoto" Target="../media/hdphoto21.wdp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24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slide" Target="slide4.xml"/><Relationship Id="rId28" Type="http://schemas.microsoft.com/office/2007/relationships/hdphoto" Target="../media/hdphoto18.wdp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46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5" Type="http://schemas.microsoft.com/office/2007/relationships/hdphoto" Target="../media/hdphoto22.wdp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24" Type="http://schemas.openxmlformats.org/officeDocument/2006/relationships/image" Target="../media/image48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slide" Target="slide6.xml"/><Relationship Id="rId28" Type="http://schemas.microsoft.com/office/2007/relationships/hdphoto" Target="../media/hdphoto18.wdp"/><Relationship Id="rId10" Type="http://schemas.openxmlformats.org/officeDocument/2006/relationships/image" Target="../media/image47.png"/><Relationship Id="rId19" Type="http://schemas.openxmlformats.org/officeDocument/2006/relationships/image" Target="../media/image36.png"/><Relationship Id="rId4" Type="http://schemas.openxmlformats.org/officeDocument/2006/relationships/image" Target="../media/image45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2.wdp"/><Relationship Id="rId18" Type="http://schemas.openxmlformats.org/officeDocument/2006/relationships/image" Target="../media/image43.png"/><Relationship Id="rId26" Type="http://schemas.microsoft.com/office/2007/relationships/hdphoto" Target="../media/hdphoto23.wdp"/><Relationship Id="rId3" Type="http://schemas.openxmlformats.org/officeDocument/2006/relationships/image" Target="../media/image26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17" Type="http://schemas.microsoft.com/office/2007/relationships/hdphoto" Target="../media/hdphoto14.wdp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51.png"/><Relationship Id="rId24" Type="http://schemas.openxmlformats.org/officeDocument/2006/relationships/slide" Target="slide4.xml"/><Relationship Id="rId5" Type="http://schemas.openxmlformats.org/officeDocument/2006/relationships/image" Target="../media/image49.png"/><Relationship Id="rId15" Type="http://schemas.microsoft.com/office/2007/relationships/hdphoto" Target="../media/hdphoto19.wdp"/><Relationship Id="rId23" Type="http://schemas.microsoft.com/office/2007/relationships/hdphoto" Target="../media/hdphoto17.wdp"/><Relationship Id="rId28" Type="http://schemas.openxmlformats.org/officeDocument/2006/relationships/image" Target="../media/image38.png"/><Relationship Id="rId10" Type="http://schemas.microsoft.com/office/2007/relationships/hdphoto" Target="../media/hdphoto11.wdp"/><Relationship Id="rId19" Type="http://schemas.microsoft.com/office/2007/relationships/hdphoto" Target="../media/hdphoto20.wdp"/><Relationship Id="rId4" Type="http://schemas.microsoft.com/office/2007/relationships/hdphoto" Target="../media/hdphoto9.wdp"/><Relationship Id="rId9" Type="http://schemas.openxmlformats.org/officeDocument/2006/relationships/image" Target="../media/image30.png"/><Relationship Id="rId14" Type="http://schemas.openxmlformats.org/officeDocument/2006/relationships/image" Target="../media/image42.png"/><Relationship Id="rId22" Type="http://schemas.openxmlformats.org/officeDocument/2006/relationships/image" Target="../media/image37.png"/><Relationship Id="rId27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937" b="-70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90700" y="-1171414"/>
            <a:ext cx="21869400" cy="13658850"/>
            <a:chOff x="0" y="0"/>
            <a:chExt cx="29159200" cy="1821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579600" y="5080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387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515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643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491923" y="0"/>
            <a:ext cx="11410229" cy="10853981"/>
          </a:xfrm>
          <a:custGeom>
            <a:avLst/>
            <a:gdLst/>
            <a:ahLst/>
            <a:cxnLst/>
            <a:rect l="l" t="t" r="r" b="b"/>
            <a:pathLst>
              <a:path w="11410229" h="10853981">
                <a:moveTo>
                  <a:pt x="0" y="0"/>
                </a:moveTo>
                <a:lnTo>
                  <a:pt x="11410229" y="0"/>
                </a:lnTo>
                <a:lnTo>
                  <a:pt x="11410229" y="10853981"/>
                </a:lnTo>
                <a:lnTo>
                  <a:pt x="0" y="10853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40527" y="7996802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9"/>
                </a:lnTo>
                <a:lnTo>
                  <a:pt x="0" y="2112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0024" y="1268085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8"/>
                </a:lnTo>
                <a:lnTo>
                  <a:pt x="0" y="2112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565801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747233" y="711226"/>
            <a:ext cx="1812262" cy="1113717"/>
          </a:xfrm>
          <a:custGeom>
            <a:avLst/>
            <a:gdLst/>
            <a:ahLst/>
            <a:cxnLst/>
            <a:rect l="l" t="t" r="r" b="b"/>
            <a:pathLst>
              <a:path w="1812262" h="1113717">
                <a:moveTo>
                  <a:pt x="0" y="0"/>
                </a:moveTo>
                <a:lnTo>
                  <a:pt x="1812262" y="0"/>
                </a:lnTo>
                <a:lnTo>
                  <a:pt x="1812262" y="1113717"/>
                </a:lnTo>
                <a:lnTo>
                  <a:pt x="0" y="1113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625313" y="8568524"/>
            <a:ext cx="1959639" cy="1204288"/>
          </a:xfrm>
          <a:custGeom>
            <a:avLst/>
            <a:gdLst/>
            <a:ahLst/>
            <a:cxnLst/>
            <a:rect l="l" t="t" r="r" b="b"/>
            <a:pathLst>
              <a:path w="1959639" h="1204288">
                <a:moveTo>
                  <a:pt x="0" y="0"/>
                </a:moveTo>
                <a:lnTo>
                  <a:pt x="1959640" y="0"/>
                </a:lnTo>
                <a:lnTo>
                  <a:pt x="1959640" y="1204287"/>
                </a:lnTo>
                <a:lnTo>
                  <a:pt x="0" y="1204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ẨM DUYÊNCẨM DUYÊN"/>
          <p:cNvSpPr/>
          <p:nvPr/>
        </p:nvSpPr>
        <p:spPr>
          <a:xfrm>
            <a:off x="7715793" y="2718881"/>
            <a:ext cx="6281433" cy="4047245"/>
          </a:xfrm>
          <a:custGeom>
            <a:avLst/>
            <a:gdLst/>
            <a:ahLst/>
            <a:cxnLst/>
            <a:rect l="l" t="t" r="r" b="b"/>
            <a:pathLst>
              <a:path w="6281433" h="4047245">
                <a:moveTo>
                  <a:pt x="0" y="0"/>
                </a:moveTo>
                <a:lnTo>
                  <a:pt x="6281434" y="0"/>
                </a:lnTo>
                <a:lnTo>
                  <a:pt x="6281434" y="4047245"/>
                </a:lnTo>
                <a:lnTo>
                  <a:pt x="0" y="4047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64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0306" y="5658011"/>
            <a:ext cx="6634549" cy="3735857"/>
          </a:xfrm>
          <a:custGeom>
            <a:avLst/>
            <a:gdLst/>
            <a:ahLst/>
            <a:cxnLst/>
            <a:rect l="l" t="t" r="r" b="b"/>
            <a:pathLst>
              <a:path w="6634549" h="3735857">
                <a:moveTo>
                  <a:pt x="0" y="0"/>
                </a:moveTo>
                <a:lnTo>
                  <a:pt x="6634549" y="0"/>
                </a:lnTo>
                <a:lnTo>
                  <a:pt x="6634549" y="3735857"/>
                </a:lnTo>
                <a:lnTo>
                  <a:pt x="0" y="3735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9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1749469"/>
            <a:ext cx="7715793" cy="8537531"/>
          </a:xfrm>
          <a:custGeom>
            <a:avLst/>
            <a:gdLst/>
            <a:ahLst/>
            <a:cxnLst/>
            <a:rect l="l" t="t" r="r" b="b"/>
            <a:pathLst>
              <a:path w="7715793" h="8537531">
                <a:moveTo>
                  <a:pt x="0" y="0"/>
                </a:moveTo>
                <a:lnTo>
                  <a:pt x="7715793" y="0"/>
                </a:lnTo>
                <a:lnTo>
                  <a:pt x="7715793" y="8537531"/>
                </a:lnTo>
                <a:lnTo>
                  <a:pt x="0" y="8537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4CF87D-79C9-0578-9DB3-7C4CA62B84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CBF9C-D1FF-B3FE-2C3B-1861239A1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67100"/>
            <a:ext cx="10473836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4 (1)(2)">
            <a:hlinkClick r:id="" action="ppaction://media"/>
            <a:extLst>
              <a:ext uri="{FF2B5EF4-FFF2-40B4-BE49-F238E27FC236}">
                <a16:creationId xmlns:a16="http://schemas.microsoft.com/office/drawing/2014/main" id="{302B6552-F4D6-61EC-D4C1-87E2BCFB6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44" y="-1"/>
            <a:ext cx="18293444" cy="1023724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A06D3E8-FEC8-3C11-5647-D2E0AF3BB923}"/>
              </a:ext>
            </a:extLst>
          </p:cNvPr>
          <p:cNvSpPr/>
          <p:nvPr/>
        </p:nvSpPr>
        <p:spPr>
          <a:xfrm>
            <a:off x="381000" y="1409700"/>
            <a:ext cx="5257800" cy="1981200"/>
          </a:xfrm>
          <a:prstGeom prst="wedgeRoundRectCallout">
            <a:avLst>
              <a:gd name="adj1" fmla="val -3752"/>
              <a:gd name="adj2" fmla="val 756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5A, 5B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/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lịch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ị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5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BAF7E05-A6FD-5245-0B09-46500115A882}"/>
              </a:ext>
            </a:extLst>
          </p:cNvPr>
          <p:cNvSpPr/>
          <p:nvPr/>
        </p:nvSpPr>
        <p:spPr>
          <a:xfrm>
            <a:off x="10896600" y="4838700"/>
            <a:ext cx="3810000" cy="1219200"/>
          </a:xfrm>
          <a:prstGeom prst="wedgeRoundRectCallout">
            <a:avLst>
              <a:gd name="adj1" fmla="val -68484"/>
              <a:gd name="adj2" fmla="val -38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8DF0B0E-A372-88EA-B665-30CBE7C23214}"/>
              </a:ext>
            </a:extLst>
          </p:cNvPr>
          <p:cNvSpPr/>
          <p:nvPr/>
        </p:nvSpPr>
        <p:spPr>
          <a:xfrm>
            <a:off x="8610600" y="7353300"/>
            <a:ext cx="6934200" cy="1905000"/>
          </a:xfrm>
          <a:prstGeom prst="wedgeRoundRectCallout">
            <a:avLst>
              <a:gd name="adj1" fmla="val -53884"/>
              <a:gd name="adj2" fmla="val -664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5B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9416F16E-194B-1386-C0D1-69EA3AAD9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1049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B0E3F16E-7820-58EC-E321-E1975CD89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94310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04B1433C-35FB-057F-67AA-4045B14463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2781300"/>
            <a:ext cx="406400" cy="406400"/>
          </a:xfrm>
          <a:prstGeom prst="rect">
            <a:avLst/>
          </a:prstGeom>
        </p:spPr>
      </p:pic>
      <p:pic>
        <p:nvPicPr>
          <p:cNvPr id="10" name="4 (1)">
            <a:hlinkClick r:id="" action="ppaction://media"/>
            <a:extLst>
              <a:ext uri="{FF2B5EF4-FFF2-40B4-BE49-F238E27FC236}">
                <a16:creationId xmlns:a16="http://schemas.microsoft.com/office/drawing/2014/main" id="{E19F6CC0-54C9-6DD7-6C22-F29D9A213A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331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0700" y="-323850"/>
            <a:ext cx="10934700" cy="10896600"/>
          </a:xfrm>
          <a:custGeom>
            <a:avLst/>
            <a:gdLst/>
            <a:ahLst/>
            <a:cxnLst/>
            <a:rect l="l" t="t" r="r" b="b"/>
            <a:pathLst>
              <a:path w="10934700" h="10896600">
                <a:moveTo>
                  <a:pt x="0" y="0"/>
                </a:moveTo>
                <a:lnTo>
                  <a:pt x="10934700" y="0"/>
                </a:lnTo>
                <a:lnTo>
                  <a:pt x="10934700" y="10896600"/>
                </a:lnTo>
                <a:lnTo>
                  <a:pt x="0" y="10896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8" b="-6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3A5DB-C99E-0475-45B9-892BEFA5FC38}"/>
              </a:ext>
            </a:extLst>
          </p:cNvPr>
          <p:cNvSpPr txBox="1"/>
          <p:nvPr/>
        </p:nvSpPr>
        <p:spPr>
          <a:xfrm>
            <a:off x="7391400" y="723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842D-9A49-7D8F-7F23-F7D5B5A16B11}"/>
              </a:ext>
            </a:extLst>
          </p:cNvPr>
          <p:cNvSpPr txBox="1"/>
          <p:nvPr/>
        </p:nvSpPr>
        <p:spPr>
          <a:xfrm>
            <a:off x="1143000" y="1409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5FE18-1AB6-74C7-19E4-161B5F49C43C}"/>
              </a:ext>
            </a:extLst>
          </p:cNvPr>
          <p:cNvSpPr txBox="1"/>
          <p:nvPr/>
        </p:nvSpPr>
        <p:spPr>
          <a:xfrm>
            <a:off x="838200" y="2171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7EF95-A353-8646-9A1B-011E4CB0EEF0}"/>
              </a:ext>
            </a:extLst>
          </p:cNvPr>
          <p:cNvSpPr txBox="1"/>
          <p:nvPr/>
        </p:nvSpPr>
        <p:spPr>
          <a:xfrm>
            <a:off x="838200" y="3162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5B: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70668-B54E-94A7-271E-AFAC99BEA3B4}"/>
              </a:ext>
            </a:extLst>
          </p:cNvPr>
          <p:cNvGrpSpPr/>
          <p:nvPr/>
        </p:nvGrpSpPr>
        <p:grpSpPr>
          <a:xfrm>
            <a:off x="2971800" y="2400300"/>
            <a:ext cx="3733800" cy="381000"/>
            <a:chOff x="2971800" y="2400300"/>
            <a:chExt cx="3733800" cy="381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41326-895E-D04E-1CCA-FA954C787EBC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FD56DE-9097-E12B-D26F-B0192BAE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7338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0D896B-42B6-9058-CDB7-67469D624362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81CC2E-56F8-FEC2-6013-D3418E435865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300C1B-48EC-483E-B69D-B69BB888444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AB2543-8182-7096-F34F-79590B5EF2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0AF158-B942-C958-61A1-B3936B077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C238-6705-FDE9-41CF-E6000B2FBE3B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EA2BB0-C49E-DB4A-37C0-631B985D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1385BA-35DC-BFBA-81AF-94DC1E134481}"/>
              </a:ext>
            </a:extLst>
          </p:cNvPr>
          <p:cNvGrpSpPr/>
          <p:nvPr/>
        </p:nvGrpSpPr>
        <p:grpSpPr>
          <a:xfrm>
            <a:off x="2971800" y="3314700"/>
            <a:ext cx="4267200" cy="381000"/>
            <a:chOff x="2971800" y="2400300"/>
            <a:chExt cx="4267200" cy="381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9F2CA5-836A-D3FB-220B-14B054886DF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40453C-7DEB-5586-E981-19DE8BFA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42672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4EEE91-D531-9C23-51DB-E154B9FDF81E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7CFF1A3-1166-CAC5-FFCB-D20A13CF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B8515E-6237-6954-DC8A-7265D71057D4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55D4C9-E823-3259-4F70-84E4642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D0A24D-9A52-9C5F-5BE0-03ABE45838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BF0608-B9DF-6CC4-3F35-15B4F43BD7D7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981859-167D-196B-14FF-D99C8BA5A8B8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5CF16A-AE45-2AAF-EF24-B1D0A3B78DCA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79FD25-F5FD-F935-3C6B-7F2D79238425}"/>
              </a:ext>
            </a:extLst>
          </p:cNvPr>
          <p:cNvCxnSpPr>
            <a:cxnSpLocks/>
          </p:cNvCxnSpPr>
          <p:nvPr/>
        </p:nvCxnSpPr>
        <p:spPr>
          <a:xfrm>
            <a:off x="6705600" y="27813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10AE633-1CB7-3B6E-5812-6FA2C9A9EC18}"/>
              </a:ext>
            </a:extLst>
          </p:cNvPr>
          <p:cNvSpPr/>
          <p:nvPr/>
        </p:nvSpPr>
        <p:spPr>
          <a:xfrm>
            <a:off x="7467600" y="24765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1D049-5BD9-6ACB-8784-64B37C2009AC}"/>
              </a:ext>
            </a:extLst>
          </p:cNvPr>
          <p:cNvSpPr txBox="1"/>
          <p:nvPr/>
        </p:nvSpPr>
        <p:spPr>
          <a:xfrm>
            <a:off x="7924800" y="2705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00669-A7F4-EFCE-FAFE-44FE85AADC80}"/>
              </a:ext>
            </a:extLst>
          </p:cNvPr>
          <p:cNvSpPr txBox="1"/>
          <p:nvPr/>
        </p:nvSpPr>
        <p:spPr>
          <a:xfrm>
            <a:off x="3352800" y="4076700"/>
            <a:ext cx="11506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+ 8 = 15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15 × 7 = 28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– 28 = 32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5A: 28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5B: 32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43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7" grpId="0" animBg="1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E9999F-A9C1-ABEE-0C67-D87882AED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95700"/>
            <a:ext cx="1310156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49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sữa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blipFill>
                <a:blip r:embed="rId2"/>
                <a:stretch>
                  <a:fillRect l="-1553" t="-5316" r="-2369" b="-1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C5A14D3-18A1-DBA2-88FF-518823177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162300"/>
            <a:ext cx="10210800" cy="2972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74F32-FBEC-7A06-C79F-CCFC6AA3EAC2}"/>
              </a:ext>
            </a:extLst>
          </p:cNvPr>
          <p:cNvSpPr txBox="1"/>
          <p:nvPr/>
        </p:nvSpPr>
        <p:spPr>
          <a:xfrm>
            <a:off x="8229600" y="6057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662D4-D012-9D3F-807E-F8CCC15E862C}"/>
              </a:ext>
            </a:extLst>
          </p:cNvPr>
          <p:cNvSpPr txBox="1"/>
          <p:nvPr/>
        </p:nvSpPr>
        <p:spPr>
          <a:xfrm>
            <a:off x="4648200" y="6819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0A2FF-6912-36AA-4AAF-1903A8A7D894}"/>
              </a:ext>
            </a:extLst>
          </p:cNvPr>
          <p:cNvSpPr txBox="1"/>
          <p:nvPr/>
        </p:nvSpPr>
        <p:spPr>
          <a:xfrm>
            <a:off x="3657600" y="7581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CFB0B-03CC-2A62-E87C-7E094DE9286D}"/>
              </a:ext>
            </a:extLst>
          </p:cNvPr>
          <p:cNvSpPr txBox="1"/>
          <p:nvPr/>
        </p:nvSpPr>
        <p:spPr>
          <a:xfrm>
            <a:off x="4267200" y="8420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442E8F-6A77-A65B-A9A0-BB12E29A80E9}"/>
              </a:ext>
            </a:extLst>
          </p:cNvPr>
          <p:cNvGrpSpPr/>
          <p:nvPr/>
        </p:nvGrpSpPr>
        <p:grpSpPr>
          <a:xfrm>
            <a:off x="6477000" y="7810500"/>
            <a:ext cx="2133600" cy="381000"/>
            <a:chOff x="2971800" y="2400300"/>
            <a:chExt cx="2133600" cy="381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5C6B7A-8BCF-DCB5-E4E5-A772AFE7F41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D428BA-7A18-AC6A-3042-6532B02355EB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262C145-648C-D8CC-1C0A-DD52F745690D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A818606-D260-9550-B06A-951202A7DF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406DB3-8ABB-E7DE-7CC4-EBF654B919FE}"/>
              </a:ext>
            </a:extLst>
          </p:cNvPr>
          <p:cNvGrpSpPr/>
          <p:nvPr/>
        </p:nvGrpSpPr>
        <p:grpSpPr>
          <a:xfrm>
            <a:off x="6477000" y="8724900"/>
            <a:ext cx="5334000" cy="381000"/>
            <a:chOff x="2971800" y="2400300"/>
            <a:chExt cx="5334000" cy="381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D634E9-A7F4-F3AE-B814-DDBF292D2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09B2C-702E-221F-DD33-2ABDEF9302B8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5334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F41833-B945-AA8A-A28D-880279B754F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68F320B-79D4-D51F-A39D-C80C607DCB9B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4F5449A-CF50-C76F-658F-93AEF6624BE5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69FB1A-4558-30D1-BA07-545BC030B9E7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5B6A18-4151-D50E-B016-44E14AF3803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ight Brace 64">
            <a:extLst>
              <a:ext uri="{FF2B5EF4-FFF2-40B4-BE49-F238E27FC236}">
                <a16:creationId xmlns:a16="http://schemas.microsoft.com/office/drawing/2014/main" id="{899E7F62-E03D-4FC1-2119-5310962BD5D2}"/>
              </a:ext>
            </a:extLst>
          </p:cNvPr>
          <p:cNvSpPr/>
          <p:nvPr/>
        </p:nvSpPr>
        <p:spPr>
          <a:xfrm>
            <a:off x="12039600" y="78867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373CBD-8B67-B3BF-F46F-468F90B8E297}"/>
              </a:ext>
            </a:extLst>
          </p:cNvPr>
          <p:cNvSpPr txBox="1"/>
          <p:nvPr/>
        </p:nvSpPr>
        <p:spPr>
          <a:xfrm>
            <a:off x="12496800" y="8115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con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FC1116-ED74-E111-65D5-D02800065DDC}"/>
              </a:ext>
            </a:extLst>
          </p:cNvPr>
          <p:cNvCxnSpPr>
            <a:cxnSpLocks/>
          </p:cNvCxnSpPr>
          <p:nvPr/>
        </p:nvCxnSpPr>
        <p:spPr>
          <a:xfrm>
            <a:off x="8610600" y="81915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40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21" grpId="0"/>
      <p:bldP spid="65" grpId="0" animBg="1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+ 5 = 7 (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2 = 14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5 = 35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 con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35 con </a:t>
            </a:r>
          </a:p>
        </p:txBody>
      </p:sp>
    </p:spTree>
    <p:extLst>
      <p:ext uri="{BB962C8B-B14F-4D97-AF65-F5344CB8AC3E}">
        <p14:creationId xmlns:p14="http://schemas.microsoft.com/office/powerpoint/2010/main" val="251863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một ngày, một cửa hàng đã bán hàng và thu được số tiền là 18 000 000 đồng. Biết số tiền bán được trong buổi sáng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tiền bán được trong buổi chiều. Hỏi số tiền bán được trong mỗi buổi là bao nhiêu?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blipFill>
                <a:blip r:embed="rId2"/>
                <a:stretch>
                  <a:fillRect l="-1553" t="-4070" r="-2330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0472D76-B32C-11AC-D929-332C83767BCF}"/>
              </a:ext>
            </a:extLst>
          </p:cNvPr>
          <p:cNvSpPr txBox="1"/>
          <p:nvPr/>
        </p:nvSpPr>
        <p:spPr>
          <a:xfrm>
            <a:off x="8153400" y="4229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3EC5B-81E4-6612-D03E-4ACC06951569}"/>
              </a:ext>
            </a:extLst>
          </p:cNvPr>
          <p:cNvSpPr txBox="1"/>
          <p:nvPr/>
        </p:nvSpPr>
        <p:spPr>
          <a:xfrm>
            <a:off x="3581400" y="4914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2AA08-FAA0-F5A9-24F9-777912E96821}"/>
              </a:ext>
            </a:extLst>
          </p:cNvPr>
          <p:cNvSpPr txBox="1"/>
          <p:nvPr/>
        </p:nvSpPr>
        <p:spPr>
          <a:xfrm>
            <a:off x="3581400" y="5753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0C66D-5075-D673-F53E-0ADAF02AC9ED}"/>
              </a:ext>
            </a:extLst>
          </p:cNvPr>
          <p:cNvSpPr txBox="1"/>
          <p:nvPr/>
        </p:nvSpPr>
        <p:spPr>
          <a:xfrm>
            <a:off x="3352800" y="65913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451AC0-756B-9931-C625-302511AAA86E}"/>
              </a:ext>
            </a:extLst>
          </p:cNvPr>
          <p:cNvGrpSpPr/>
          <p:nvPr/>
        </p:nvGrpSpPr>
        <p:grpSpPr>
          <a:xfrm>
            <a:off x="6400800" y="5981700"/>
            <a:ext cx="3200400" cy="381000"/>
            <a:chOff x="2971800" y="2400300"/>
            <a:chExt cx="3200400" cy="381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C77939-CD00-CCEC-8D89-5D940E115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0E4F5E-FA84-F7A6-2FC1-0F64E02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200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46B5DE-2A74-9012-FFCE-BAEECB52F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9E54B-7E47-B125-1DF7-227B8584D3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7E6E3CA-AB13-C4D0-0681-8817BA165D4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FDD542-5922-4715-C7B9-5DE61AE84939}"/>
              </a:ext>
            </a:extLst>
          </p:cNvPr>
          <p:cNvGrpSpPr/>
          <p:nvPr/>
        </p:nvGrpSpPr>
        <p:grpSpPr>
          <a:xfrm>
            <a:off x="6400800" y="6896100"/>
            <a:ext cx="2133600" cy="381000"/>
            <a:chOff x="2971800" y="2400300"/>
            <a:chExt cx="2133600" cy="381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56811-A869-84B3-F0AD-4BDA972D9078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79AAC8-DECA-E7E1-01A7-D2534C9E159C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35721B-5634-E233-F03C-4407D117AE0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20A8D4-EFD3-CAD4-50CB-8B2DA69D4CD9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Brace 31">
            <a:extLst>
              <a:ext uri="{FF2B5EF4-FFF2-40B4-BE49-F238E27FC236}">
                <a16:creationId xmlns:a16="http://schemas.microsoft.com/office/drawing/2014/main" id="{40B53B21-3A5F-13B0-5EE0-B7C2F9FCB6E7}"/>
              </a:ext>
            </a:extLst>
          </p:cNvPr>
          <p:cNvSpPr/>
          <p:nvPr/>
        </p:nvSpPr>
        <p:spPr>
          <a:xfrm>
            <a:off x="9906000" y="60579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84304-5939-375E-8423-8672C33BB13B}"/>
              </a:ext>
            </a:extLst>
          </p:cNvPr>
          <p:cNvSpPr txBox="1"/>
          <p:nvPr/>
        </p:nvSpPr>
        <p:spPr>
          <a:xfrm>
            <a:off x="10363200" y="62865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922BFB-03E0-E9EA-BDB4-A860713728AF}"/>
              </a:ext>
            </a:extLst>
          </p:cNvPr>
          <p:cNvCxnSpPr>
            <a:cxnSpLocks/>
          </p:cNvCxnSpPr>
          <p:nvPr/>
        </p:nvCxnSpPr>
        <p:spPr>
          <a:xfrm>
            <a:off x="8534400" y="63627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5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0" grpId="0"/>
      <p:bldP spid="32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phần bằng nhau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+ 2 = 5 (phần)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sáng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3 = 10 800 000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chiều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2 = 7 200 000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Buổi sáng: 18 000 000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 chiều: 7 200 000 (đồng)</a:t>
            </a:r>
          </a:p>
        </p:txBody>
      </p:sp>
    </p:spTree>
    <p:extLst>
      <p:ext uri="{BB962C8B-B14F-4D97-AF65-F5344CB8AC3E}">
        <p14:creationId xmlns:p14="http://schemas.microsoft.com/office/powerpoint/2010/main" val="329734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8909">
            <a:off x="10703483" y="858387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60"/>
                </a:lnTo>
                <a:lnTo>
                  <a:pt x="0" y="1348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21683">
            <a:off x="8508577" y="829019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803199">
            <a:off x="8907766" y="6219623"/>
            <a:ext cx="1330041" cy="1330041"/>
          </a:xfrm>
          <a:custGeom>
            <a:avLst/>
            <a:gdLst/>
            <a:ahLst/>
            <a:cxnLst/>
            <a:rect l="l" t="t" r="r" b="b"/>
            <a:pathLst>
              <a:path w="1330041" h="1330041">
                <a:moveTo>
                  <a:pt x="0" y="0"/>
                </a:moveTo>
                <a:lnTo>
                  <a:pt x="1330041" y="0"/>
                </a:lnTo>
                <a:lnTo>
                  <a:pt x="1330041" y="1330041"/>
                </a:lnTo>
                <a:lnTo>
                  <a:pt x="0" y="1330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88130">
            <a:off x="10407215" y="6790821"/>
            <a:ext cx="1493797" cy="1493797"/>
          </a:xfrm>
          <a:custGeom>
            <a:avLst/>
            <a:gdLst/>
            <a:ahLst/>
            <a:cxnLst/>
            <a:rect l="l" t="t" r="r" b="b"/>
            <a:pathLst>
              <a:path w="1493797" h="1493797">
                <a:moveTo>
                  <a:pt x="0" y="0"/>
                </a:moveTo>
                <a:lnTo>
                  <a:pt x="1493798" y="0"/>
                </a:lnTo>
                <a:lnTo>
                  <a:pt x="1493798" y="1493797"/>
                </a:lnTo>
                <a:lnTo>
                  <a:pt x="0" y="149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E7CE75-91E4-431C-A33B-6AAF7331FFBA}"/>
              </a:ext>
            </a:extLst>
          </p:cNvPr>
          <p:cNvGrpSpPr/>
          <p:nvPr/>
        </p:nvGrpSpPr>
        <p:grpSpPr>
          <a:xfrm>
            <a:off x="1272471" y="1977549"/>
            <a:ext cx="15698561" cy="2566638"/>
            <a:chOff x="1272471" y="1977549"/>
            <a:chExt cx="15698561" cy="25666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415E60-1F6D-46D4-84A4-B306CBAE921A}"/>
                </a:ext>
              </a:extLst>
            </p:cNvPr>
            <p:cNvSpPr txBox="1"/>
            <p:nvPr/>
          </p:nvSpPr>
          <p:spPr>
            <a:xfrm>
              <a:off x="1843669" y="2292694"/>
              <a:ext cx="149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Xin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chào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và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hẹn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gặp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lại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8650A8-F656-4921-9D25-DF433BF8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2471" y="1977549"/>
              <a:ext cx="15698561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29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47098" y="1283043"/>
            <a:ext cx="12669302" cy="7175157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371475" y="4829175"/>
            <a:ext cx="5172075" cy="5229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1145" y="1989936"/>
            <a:ext cx="111380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chinh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80" y="7782969"/>
            <a:ext cx="4957011" cy="19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2914651" y="1057273"/>
            <a:ext cx="4740962" cy="46769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50941" y="3857625"/>
            <a:ext cx="1763810" cy="2771775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6972302" y="5050030"/>
            <a:ext cx="3769413" cy="35600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201150" y="2628900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13785761" y="3781685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10741713" y="1257300"/>
            <a:ext cx="5851221" cy="3677169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13258802" y="5681768"/>
            <a:ext cx="5029200" cy="519319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257800" y="3343275"/>
            <a:ext cx="2857500" cy="257175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6375691"/>
            <a:ext cx="3143250" cy="3177983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523287" y="-1075673"/>
            <a:ext cx="2762880" cy="4564167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5139" y="-1408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2354241" y="359963"/>
            <a:ext cx="14582631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834796" y="359963"/>
            <a:ext cx="2947916" cy="2722731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3782711" y="784727"/>
            <a:ext cx="12526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/>
              <a:t>Câu</a:t>
            </a:r>
            <a:r>
              <a:rPr lang="en-US" sz="5400" b="1" dirty="0"/>
              <a:t> 1: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3,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5. </a:t>
            </a:r>
            <a:r>
              <a:rPr lang="en-US" sz="5400" b="1" dirty="0" err="1"/>
              <a:t>Hãy</a:t>
            </a:r>
            <a:r>
              <a:rPr lang="en-US" sz="5400" b="1" dirty="0"/>
              <a:t> </a:t>
            </a:r>
            <a:r>
              <a:rPr lang="en-US" sz="5400" b="1" dirty="0" err="1"/>
              <a:t>viết</a:t>
            </a:r>
            <a:r>
              <a:rPr lang="en-US" sz="5400" b="1" dirty="0"/>
              <a:t> </a:t>
            </a:r>
            <a:r>
              <a:rPr lang="en-US" sz="5400" b="1" dirty="0" err="1"/>
              <a:t>tỉ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và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.</a:t>
            </a:r>
          </a:p>
        </p:txBody>
      </p:sp>
      <p:grpSp>
        <p:nvGrpSpPr>
          <p:cNvPr id="13" name="A"/>
          <p:cNvGrpSpPr/>
          <p:nvPr/>
        </p:nvGrpSpPr>
        <p:grpSpPr>
          <a:xfrm>
            <a:off x="3003125" y="2892874"/>
            <a:ext cx="12382536" cy="2857604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B"/>
          <p:cNvGrpSpPr/>
          <p:nvPr/>
        </p:nvGrpSpPr>
        <p:grpSpPr>
          <a:xfrm>
            <a:off x="3374141" y="4560963"/>
            <a:ext cx="12011520" cy="4210388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C"/>
          <p:cNvGrpSpPr/>
          <p:nvPr/>
        </p:nvGrpSpPr>
        <p:grpSpPr>
          <a:xfrm>
            <a:off x="3782711" y="7715249"/>
            <a:ext cx="11602950" cy="2571752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ĐÚNG"/>
          <p:cNvGrpSpPr/>
          <p:nvPr/>
        </p:nvGrpSpPr>
        <p:grpSpPr>
          <a:xfrm>
            <a:off x="13735941" y="2781665"/>
            <a:ext cx="3724350" cy="3068312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13608593" y="5362858"/>
            <a:ext cx="3715286" cy="258854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88750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47" y="4701761"/>
            <a:ext cx="5851742" cy="60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804156" y="359963"/>
            <a:ext cx="13933746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878113" y="2785656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9129" y="4560963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583740" y="7715249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871492" y="497553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832651" y="3161929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68853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722973" y="288520"/>
            <a:ext cx="3182811" cy="3005987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78" y="3979494"/>
            <a:ext cx="6290652" cy="6758316"/>
          </a:xfrm>
          <a:prstGeom prst="rect">
            <a:avLst/>
          </a:prstGeom>
        </p:spPr>
      </p:pic>
      <p:sp>
        <p:nvSpPr>
          <p:cNvPr id="28" name="CÂU HỎI">
            <a:extLst>
              <a:ext uri="{FF2B5EF4-FFF2-40B4-BE49-F238E27FC236}">
                <a16:creationId xmlns:a16="http://schemas.microsoft.com/office/drawing/2014/main" id="{95498E77-5A04-968C-8F2C-D4919B2A5842}"/>
              </a:ext>
            </a:extLst>
          </p:cNvPr>
          <p:cNvSpPr txBox="1"/>
          <p:nvPr/>
        </p:nvSpPr>
        <p:spPr>
          <a:xfrm>
            <a:off x="3431536" y="800496"/>
            <a:ext cx="12526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Trong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6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681787" y="335900"/>
            <a:ext cx="14248620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393186" y="685538"/>
            <a:ext cx="9770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spcAft>
                <a:spcPts val="120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n,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= 2, n = 3</a:t>
            </a:r>
            <a:endParaRPr lang="vi-VN" sz="6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996660" y="2868811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367676" y="4536899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776246" y="7691186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65951" y="7443217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602128" y="5338795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465415" y="3111650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95684" y="286488"/>
            <a:ext cx="5381442" cy="3381939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302" y="3546502"/>
            <a:ext cx="7055526" cy="72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3070748" y="359963"/>
            <a:ext cx="13739343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007765" y="809606"/>
            <a:ext cx="10251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m,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 = 2, n = 3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2876343" y="2892875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7359" y="4560962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655929" y="7715250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09160" y="278166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481812" y="5362858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760728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441820" y="-184512"/>
            <a:ext cx="4935821" cy="5096771"/>
          </a:xfrm>
          <a:prstGeom prst="rect">
            <a:avLst/>
          </a:prstGeom>
        </p:spPr>
      </p:pic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38" y="3806877"/>
            <a:ext cx="6771287" cy="69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6" y="0"/>
            <a:ext cx="16148103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18013" y="464897"/>
            <a:ext cx="13700555" cy="4299609"/>
            <a:chOff x="2029293" y="309931"/>
            <a:chExt cx="8783085" cy="2866406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076" y="773638"/>
              <a:ext cx="812951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9000" dirty="0">
                  <a:solidFill>
                    <a:srgbClr val="7030A0"/>
                  </a:solidFill>
                  <a:latin typeface="#9Slide07 SVNStick A Round" panose="02000503000000000000" pitchFamily="2" charset="0"/>
                </a:rPr>
                <a:t>CẢM ƠN CÁC BẠN ĐÃ GIÚP MÌNH CÓ CHUYẾN DU HÀNH 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5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CẨM DUYÊN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2C4A2F-BA7C-7B81-F6FE-26BE08784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476500"/>
            <a:ext cx="13351397" cy="3023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6920A-AEA9-2D98-6E73-CB994D17B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952500"/>
            <a:ext cx="2865368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6F7D2A754846A2D9FB1C71B4DE84" ma:contentTypeVersion="16" ma:contentTypeDescription="Create a new document." ma:contentTypeScope="" ma:versionID="b8055b0efe4ed5168b16660ccc667882">
  <xsd:schema xmlns:xsd="http://www.w3.org/2001/XMLSchema" xmlns:xs="http://www.w3.org/2001/XMLSchema" xmlns:p="http://schemas.microsoft.com/office/2006/metadata/properties" xmlns:ns3="7ca0869d-e64d-4948-b06f-9c660a26366e" xmlns:ns4="c369c114-7e22-43c4-b211-3b63d65c646c" targetNamespace="http://schemas.microsoft.com/office/2006/metadata/properties" ma:root="true" ma:fieldsID="ad2f3945156997671da509d93779851b" ns3:_="" ns4:_="">
    <xsd:import namespace="7ca0869d-e64d-4948-b06f-9c660a26366e"/>
    <xsd:import namespace="c369c114-7e22-43c4-b211-3b63d65c64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0869d-e64d-4948-b06f-9c660a263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9c114-7e22-43c4-b211-3b63d65c64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a0869d-e64d-4948-b06f-9c660a26366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C59996-60A4-4811-A675-7AEB85E4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0869d-e64d-4948-b06f-9c660a26366e"/>
    <ds:schemaRef ds:uri="c369c114-7e22-43c4-b211-3b63d65c6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4C7761-0320-4589-80CE-8729C19C03E5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7ca0869d-e64d-4948-b06f-9c660a26366e"/>
    <ds:schemaRef ds:uri="http://schemas.microsoft.com/office/infopath/2007/PartnerControls"/>
    <ds:schemaRef ds:uri="http://schemas.openxmlformats.org/package/2006/metadata/core-properties"/>
    <ds:schemaRef ds:uri="c369c114-7e22-43c4-b211-3b63d65c646c"/>
  </ds:schemaRefs>
</ds:datastoreItem>
</file>

<file path=customXml/itemProps3.xml><?xml version="1.0" encoding="utf-8"?>
<ds:datastoreItem xmlns:ds="http://schemas.openxmlformats.org/officeDocument/2006/customXml" ds:itemID="{5011B923-0F4B-4DDA-9BC7-B77CEC7B29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651</Words>
  <Application>Microsoft Office PowerPoint</Application>
  <PresentationFormat>Custom</PresentationFormat>
  <Paragraphs>74</Paragraphs>
  <Slides>18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#9Slide07 SVNStick A Round</vt:lpstr>
      <vt:lpstr>Arial</vt:lpstr>
      <vt:lpstr>Calibri</vt:lpstr>
      <vt:lpstr>Cambria</vt:lpstr>
      <vt:lpstr>Cambria Math</vt:lpstr>
      <vt:lpstr>SVN-Poky's</vt:lpstr>
      <vt:lpstr>Times New Roman</vt:lpstr>
      <vt:lpstr>Office Theme</vt:lpstr>
      <vt:lpstr>Thiết kế Tùy chỉnh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TV5_T3_NÓI VÀ NGHE</dc:title>
  <dc:creator>Huong Thao - 0972115126</dc:creator>
  <cp:lastModifiedBy>Thao Tran</cp:lastModifiedBy>
  <cp:revision>54</cp:revision>
  <dcterms:created xsi:type="dcterms:W3CDTF">2006-08-16T00:00:00Z</dcterms:created>
  <dcterms:modified xsi:type="dcterms:W3CDTF">2024-12-04T02:41:58Z</dcterms:modified>
  <dc:identifier>DAGIxAgL6lM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0x010100A4066F7D2A754846A2D9FB1C71B4DE84</vt:lpwstr>
  </property>
</Properties>
</file>