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87" r:id="rId2"/>
  </p:sldMasterIdLst>
  <p:notesMasterIdLst>
    <p:notesMasterId r:id="rId17"/>
  </p:notesMasterIdLst>
  <p:sldIdLst>
    <p:sldId id="263" r:id="rId3"/>
    <p:sldId id="264" r:id="rId4"/>
    <p:sldId id="265" r:id="rId5"/>
    <p:sldId id="319" r:id="rId6"/>
    <p:sldId id="334" r:id="rId7"/>
    <p:sldId id="323" r:id="rId8"/>
    <p:sldId id="335" r:id="rId9"/>
    <p:sldId id="336" r:id="rId10"/>
    <p:sldId id="324" r:id="rId11"/>
    <p:sldId id="325" r:id="rId12"/>
    <p:sldId id="271" r:id="rId13"/>
    <p:sldId id="331" r:id="rId14"/>
    <p:sldId id="337" r:id="rId15"/>
    <p:sldId id="33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D86"/>
    <a:srgbClr val="17375E"/>
    <a:srgbClr val="00B050"/>
    <a:srgbClr val="FFC000"/>
    <a:srgbClr val="FFFF99"/>
    <a:srgbClr val="F2B655"/>
    <a:srgbClr val="C5DCF1"/>
    <a:srgbClr val="F272C5"/>
    <a:srgbClr val="25C7D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54158-E4E2-45F5-9EBE-08F7E239E287}" type="datetimeFigureOut">
              <a:rPr lang="en-US" smtClean="0"/>
              <a:t>19/3/2025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70064-4581-4A73-BF17-04E0158E85C6}" type="slidenum">
              <a:rPr lang="en-US" smtClean="0"/>
              <a:t>‹#›</a:t>
            </a:fld>
            <a:endParaRPr lang="en-US"/>
          </a:p>
        </p:txBody>
      </p:sp>
    </p:spTree>
    <p:extLst>
      <p:ext uri="{BB962C8B-B14F-4D97-AF65-F5344CB8AC3E}">
        <p14:creationId xmlns:p14="http://schemas.microsoft.com/office/powerpoint/2010/main" val="309646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CÁC THẦY CÔ ẤN NÚT MŨI TÊN ĐỂ QUAY TRỞ VỀ SL5</a:t>
            </a:r>
          </a:p>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1</a:t>
            </a:fld>
            <a:endParaRPr lang="en-US"/>
          </a:p>
        </p:txBody>
      </p:sp>
    </p:spTree>
    <p:extLst>
      <p:ext uri="{BB962C8B-B14F-4D97-AF65-F5344CB8AC3E}">
        <p14:creationId xmlns:p14="http://schemas.microsoft.com/office/powerpoint/2010/main" val="141812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CÁC THẦY CÔ ẤN NÚT MŨI TÊN ĐỂ QUAY TRỞ VỀ SL5</a:t>
            </a:r>
          </a:p>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2</a:t>
            </a:fld>
            <a:endParaRPr lang="en-US"/>
          </a:p>
        </p:txBody>
      </p:sp>
    </p:spTree>
    <p:extLst>
      <p:ext uri="{BB962C8B-B14F-4D97-AF65-F5344CB8AC3E}">
        <p14:creationId xmlns:p14="http://schemas.microsoft.com/office/powerpoint/2010/main" val="1757365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CÁC THẦY CÔ ẤN NÚT MŨI TÊN ĐỂ QUAY TRỞ VỀ SL5</a:t>
            </a:r>
          </a:p>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3</a:t>
            </a:fld>
            <a:endParaRPr lang="en-US"/>
          </a:p>
        </p:txBody>
      </p:sp>
    </p:spTree>
    <p:extLst>
      <p:ext uri="{BB962C8B-B14F-4D97-AF65-F5344CB8AC3E}">
        <p14:creationId xmlns:p14="http://schemas.microsoft.com/office/powerpoint/2010/main" val="78274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6</a:t>
            </a:fld>
            <a:endParaRPr lang="en-US"/>
          </a:p>
        </p:txBody>
      </p:sp>
    </p:spTree>
    <p:extLst>
      <p:ext uri="{BB962C8B-B14F-4D97-AF65-F5344CB8AC3E}">
        <p14:creationId xmlns:p14="http://schemas.microsoft.com/office/powerpoint/2010/main" val="4102900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064-4581-4A73-BF17-04E0158E85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556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517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50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299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title"/>
          </p:nvPr>
        </p:nvSpPr>
        <p:spPr>
          <a:xfrm>
            <a:off x="4569600" y="3111533"/>
            <a:ext cx="6037200" cy="2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title" idx="2" hasCustomPrompt="1"/>
          </p:nvPr>
        </p:nvSpPr>
        <p:spPr>
          <a:xfrm>
            <a:off x="4569567" y="1692800"/>
            <a:ext cx="6037200" cy="1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9062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216723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7"/>
        <p:cNvGrpSpPr/>
        <p:nvPr/>
      </p:nvGrpSpPr>
      <p:grpSpPr>
        <a:xfrm>
          <a:off x="0" y="0"/>
          <a:ext cx="0" cy="0"/>
          <a:chOff x="0" y="0"/>
          <a:chExt cx="0" cy="0"/>
        </a:xfrm>
      </p:grpSpPr>
      <p:sp>
        <p:nvSpPr>
          <p:cNvPr id="48" name="Google Shape;48;p13"/>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13"/>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13"/>
          <p:cNvSpPr txBox="1">
            <a:spLocks noGrp="1"/>
          </p:cNvSpPr>
          <p:nvPr>
            <p:ph type="body" idx="1"/>
          </p:nvPr>
        </p:nvSpPr>
        <p:spPr>
          <a:xfrm>
            <a:off x="975600" y="2711633"/>
            <a:ext cx="4978400" cy="3380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51" name="Google Shape;51;p13"/>
          <p:cNvSpPr txBox="1">
            <a:spLocks noGrp="1"/>
          </p:cNvSpPr>
          <p:nvPr>
            <p:ph type="body" idx="2"/>
          </p:nvPr>
        </p:nvSpPr>
        <p:spPr>
          <a:xfrm>
            <a:off x="6238000" y="2711633"/>
            <a:ext cx="4978400" cy="18652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91182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and Six Columns">
  <p:cSld name="Text and Six Columns">
    <p:spTree>
      <p:nvGrpSpPr>
        <p:cNvPr id="1" name="Shape 52"/>
        <p:cNvGrpSpPr/>
        <p:nvPr/>
      </p:nvGrpSpPr>
      <p:grpSpPr>
        <a:xfrm>
          <a:off x="0" y="0"/>
          <a:ext cx="0" cy="0"/>
          <a:chOff x="0" y="0"/>
          <a:chExt cx="0" cy="0"/>
        </a:xfrm>
      </p:grpSpPr>
      <p:sp>
        <p:nvSpPr>
          <p:cNvPr id="53" name="Google Shape;53;p14"/>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4"/>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975584" y="5355833"/>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56" name="Google Shape;56;p14"/>
          <p:cNvSpPr txBox="1">
            <a:spLocks noGrp="1"/>
          </p:cNvSpPr>
          <p:nvPr>
            <p:ph type="subTitle" idx="2"/>
          </p:nvPr>
        </p:nvSpPr>
        <p:spPr>
          <a:xfrm>
            <a:off x="975533" y="4807833"/>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57" name="Google Shape;57;p14"/>
          <p:cNvSpPr txBox="1">
            <a:spLocks noGrp="1"/>
          </p:cNvSpPr>
          <p:nvPr>
            <p:ph type="body" idx="3"/>
          </p:nvPr>
        </p:nvSpPr>
        <p:spPr>
          <a:xfrm>
            <a:off x="8328784" y="5355833"/>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58" name="Google Shape;58;p14"/>
          <p:cNvSpPr txBox="1">
            <a:spLocks noGrp="1"/>
          </p:cNvSpPr>
          <p:nvPr>
            <p:ph type="subTitle" idx="4"/>
          </p:nvPr>
        </p:nvSpPr>
        <p:spPr>
          <a:xfrm>
            <a:off x="8328733" y="4807833"/>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59" name="Google Shape;59;p14"/>
          <p:cNvSpPr txBox="1">
            <a:spLocks noGrp="1"/>
          </p:cNvSpPr>
          <p:nvPr>
            <p:ph type="body" idx="5"/>
          </p:nvPr>
        </p:nvSpPr>
        <p:spPr>
          <a:xfrm>
            <a:off x="4652184" y="5355833"/>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0" name="Google Shape;60;p14"/>
          <p:cNvSpPr txBox="1">
            <a:spLocks noGrp="1"/>
          </p:cNvSpPr>
          <p:nvPr>
            <p:ph type="subTitle" idx="6"/>
          </p:nvPr>
        </p:nvSpPr>
        <p:spPr>
          <a:xfrm>
            <a:off x="4652133" y="4807833"/>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61" name="Google Shape;61;p14"/>
          <p:cNvSpPr txBox="1">
            <a:spLocks noGrp="1"/>
          </p:cNvSpPr>
          <p:nvPr>
            <p:ph type="body" idx="7"/>
          </p:nvPr>
        </p:nvSpPr>
        <p:spPr>
          <a:xfrm>
            <a:off x="975633" y="3198667"/>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2" name="Google Shape;62;p14"/>
          <p:cNvSpPr txBox="1">
            <a:spLocks noGrp="1"/>
          </p:cNvSpPr>
          <p:nvPr>
            <p:ph type="subTitle" idx="8"/>
          </p:nvPr>
        </p:nvSpPr>
        <p:spPr>
          <a:xfrm>
            <a:off x="975567" y="2650651"/>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63" name="Google Shape;63;p14"/>
          <p:cNvSpPr txBox="1">
            <a:spLocks noGrp="1"/>
          </p:cNvSpPr>
          <p:nvPr>
            <p:ph type="body" idx="9"/>
          </p:nvPr>
        </p:nvSpPr>
        <p:spPr>
          <a:xfrm>
            <a:off x="8328833" y="3198667"/>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4" name="Google Shape;64;p14"/>
          <p:cNvSpPr txBox="1">
            <a:spLocks noGrp="1"/>
          </p:cNvSpPr>
          <p:nvPr>
            <p:ph type="subTitle" idx="13"/>
          </p:nvPr>
        </p:nvSpPr>
        <p:spPr>
          <a:xfrm>
            <a:off x="8328767" y="2650651"/>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65" name="Google Shape;65;p14"/>
          <p:cNvSpPr txBox="1">
            <a:spLocks noGrp="1"/>
          </p:cNvSpPr>
          <p:nvPr>
            <p:ph type="body" idx="14"/>
          </p:nvPr>
        </p:nvSpPr>
        <p:spPr>
          <a:xfrm>
            <a:off x="4652233" y="3198667"/>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6" name="Google Shape;66;p14"/>
          <p:cNvSpPr txBox="1">
            <a:spLocks noGrp="1"/>
          </p:cNvSpPr>
          <p:nvPr>
            <p:ph type="subTitle" idx="15"/>
          </p:nvPr>
        </p:nvSpPr>
        <p:spPr>
          <a:xfrm>
            <a:off x="4652167" y="2650651"/>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23659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and four Columns 2">
  <p:cSld name="Text and four Columns 2">
    <p:spTree>
      <p:nvGrpSpPr>
        <p:cNvPr id="1" name="Shape 67"/>
        <p:cNvGrpSpPr/>
        <p:nvPr/>
      </p:nvGrpSpPr>
      <p:grpSpPr>
        <a:xfrm>
          <a:off x="0" y="0"/>
          <a:ext cx="0" cy="0"/>
          <a:chOff x="0" y="0"/>
          <a:chExt cx="0" cy="0"/>
        </a:xfrm>
      </p:grpSpPr>
      <p:sp>
        <p:nvSpPr>
          <p:cNvPr id="68" name="Google Shape;68;p15"/>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15"/>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5"/>
          <p:cNvSpPr txBox="1">
            <a:spLocks noGrp="1"/>
          </p:cNvSpPr>
          <p:nvPr>
            <p:ph type="body" idx="1"/>
          </p:nvPr>
        </p:nvSpPr>
        <p:spPr>
          <a:xfrm>
            <a:off x="9078816"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1" name="Google Shape;71;p15"/>
          <p:cNvSpPr txBox="1">
            <a:spLocks noGrp="1"/>
          </p:cNvSpPr>
          <p:nvPr>
            <p:ph type="subTitle" idx="2"/>
          </p:nvPr>
        </p:nvSpPr>
        <p:spPr>
          <a:xfrm>
            <a:off x="9078767"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72" name="Google Shape;72;p15"/>
          <p:cNvSpPr txBox="1">
            <a:spLocks noGrp="1"/>
          </p:cNvSpPr>
          <p:nvPr>
            <p:ph type="body" idx="3"/>
          </p:nvPr>
        </p:nvSpPr>
        <p:spPr>
          <a:xfrm>
            <a:off x="6377760"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3" name="Google Shape;73;p15"/>
          <p:cNvSpPr txBox="1">
            <a:spLocks noGrp="1"/>
          </p:cNvSpPr>
          <p:nvPr>
            <p:ph type="subTitle" idx="4"/>
          </p:nvPr>
        </p:nvSpPr>
        <p:spPr>
          <a:xfrm>
            <a:off x="6377711"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74" name="Google Shape;74;p15"/>
          <p:cNvSpPr txBox="1">
            <a:spLocks noGrp="1"/>
          </p:cNvSpPr>
          <p:nvPr>
            <p:ph type="body" idx="5"/>
          </p:nvPr>
        </p:nvSpPr>
        <p:spPr>
          <a:xfrm>
            <a:off x="3676705"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5" name="Google Shape;75;p15"/>
          <p:cNvSpPr txBox="1">
            <a:spLocks noGrp="1"/>
          </p:cNvSpPr>
          <p:nvPr>
            <p:ph type="subTitle" idx="6"/>
          </p:nvPr>
        </p:nvSpPr>
        <p:spPr>
          <a:xfrm>
            <a:off x="3676656"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76" name="Google Shape;76;p15"/>
          <p:cNvSpPr txBox="1">
            <a:spLocks noGrp="1"/>
          </p:cNvSpPr>
          <p:nvPr>
            <p:ph type="body" idx="7"/>
          </p:nvPr>
        </p:nvSpPr>
        <p:spPr>
          <a:xfrm>
            <a:off x="975649"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7" name="Google Shape;77;p15"/>
          <p:cNvSpPr txBox="1">
            <a:spLocks noGrp="1"/>
          </p:cNvSpPr>
          <p:nvPr>
            <p:ph type="subTitle" idx="8"/>
          </p:nvPr>
        </p:nvSpPr>
        <p:spPr>
          <a:xfrm>
            <a:off x="975600"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350353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and three columns">
  <p:cSld name="Text and three columns">
    <p:spTree>
      <p:nvGrpSpPr>
        <p:cNvPr id="1" name="Shape 78"/>
        <p:cNvGrpSpPr/>
        <p:nvPr/>
      </p:nvGrpSpPr>
      <p:grpSpPr>
        <a:xfrm>
          <a:off x="0" y="0"/>
          <a:ext cx="0" cy="0"/>
          <a:chOff x="0" y="0"/>
          <a:chExt cx="0" cy="0"/>
        </a:xfrm>
      </p:grpSpPr>
      <p:sp>
        <p:nvSpPr>
          <p:cNvPr id="79" name="Google Shape;79;p16"/>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6"/>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6"/>
          <p:cNvSpPr txBox="1">
            <a:spLocks noGrp="1"/>
          </p:cNvSpPr>
          <p:nvPr>
            <p:ph type="body" idx="1"/>
          </p:nvPr>
        </p:nvSpPr>
        <p:spPr>
          <a:xfrm>
            <a:off x="975600" y="4434201"/>
            <a:ext cx="3300000" cy="128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82" name="Google Shape;82;p16"/>
          <p:cNvSpPr txBox="1">
            <a:spLocks noGrp="1"/>
          </p:cNvSpPr>
          <p:nvPr>
            <p:ph type="subTitle" idx="2"/>
          </p:nvPr>
        </p:nvSpPr>
        <p:spPr>
          <a:xfrm>
            <a:off x="975600" y="3743967"/>
            <a:ext cx="3300000" cy="4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83" name="Google Shape;83;p16"/>
          <p:cNvSpPr txBox="1">
            <a:spLocks noGrp="1"/>
          </p:cNvSpPr>
          <p:nvPr>
            <p:ph type="body" idx="3"/>
          </p:nvPr>
        </p:nvSpPr>
        <p:spPr>
          <a:xfrm>
            <a:off x="7916400" y="4434201"/>
            <a:ext cx="3300000" cy="128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84" name="Google Shape;84;p16"/>
          <p:cNvSpPr txBox="1">
            <a:spLocks noGrp="1"/>
          </p:cNvSpPr>
          <p:nvPr>
            <p:ph type="subTitle" idx="4"/>
          </p:nvPr>
        </p:nvSpPr>
        <p:spPr>
          <a:xfrm>
            <a:off x="7916400" y="3743967"/>
            <a:ext cx="3300000" cy="4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85" name="Google Shape;85;p16"/>
          <p:cNvSpPr txBox="1">
            <a:spLocks noGrp="1"/>
          </p:cNvSpPr>
          <p:nvPr>
            <p:ph type="body" idx="5"/>
          </p:nvPr>
        </p:nvSpPr>
        <p:spPr>
          <a:xfrm>
            <a:off x="4446000" y="4434201"/>
            <a:ext cx="3300000" cy="128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86" name="Google Shape;86;p16"/>
          <p:cNvSpPr txBox="1">
            <a:spLocks noGrp="1"/>
          </p:cNvSpPr>
          <p:nvPr>
            <p:ph type="subTitle" idx="6"/>
          </p:nvPr>
        </p:nvSpPr>
        <p:spPr>
          <a:xfrm>
            <a:off x="4446000" y="3743967"/>
            <a:ext cx="3300000" cy="4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3843520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nd three columns 2">
  <p:cSld name="Text and three columns 2">
    <p:spTree>
      <p:nvGrpSpPr>
        <p:cNvPr id="1" name="Shape 87"/>
        <p:cNvGrpSpPr/>
        <p:nvPr/>
      </p:nvGrpSpPr>
      <p:grpSpPr>
        <a:xfrm>
          <a:off x="0" y="0"/>
          <a:ext cx="0" cy="0"/>
          <a:chOff x="0" y="0"/>
          <a:chExt cx="0" cy="0"/>
        </a:xfrm>
      </p:grpSpPr>
      <p:sp>
        <p:nvSpPr>
          <p:cNvPr id="88" name="Google Shape;88;p17"/>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17"/>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7"/>
          <p:cNvSpPr txBox="1">
            <a:spLocks noGrp="1"/>
          </p:cNvSpPr>
          <p:nvPr>
            <p:ph type="body" idx="1"/>
          </p:nvPr>
        </p:nvSpPr>
        <p:spPr>
          <a:xfrm>
            <a:off x="975600" y="3044367"/>
            <a:ext cx="2887600" cy="93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91" name="Google Shape;91;p17"/>
          <p:cNvSpPr txBox="1">
            <a:spLocks noGrp="1"/>
          </p:cNvSpPr>
          <p:nvPr>
            <p:ph type="subTitle" idx="2"/>
          </p:nvPr>
        </p:nvSpPr>
        <p:spPr>
          <a:xfrm>
            <a:off x="975600" y="2524767"/>
            <a:ext cx="2887600" cy="51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92" name="Google Shape;92;p17"/>
          <p:cNvSpPr txBox="1">
            <a:spLocks noGrp="1"/>
          </p:cNvSpPr>
          <p:nvPr>
            <p:ph type="body" idx="3"/>
          </p:nvPr>
        </p:nvSpPr>
        <p:spPr>
          <a:xfrm>
            <a:off x="8328800" y="3044367"/>
            <a:ext cx="2887600" cy="93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93" name="Google Shape;93;p17"/>
          <p:cNvSpPr txBox="1">
            <a:spLocks noGrp="1"/>
          </p:cNvSpPr>
          <p:nvPr>
            <p:ph type="subTitle" idx="4"/>
          </p:nvPr>
        </p:nvSpPr>
        <p:spPr>
          <a:xfrm>
            <a:off x="8328800" y="2524767"/>
            <a:ext cx="2887600" cy="51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94" name="Google Shape;94;p17"/>
          <p:cNvSpPr txBox="1">
            <a:spLocks noGrp="1"/>
          </p:cNvSpPr>
          <p:nvPr>
            <p:ph type="body" idx="5"/>
          </p:nvPr>
        </p:nvSpPr>
        <p:spPr>
          <a:xfrm>
            <a:off x="4652200" y="2536367"/>
            <a:ext cx="2887600" cy="93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95" name="Google Shape;95;p17"/>
          <p:cNvSpPr txBox="1">
            <a:spLocks noGrp="1"/>
          </p:cNvSpPr>
          <p:nvPr>
            <p:ph type="subTitle" idx="6"/>
          </p:nvPr>
        </p:nvSpPr>
        <p:spPr>
          <a:xfrm>
            <a:off x="4652200" y="2016767"/>
            <a:ext cx="2887600" cy="51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4242592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nd four Columns">
  <p:cSld name="Text and four Columns">
    <p:spTree>
      <p:nvGrpSpPr>
        <p:cNvPr id="1" name="Shape 96"/>
        <p:cNvGrpSpPr/>
        <p:nvPr/>
      </p:nvGrpSpPr>
      <p:grpSpPr>
        <a:xfrm>
          <a:off x="0" y="0"/>
          <a:ext cx="0" cy="0"/>
          <a:chOff x="0" y="0"/>
          <a:chExt cx="0" cy="0"/>
        </a:xfrm>
      </p:grpSpPr>
      <p:sp>
        <p:nvSpPr>
          <p:cNvPr id="97" name="Google Shape;97;p18"/>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18"/>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8"/>
          <p:cNvSpPr txBox="1">
            <a:spLocks noGrp="1"/>
          </p:cNvSpPr>
          <p:nvPr>
            <p:ph type="body" idx="1"/>
          </p:nvPr>
        </p:nvSpPr>
        <p:spPr>
          <a:xfrm>
            <a:off x="2187000" y="2811515"/>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0" name="Google Shape;100;p18"/>
          <p:cNvSpPr txBox="1">
            <a:spLocks noGrp="1"/>
          </p:cNvSpPr>
          <p:nvPr>
            <p:ph type="subTitle" idx="2"/>
          </p:nvPr>
        </p:nvSpPr>
        <p:spPr>
          <a:xfrm>
            <a:off x="2187000" y="2280833"/>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
        <p:nvSpPr>
          <p:cNvPr id="101" name="Google Shape;101;p18"/>
          <p:cNvSpPr txBox="1">
            <a:spLocks noGrp="1"/>
          </p:cNvSpPr>
          <p:nvPr>
            <p:ph type="body" idx="3"/>
          </p:nvPr>
        </p:nvSpPr>
        <p:spPr>
          <a:xfrm>
            <a:off x="2187000" y="4664567"/>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2" name="Google Shape;102;p18"/>
          <p:cNvSpPr txBox="1">
            <a:spLocks noGrp="1"/>
          </p:cNvSpPr>
          <p:nvPr>
            <p:ph type="subTitle" idx="4"/>
          </p:nvPr>
        </p:nvSpPr>
        <p:spPr>
          <a:xfrm>
            <a:off x="2187000" y="4133767"/>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
        <p:nvSpPr>
          <p:cNvPr id="103" name="Google Shape;103;p18"/>
          <p:cNvSpPr txBox="1">
            <a:spLocks noGrp="1"/>
          </p:cNvSpPr>
          <p:nvPr>
            <p:ph type="body" idx="5"/>
          </p:nvPr>
        </p:nvSpPr>
        <p:spPr>
          <a:xfrm>
            <a:off x="7841155" y="2811633"/>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4" name="Google Shape;104;p18"/>
          <p:cNvSpPr txBox="1">
            <a:spLocks noGrp="1"/>
          </p:cNvSpPr>
          <p:nvPr>
            <p:ph type="subTitle" idx="6"/>
          </p:nvPr>
        </p:nvSpPr>
        <p:spPr>
          <a:xfrm>
            <a:off x="7841155" y="2280833"/>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
        <p:nvSpPr>
          <p:cNvPr id="105" name="Google Shape;105;p18"/>
          <p:cNvSpPr txBox="1">
            <a:spLocks noGrp="1"/>
          </p:cNvSpPr>
          <p:nvPr>
            <p:ph type="body" idx="7"/>
          </p:nvPr>
        </p:nvSpPr>
        <p:spPr>
          <a:xfrm>
            <a:off x="7841155" y="4656199"/>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6" name="Google Shape;106;p18"/>
          <p:cNvSpPr txBox="1">
            <a:spLocks noGrp="1"/>
          </p:cNvSpPr>
          <p:nvPr>
            <p:ph type="subTitle" idx="8"/>
          </p:nvPr>
        </p:nvSpPr>
        <p:spPr>
          <a:xfrm>
            <a:off x="7841155" y="4125368"/>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4219526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07"/>
        <p:cNvGrpSpPr/>
        <p:nvPr/>
      </p:nvGrpSpPr>
      <p:grpSpPr>
        <a:xfrm>
          <a:off x="0" y="0"/>
          <a:ext cx="0" cy="0"/>
          <a:chOff x="0" y="0"/>
          <a:chExt cx="0" cy="0"/>
        </a:xfrm>
      </p:grpSpPr>
      <p:sp>
        <p:nvSpPr>
          <p:cNvPr id="108" name="Google Shape;108;p19"/>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9"/>
          <p:cNvSpPr txBox="1">
            <a:spLocks noGrp="1"/>
          </p:cNvSpPr>
          <p:nvPr>
            <p:ph type="title" hasCustomPrompt="1"/>
          </p:nvPr>
        </p:nvSpPr>
        <p:spPr>
          <a:xfrm>
            <a:off x="3472200" y="1039767"/>
            <a:ext cx="5247600" cy="8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110" name="Google Shape;110;p19"/>
          <p:cNvSpPr txBox="1">
            <a:spLocks noGrp="1"/>
          </p:cNvSpPr>
          <p:nvPr>
            <p:ph type="body" idx="1"/>
          </p:nvPr>
        </p:nvSpPr>
        <p:spPr>
          <a:xfrm>
            <a:off x="3472200" y="1848700"/>
            <a:ext cx="5247600" cy="468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111" name="Google Shape;111;p19"/>
          <p:cNvSpPr txBox="1">
            <a:spLocks noGrp="1"/>
          </p:cNvSpPr>
          <p:nvPr>
            <p:ph type="title" idx="2" hasCustomPrompt="1"/>
          </p:nvPr>
        </p:nvSpPr>
        <p:spPr>
          <a:xfrm>
            <a:off x="3472200" y="2790267"/>
            <a:ext cx="5247600" cy="8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112" name="Google Shape;112;p19"/>
          <p:cNvSpPr txBox="1">
            <a:spLocks noGrp="1"/>
          </p:cNvSpPr>
          <p:nvPr>
            <p:ph type="body" idx="3"/>
          </p:nvPr>
        </p:nvSpPr>
        <p:spPr>
          <a:xfrm>
            <a:off x="3472200" y="3599067"/>
            <a:ext cx="5247600" cy="468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113" name="Google Shape;113;p19"/>
          <p:cNvSpPr txBox="1">
            <a:spLocks noGrp="1"/>
          </p:cNvSpPr>
          <p:nvPr>
            <p:ph type="title" idx="4" hasCustomPrompt="1"/>
          </p:nvPr>
        </p:nvSpPr>
        <p:spPr>
          <a:xfrm>
            <a:off x="3472200" y="4540633"/>
            <a:ext cx="5247600" cy="8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114" name="Google Shape;114;p19"/>
          <p:cNvSpPr txBox="1">
            <a:spLocks noGrp="1"/>
          </p:cNvSpPr>
          <p:nvPr>
            <p:ph type="body" idx="5"/>
          </p:nvPr>
        </p:nvSpPr>
        <p:spPr>
          <a:xfrm>
            <a:off x="3472200" y="5349433"/>
            <a:ext cx="5247600" cy="468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78624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itle">
  <p:cSld name="Only Title">
    <p:spTree>
      <p:nvGrpSpPr>
        <p:cNvPr id="1" name="Shape 115"/>
        <p:cNvGrpSpPr/>
        <p:nvPr/>
      </p:nvGrpSpPr>
      <p:grpSpPr>
        <a:xfrm>
          <a:off x="0" y="0"/>
          <a:ext cx="0" cy="0"/>
          <a:chOff x="0" y="0"/>
          <a:chExt cx="0" cy="0"/>
        </a:xfrm>
      </p:grpSpPr>
      <p:sp>
        <p:nvSpPr>
          <p:cNvPr id="116" name="Google Shape;116;p20"/>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20"/>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39503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118"/>
        <p:cNvGrpSpPr/>
        <p:nvPr/>
      </p:nvGrpSpPr>
      <p:grpSpPr>
        <a:xfrm>
          <a:off x="0" y="0"/>
          <a:ext cx="0" cy="0"/>
          <a:chOff x="0" y="0"/>
          <a:chExt cx="0" cy="0"/>
        </a:xfrm>
      </p:grpSpPr>
      <p:sp>
        <p:nvSpPr>
          <p:cNvPr id="119" name="Google Shape;119;p21"/>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21"/>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1041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1"/>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975600" y="1922200"/>
            <a:ext cx="10240800" cy="4170000"/>
          </a:xfrm>
          <a:prstGeom prst="rect">
            <a:avLst/>
          </a:prstGeom>
        </p:spPr>
        <p:txBody>
          <a:bodyPr spcFirstLastPara="1" wrap="square" lIns="91425" tIns="91425" rIns="91425" bIns="91425" anchor="ctr" anchorCtr="0">
            <a:noAutofit/>
          </a:bodyPr>
          <a:lstStyle>
            <a:lvl1pPr marL="609585" lvl="0" indent="-389457">
              <a:lnSpc>
                <a:spcPct val="100000"/>
              </a:lnSpc>
              <a:spcBef>
                <a:spcPts val="0"/>
              </a:spcBef>
              <a:spcAft>
                <a:spcPts val="0"/>
              </a:spcAft>
              <a:buSzPts val="1000"/>
              <a:buChar char="●"/>
              <a:defRPr sz="1333"/>
            </a:lvl1pPr>
            <a:lvl2pPr marL="1219170" lvl="1" indent="-389457">
              <a:lnSpc>
                <a:spcPct val="100000"/>
              </a:lnSpc>
              <a:spcBef>
                <a:spcPts val="0"/>
              </a:spcBef>
              <a:spcAft>
                <a:spcPts val="0"/>
              </a:spcAft>
              <a:buSzPts val="1000"/>
              <a:buChar char="○"/>
              <a:defRPr sz="1333"/>
            </a:lvl2pPr>
            <a:lvl3pPr marL="1828754" lvl="2" indent="-389457">
              <a:lnSpc>
                <a:spcPct val="100000"/>
              </a:lnSpc>
              <a:spcBef>
                <a:spcPts val="0"/>
              </a:spcBef>
              <a:spcAft>
                <a:spcPts val="0"/>
              </a:spcAft>
              <a:buSzPts val="1000"/>
              <a:buChar char="■"/>
              <a:defRPr sz="1333"/>
            </a:lvl3pPr>
            <a:lvl4pPr marL="2438339" lvl="3" indent="-389457">
              <a:lnSpc>
                <a:spcPct val="100000"/>
              </a:lnSpc>
              <a:spcBef>
                <a:spcPts val="0"/>
              </a:spcBef>
              <a:spcAft>
                <a:spcPts val="0"/>
              </a:spcAft>
              <a:buSzPts val="1000"/>
              <a:buChar char="●"/>
              <a:defRPr sz="1333"/>
            </a:lvl4pPr>
            <a:lvl5pPr marL="3047924" lvl="4" indent="-389457">
              <a:lnSpc>
                <a:spcPct val="100000"/>
              </a:lnSpc>
              <a:spcBef>
                <a:spcPts val="0"/>
              </a:spcBef>
              <a:spcAft>
                <a:spcPts val="0"/>
              </a:spcAft>
              <a:buSzPts val="1000"/>
              <a:buChar char="○"/>
              <a:defRPr sz="1333"/>
            </a:lvl5pPr>
            <a:lvl6pPr marL="3657509" lvl="5" indent="-389457">
              <a:lnSpc>
                <a:spcPct val="100000"/>
              </a:lnSpc>
              <a:spcBef>
                <a:spcPts val="0"/>
              </a:spcBef>
              <a:spcAft>
                <a:spcPts val="0"/>
              </a:spcAft>
              <a:buSzPts val="1000"/>
              <a:buChar char="■"/>
              <a:defRPr sz="1333"/>
            </a:lvl6pPr>
            <a:lvl7pPr marL="4267093" lvl="6" indent="-389457">
              <a:lnSpc>
                <a:spcPct val="100000"/>
              </a:lnSpc>
              <a:spcBef>
                <a:spcPts val="0"/>
              </a:spcBef>
              <a:spcAft>
                <a:spcPts val="0"/>
              </a:spcAft>
              <a:buSzPts val="1000"/>
              <a:buChar char="●"/>
              <a:defRPr sz="1333"/>
            </a:lvl7pPr>
            <a:lvl8pPr marL="4876678" lvl="7" indent="-389457">
              <a:lnSpc>
                <a:spcPct val="100000"/>
              </a:lnSpc>
              <a:spcBef>
                <a:spcPts val="0"/>
              </a:spcBef>
              <a:spcAft>
                <a:spcPts val="0"/>
              </a:spcAft>
              <a:buSzPts val="1000"/>
              <a:buChar char="○"/>
              <a:defRPr sz="1333"/>
            </a:lvl8pPr>
            <a:lvl9pPr marL="5486263" lvl="8" indent="-389457">
              <a:lnSpc>
                <a:spcPct val="100000"/>
              </a:lnSpc>
              <a:spcBef>
                <a:spcPts val="0"/>
              </a:spcBef>
              <a:spcAft>
                <a:spcPts val="0"/>
              </a:spcAft>
              <a:buSzPts val="1000"/>
              <a:buChar char="■"/>
              <a:defRPr sz="1333"/>
            </a:lvl9pPr>
          </a:lstStyle>
          <a:p>
            <a:endParaRPr/>
          </a:p>
        </p:txBody>
      </p:sp>
      <p:sp>
        <p:nvSpPr>
          <p:cNvPr id="18" name="Google Shape;18;p4"/>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231088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21"/>
        <p:cNvGrpSpPr/>
        <p:nvPr/>
      </p:nvGrpSpPr>
      <p:grpSpPr>
        <a:xfrm>
          <a:off x="0" y="0"/>
          <a:ext cx="0" cy="0"/>
          <a:chOff x="0" y="0"/>
          <a:chExt cx="0" cy="0"/>
        </a:xfrm>
      </p:grpSpPr>
      <p:sp>
        <p:nvSpPr>
          <p:cNvPr id="122" name="Google Shape;122;p22"/>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22"/>
          <p:cNvSpPr txBox="1">
            <a:spLocks noGrp="1"/>
          </p:cNvSpPr>
          <p:nvPr>
            <p:ph type="body" idx="1"/>
          </p:nvPr>
        </p:nvSpPr>
        <p:spPr>
          <a:xfrm>
            <a:off x="5968400" y="2607200"/>
            <a:ext cx="5248000" cy="24144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24" name="Google Shape;124;p22"/>
          <p:cNvSpPr txBox="1">
            <a:spLocks noGrp="1"/>
          </p:cNvSpPr>
          <p:nvPr>
            <p:ph type="title"/>
          </p:nvPr>
        </p:nvSpPr>
        <p:spPr>
          <a:xfrm>
            <a:off x="5968467" y="762000"/>
            <a:ext cx="5248000" cy="184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86445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5"/>
        <p:cNvGrpSpPr/>
        <p:nvPr/>
      </p:nvGrpSpPr>
      <p:grpSpPr>
        <a:xfrm>
          <a:off x="0" y="0"/>
          <a:ext cx="0" cy="0"/>
          <a:chOff x="0" y="0"/>
          <a:chExt cx="0" cy="0"/>
        </a:xfrm>
      </p:grpSpPr>
      <p:sp>
        <p:nvSpPr>
          <p:cNvPr id="126" name="Google Shape;126;p23"/>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3"/>
          <p:cNvSpPr txBox="1">
            <a:spLocks noGrp="1"/>
          </p:cNvSpPr>
          <p:nvPr>
            <p:ph type="body" idx="1"/>
          </p:nvPr>
        </p:nvSpPr>
        <p:spPr>
          <a:xfrm>
            <a:off x="975600" y="2424533"/>
            <a:ext cx="4872400" cy="18368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28" name="Google Shape;128;p23"/>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94460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9"/>
        <p:cNvGrpSpPr/>
        <p:nvPr/>
      </p:nvGrpSpPr>
      <p:grpSpPr>
        <a:xfrm>
          <a:off x="0" y="0"/>
          <a:ext cx="0" cy="0"/>
          <a:chOff x="0" y="0"/>
          <a:chExt cx="0" cy="0"/>
        </a:xfrm>
      </p:grpSpPr>
      <p:sp>
        <p:nvSpPr>
          <p:cNvPr id="130" name="Google Shape;130;p24"/>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24"/>
          <p:cNvSpPr txBox="1">
            <a:spLocks noGrp="1"/>
          </p:cNvSpPr>
          <p:nvPr>
            <p:ph type="body" idx="1"/>
          </p:nvPr>
        </p:nvSpPr>
        <p:spPr>
          <a:xfrm>
            <a:off x="975600" y="1692800"/>
            <a:ext cx="4872400" cy="26432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32" name="Google Shape;132;p24"/>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36689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33"/>
        <p:cNvGrpSpPr/>
        <p:nvPr/>
      </p:nvGrpSpPr>
      <p:grpSpPr>
        <a:xfrm>
          <a:off x="0" y="0"/>
          <a:ext cx="0" cy="0"/>
          <a:chOff x="0" y="0"/>
          <a:chExt cx="0" cy="0"/>
        </a:xfrm>
      </p:grpSpPr>
      <p:sp>
        <p:nvSpPr>
          <p:cNvPr id="134" name="Google Shape;134;p25"/>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25"/>
          <p:cNvSpPr txBox="1">
            <a:spLocks noGrp="1"/>
          </p:cNvSpPr>
          <p:nvPr>
            <p:ph type="body" idx="1"/>
          </p:nvPr>
        </p:nvSpPr>
        <p:spPr>
          <a:xfrm>
            <a:off x="3659833" y="1979767"/>
            <a:ext cx="4872400" cy="14064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136" name="Google Shape;136;p25"/>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241919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7"/>
        <p:cNvGrpSpPr/>
        <p:nvPr/>
      </p:nvGrpSpPr>
      <p:grpSpPr>
        <a:xfrm>
          <a:off x="0" y="0"/>
          <a:ext cx="0" cy="0"/>
          <a:chOff x="0" y="0"/>
          <a:chExt cx="0" cy="0"/>
        </a:xfrm>
      </p:grpSpPr>
      <p:sp>
        <p:nvSpPr>
          <p:cNvPr id="138" name="Google Shape;138;p26"/>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6"/>
          <p:cNvSpPr txBox="1">
            <a:spLocks noGrp="1"/>
          </p:cNvSpPr>
          <p:nvPr>
            <p:ph type="body" idx="1"/>
          </p:nvPr>
        </p:nvSpPr>
        <p:spPr>
          <a:xfrm>
            <a:off x="3545200" y="2396067"/>
            <a:ext cx="5101600" cy="1549600"/>
          </a:xfrm>
          <a:prstGeom prst="rect">
            <a:avLst/>
          </a:prstGeom>
        </p:spPr>
        <p:txBody>
          <a:bodyPr spcFirstLastPara="1" wrap="square" lIns="91425" tIns="91425" rIns="91425" bIns="91425" anchor="ctr" anchorCtr="0">
            <a:noAutofit/>
          </a:bodyPr>
          <a:lstStyle>
            <a:lvl1pPr marL="609585" lvl="0" indent="-440256" algn="ctr" rtl="0">
              <a:lnSpc>
                <a:spcPct val="100000"/>
              </a:lnSpc>
              <a:spcBef>
                <a:spcPts val="0"/>
              </a:spcBef>
              <a:spcAft>
                <a:spcPts val="0"/>
              </a:spcAft>
              <a:buSzPts val="1600"/>
              <a:buChar char="●"/>
              <a:defRPr sz="2133"/>
            </a:lvl1pPr>
            <a:lvl2pPr marL="1219170" lvl="1" indent="-440256" algn="ctr" rtl="0">
              <a:lnSpc>
                <a:spcPct val="100000"/>
              </a:lnSpc>
              <a:spcBef>
                <a:spcPts val="0"/>
              </a:spcBef>
              <a:spcAft>
                <a:spcPts val="0"/>
              </a:spcAft>
              <a:buSzPts val="1600"/>
              <a:buChar char="○"/>
              <a:defRPr sz="2133"/>
            </a:lvl2pPr>
            <a:lvl3pPr marL="1828754" lvl="2" indent="-440256" algn="ctr" rtl="0">
              <a:lnSpc>
                <a:spcPct val="100000"/>
              </a:lnSpc>
              <a:spcBef>
                <a:spcPts val="0"/>
              </a:spcBef>
              <a:spcAft>
                <a:spcPts val="0"/>
              </a:spcAft>
              <a:buSzPts val="1600"/>
              <a:buChar char="■"/>
              <a:defRPr sz="2133"/>
            </a:lvl3pPr>
            <a:lvl4pPr marL="2438339" lvl="3" indent="-440256" algn="ctr" rtl="0">
              <a:lnSpc>
                <a:spcPct val="100000"/>
              </a:lnSpc>
              <a:spcBef>
                <a:spcPts val="0"/>
              </a:spcBef>
              <a:spcAft>
                <a:spcPts val="0"/>
              </a:spcAft>
              <a:buSzPts val="1600"/>
              <a:buChar char="●"/>
              <a:defRPr sz="2133"/>
            </a:lvl4pPr>
            <a:lvl5pPr marL="3047924" lvl="4" indent="-440256" algn="ctr" rtl="0">
              <a:lnSpc>
                <a:spcPct val="100000"/>
              </a:lnSpc>
              <a:spcBef>
                <a:spcPts val="0"/>
              </a:spcBef>
              <a:spcAft>
                <a:spcPts val="0"/>
              </a:spcAft>
              <a:buSzPts val="1600"/>
              <a:buChar char="○"/>
              <a:defRPr sz="2133"/>
            </a:lvl5pPr>
            <a:lvl6pPr marL="3657509" lvl="5" indent="-440256" algn="ctr" rtl="0">
              <a:lnSpc>
                <a:spcPct val="100000"/>
              </a:lnSpc>
              <a:spcBef>
                <a:spcPts val="0"/>
              </a:spcBef>
              <a:spcAft>
                <a:spcPts val="0"/>
              </a:spcAft>
              <a:buSzPts val="1600"/>
              <a:buChar char="■"/>
              <a:defRPr sz="2133"/>
            </a:lvl6pPr>
            <a:lvl7pPr marL="4267093" lvl="6" indent="-440256" algn="ctr" rtl="0">
              <a:lnSpc>
                <a:spcPct val="100000"/>
              </a:lnSpc>
              <a:spcBef>
                <a:spcPts val="0"/>
              </a:spcBef>
              <a:spcAft>
                <a:spcPts val="0"/>
              </a:spcAft>
              <a:buSzPts val="1600"/>
              <a:buChar char="●"/>
              <a:defRPr sz="2133"/>
            </a:lvl7pPr>
            <a:lvl8pPr marL="4876678" lvl="7" indent="-440256" algn="ctr" rtl="0">
              <a:lnSpc>
                <a:spcPct val="100000"/>
              </a:lnSpc>
              <a:spcBef>
                <a:spcPts val="0"/>
              </a:spcBef>
              <a:spcAft>
                <a:spcPts val="0"/>
              </a:spcAft>
              <a:buSzPts val="1600"/>
              <a:buChar char="○"/>
              <a:defRPr sz="2133"/>
            </a:lvl8pPr>
            <a:lvl9pPr marL="5486263" lvl="8" indent="-440256" algn="ctr" rtl="0">
              <a:lnSpc>
                <a:spcPct val="100000"/>
              </a:lnSpc>
              <a:spcBef>
                <a:spcPts val="0"/>
              </a:spcBef>
              <a:spcAft>
                <a:spcPts val="0"/>
              </a:spcAft>
              <a:buSzPts val="1600"/>
              <a:buChar char="■"/>
              <a:defRPr sz="2133"/>
            </a:lvl9pPr>
          </a:lstStyle>
          <a:p>
            <a:endParaRPr/>
          </a:p>
        </p:txBody>
      </p:sp>
      <p:sp>
        <p:nvSpPr>
          <p:cNvPr id="140" name="Google Shape;140;p26"/>
          <p:cNvSpPr txBox="1">
            <a:spLocks noGrp="1"/>
          </p:cNvSpPr>
          <p:nvPr>
            <p:ph type="subTitle" idx="2"/>
          </p:nvPr>
        </p:nvSpPr>
        <p:spPr>
          <a:xfrm>
            <a:off x="3542200" y="3945667"/>
            <a:ext cx="5107600" cy="5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a:spcBef>
                <a:spcPts val="0"/>
              </a:spcBef>
              <a:spcAft>
                <a:spcPts val="0"/>
              </a:spcAft>
              <a:buSzPts val="1400"/>
              <a:buNone/>
              <a:defRPr/>
            </a:lvl2pPr>
            <a:lvl3pPr lvl="2" algn="ctr">
              <a:spcBef>
                <a:spcPts val="2133"/>
              </a:spcBef>
              <a:spcAft>
                <a:spcPts val="0"/>
              </a:spcAft>
              <a:buSzPts val="1400"/>
              <a:buNone/>
              <a:defRPr/>
            </a:lvl3pPr>
            <a:lvl4pPr lvl="3" algn="ctr">
              <a:spcBef>
                <a:spcPts val="2133"/>
              </a:spcBef>
              <a:spcAft>
                <a:spcPts val="0"/>
              </a:spcAft>
              <a:buSzPts val="1400"/>
              <a:buNone/>
              <a:defRPr/>
            </a:lvl4pPr>
            <a:lvl5pPr lvl="4" algn="ctr">
              <a:spcBef>
                <a:spcPts val="2133"/>
              </a:spcBef>
              <a:spcAft>
                <a:spcPts val="0"/>
              </a:spcAft>
              <a:buSzPts val="1400"/>
              <a:buNone/>
              <a:defRPr/>
            </a:lvl5pPr>
            <a:lvl6pPr lvl="5" algn="ctr">
              <a:spcBef>
                <a:spcPts val="2133"/>
              </a:spcBef>
              <a:spcAft>
                <a:spcPts val="0"/>
              </a:spcAft>
              <a:buSzPts val="1400"/>
              <a:buNone/>
              <a:defRPr/>
            </a:lvl6pPr>
            <a:lvl7pPr lvl="6" algn="ctr">
              <a:spcBef>
                <a:spcPts val="2133"/>
              </a:spcBef>
              <a:spcAft>
                <a:spcPts val="0"/>
              </a:spcAft>
              <a:buSzPts val="1400"/>
              <a:buNone/>
              <a:defRPr/>
            </a:lvl7pPr>
            <a:lvl8pPr lvl="7" algn="ctr">
              <a:spcBef>
                <a:spcPts val="2133"/>
              </a:spcBef>
              <a:spcAft>
                <a:spcPts val="0"/>
              </a:spcAft>
              <a:buSzPts val="1400"/>
              <a:buNone/>
              <a:defRPr/>
            </a:lvl8pPr>
            <a:lvl9pPr lvl="8" algn="ctr">
              <a:spcBef>
                <a:spcPts val="2133"/>
              </a:spcBef>
              <a:spcAft>
                <a:spcPts val="2133"/>
              </a:spcAft>
              <a:buSzPts val="1400"/>
              <a:buNone/>
              <a:defRPr/>
            </a:lvl9pPr>
          </a:lstStyle>
          <a:p>
            <a:endParaRPr/>
          </a:p>
        </p:txBody>
      </p:sp>
    </p:spTree>
    <p:extLst>
      <p:ext uri="{BB962C8B-B14F-4D97-AF65-F5344CB8AC3E}">
        <p14:creationId xmlns:p14="http://schemas.microsoft.com/office/powerpoint/2010/main" val="3355195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41"/>
        <p:cNvGrpSpPr/>
        <p:nvPr/>
      </p:nvGrpSpPr>
      <p:grpSpPr>
        <a:xfrm>
          <a:off x="0" y="0"/>
          <a:ext cx="0" cy="0"/>
          <a:chOff x="0" y="0"/>
          <a:chExt cx="0" cy="0"/>
        </a:xfrm>
      </p:grpSpPr>
      <p:sp>
        <p:nvSpPr>
          <p:cNvPr id="142" name="Google Shape;142;p27"/>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27"/>
          <p:cNvSpPr txBox="1">
            <a:spLocks noGrp="1"/>
          </p:cNvSpPr>
          <p:nvPr>
            <p:ph type="body" idx="1"/>
          </p:nvPr>
        </p:nvSpPr>
        <p:spPr>
          <a:xfrm>
            <a:off x="975600" y="4677200"/>
            <a:ext cx="3730400" cy="14144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44" name="Google Shape;144;p27"/>
          <p:cNvSpPr txBox="1">
            <a:spLocks noGrp="1"/>
          </p:cNvSpPr>
          <p:nvPr>
            <p:ph type="title"/>
          </p:nvPr>
        </p:nvSpPr>
        <p:spPr>
          <a:xfrm>
            <a:off x="975641" y="2109067"/>
            <a:ext cx="3730400" cy="2568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738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45"/>
        <p:cNvGrpSpPr/>
        <p:nvPr/>
      </p:nvGrpSpPr>
      <p:grpSpPr>
        <a:xfrm>
          <a:off x="0" y="0"/>
          <a:ext cx="0" cy="0"/>
          <a:chOff x="0" y="0"/>
          <a:chExt cx="0" cy="0"/>
        </a:xfrm>
      </p:grpSpPr>
      <p:sp>
        <p:nvSpPr>
          <p:cNvPr id="146" name="Google Shape;146;p28"/>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28"/>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28"/>
          <p:cNvSpPr txBox="1">
            <a:spLocks noGrp="1"/>
          </p:cNvSpPr>
          <p:nvPr>
            <p:ph type="title" idx="2" hasCustomPrompt="1"/>
          </p:nvPr>
        </p:nvSpPr>
        <p:spPr>
          <a:xfrm>
            <a:off x="975600" y="2465167"/>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49" name="Google Shape;149;p28"/>
          <p:cNvSpPr txBox="1">
            <a:spLocks noGrp="1"/>
          </p:cNvSpPr>
          <p:nvPr>
            <p:ph type="subTitle" idx="1"/>
          </p:nvPr>
        </p:nvSpPr>
        <p:spPr>
          <a:xfrm>
            <a:off x="1882400" y="2465167"/>
            <a:ext cx="3517200" cy="620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0" name="Google Shape;150;p28"/>
          <p:cNvSpPr txBox="1">
            <a:spLocks noGrp="1"/>
          </p:cNvSpPr>
          <p:nvPr>
            <p:ph type="body" idx="3"/>
          </p:nvPr>
        </p:nvSpPr>
        <p:spPr>
          <a:xfrm>
            <a:off x="1882400" y="3035300"/>
            <a:ext cx="3517200" cy="8480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SzPts val="1400"/>
              <a:buChar char="●"/>
              <a:defRPr sz="1867"/>
            </a:lvl1pPr>
            <a:lvl2pPr marL="1219170" lvl="1" indent="-423323">
              <a:lnSpc>
                <a:spcPct val="100000"/>
              </a:lnSpc>
              <a:spcBef>
                <a:spcPts val="0"/>
              </a:spcBef>
              <a:spcAft>
                <a:spcPts val="0"/>
              </a:spcAft>
              <a:buSzPts val="1400"/>
              <a:buChar char="○"/>
              <a:defRPr/>
            </a:lvl2pPr>
            <a:lvl3pPr marL="1828754" lvl="2" indent="-423323">
              <a:lnSpc>
                <a:spcPct val="100000"/>
              </a:lnSpc>
              <a:spcBef>
                <a:spcPts val="0"/>
              </a:spcBef>
              <a:spcAft>
                <a:spcPts val="0"/>
              </a:spcAft>
              <a:buSzPts val="1400"/>
              <a:buChar char="■"/>
              <a:defRPr/>
            </a:lvl3pPr>
            <a:lvl4pPr marL="2438339" lvl="3" indent="-423323">
              <a:lnSpc>
                <a:spcPct val="100000"/>
              </a:lnSpc>
              <a:spcBef>
                <a:spcPts val="0"/>
              </a:spcBef>
              <a:spcAft>
                <a:spcPts val="0"/>
              </a:spcAft>
              <a:buSzPts val="1400"/>
              <a:buChar char="●"/>
              <a:defRPr/>
            </a:lvl4pPr>
            <a:lvl5pPr marL="3047924" lvl="4" indent="-423323">
              <a:lnSpc>
                <a:spcPct val="100000"/>
              </a:lnSpc>
              <a:spcBef>
                <a:spcPts val="0"/>
              </a:spcBef>
              <a:spcAft>
                <a:spcPts val="0"/>
              </a:spcAft>
              <a:buSzPts val="1400"/>
              <a:buChar char="○"/>
              <a:defRPr/>
            </a:lvl5pPr>
            <a:lvl6pPr marL="3657509" lvl="5" indent="-423323">
              <a:lnSpc>
                <a:spcPct val="100000"/>
              </a:lnSpc>
              <a:spcBef>
                <a:spcPts val="0"/>
              </a:spcBef>
              <a:spcAft>
                <a:spcPts val="0"/>
              </a:spcAft>
              <a:buSzPts val="1400"/>
              <a:buChar char="■"/>
              <a:defRPr/>
            </a:lvl6pPr>
            <a:lvl7pPr marL="4267093" lvl="6" indent="-423323">
              <a:lnSpc>
                <a:spcPct val="100000"/>
              </a:lnSpc>
              <a:spcBef>
                <a:spcPts val="0"/>
              </a:spcBef>
              <a:spcAft>
                <a:spcPts val="0"/>
              </a:spcAft>
              <a:buSzPts val="1400"/>
              <a:buChar char="●"/>
              <a:defRPr/>
            </a:lvl7pPr>
            <a:lvl8pPr marL="4876678" lvl="7" indent="-423323">
              <a:lnSpc>
                <a:spcPct val="100000"/>
              </a:lnSpc>
              <a:spcBef>
                <a:spcPts val="0"/>
              </a:spcBef>
              <a:spcAft>
                <a:spcPts val="0"/>
              </a:spcAft>
              <a:buSzPts val="1400"/>
              <a:buChar char="○"/>
              <a:defRPr/>
            </a:lvl8pPr>
            <a:lvl9pPr marL="5486263" lvl="8" indent="-423323">
              <a:lnSpc>
                <a:spcPct val="100000"/>
              </a:lnSpc>
              <a:spcBef>
                <a:spcPts val="0"/>
              </a:spcBef>
              <a:spcAft>
                <a:spcPts val="0"/>
              </a:spcAft>
              <a:buSzPts val="1400"/>
              <a:buChar char="■"/>
              <a:defRPr/>
            </a:lvl9pPr>
          </a:lstStyle>
          <a:p>
            <a:endParaRPr/>
          </a:p>
        </p:txBody>
      </p:sp>
      <p:sp>
        <p:nvSpPr>
          <p:cNvPr id="151" name="Google Shape;151;p28"/>
          <p:cNvSpPr txBox="1">
            <a:spLocks noGrp="1"/>
          </p:cNvSpPr>
          <p:nvPr>
            <p:ph type="title" idx="4" hasCustomPrompt="1"/>
          </p:nvPr>
        </p:nvSpPr>
        <p:spPr>
          <a:xfrm>
            <a:off x="975600" y="4296500"/>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52" name="Google Shape;152;p28"/>
          <p:cNvSpPr txBox="1">
            <a:spLocks noGrp="1"/>
          </p:cNvSpPr>
          <p:nvPr>
            <p:ph type="subTitle" idx="5"/>
          </p:nvPr>
        </p:nvSpPr>
        <p:spPr>
          <a:xfrm>
            <a:off x="1882400" y="4296500"/>
            <a:ext cx="3517200" cy="6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rtl="0">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rtl="0">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3" name="Google Shape;153;p28"/>
          <p:cNvSpPr txBox="1">
            <a:spLocks noGrp="1"/>
          </p:cNvSpPr>
          <p:nvPr>
            <p:ph type="body" idx="6"/>
          </p:nvPr>
        </p:nvSpPr>
        <p:spPr>
          <a:xfrm>
            <a:off x="1882400" y="4866633"/>
            <a:ext cx="3517200" cy="84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54" name="Google Shape;154;p28"/>
          <p:cNvSpPr txBox="1">
            <a:spLocks noGrp="1"/>
          </p:cNvSpPr>
          <p:nvPr>
            <p:ph type="title" idx="7" hasCustomPrompt="1"/>
          </p:nvPr>
        </p:nvSpPr>
        <p:spPr>
          <a:xfrm>
            <a:off x="10309600" y="2465167"/>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55" name="Google Shape;155;p28"/>
          <p:cNvSpPr txBox="1">
            <a:spLocks noGrp="1"/>
          </p:cNvSpPr>
          <p:nvPr>
            <p:ph type="subTitle" idx="8"/>
          </p:nvPr>
        </p:nvSpPr>
        <p:spPr>
          <a:xfrm>
            <a:off x="6792400" y="2465167"/>
            <a:ext cx="3517200" cy="62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r" rtl="0">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algn="r" rtl="0">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6" name="Google Shape;156;p28"/>
          <p:cNvSpPr txBox="1">
            <a:spLocks noGrp="1"/>
          </p:cNvSpPr>
          <p:nvPr>
            <p:ph type="body" idx="9"/>
          </p:nvPr>
        </p:nvSpPr>
        <p:spPr>
          <a:xfrm>
            <a:off x="6792400" y="3035300"/>
            <a:ext cx="3517200" cy="848000"/>
          </a:xfrm>
          <a:prstGeom prst="rect">
            <a:avLst/>
          </a:prstGeom>
        </p:spPr>
        <p:txBody>
          <a:bodyPr spcFirstLastPara="1" wrap="square" lIns="91425" tIns="91425" rIns="91425" bIns="91425" anchor="ctr" anchorCtr="0">
            <a:noAutofit/>
          </a:bodyPr>
          <a:lstStyle>
            <a:lvl1pPr marL="609585" lvl="0" indent="-423323" algn="r" rtl="0">
              <a:lnSpc>
                <a:spcPct val="100000"/>
              </a:lnSpc>
              <a:spcBef>
                <a:spcPts val="0"/>
              </a:spcBef>
              <a:spcAft>
                <a:spcPts val="0"/>
              </a:spcAft>
              <a:buSzPts val="1400"/>
              <a:buChar char="●"/>
              <a:defRPr sz="1867"/>
            </a:lvl1pPr>
            <a:lvl2pPr marL="1219170" lvl="1" indent="-423323" algn="r" rtl="0">
              <a:lnSpc>
                <a:spcPct val="100000"/>
              </a:lnSpc>
              <a:spcBef>
                <a:spcPts val="0"/>
              </a:spcBef>
              <a:spcAft>
                <a:spcPts val="0"/>
              </a:spcAft>
              <a:buSzPts val="1400"/>
              <a:buChar char="○"/>
              <a:defRPr/>
            </a:lvl2pPr>
            <a:lvl3pPr marL="1828754" lvl="2" indent="-423323" algn="r" rtl="0">
              <a:lnSpc>
                <a:spcPct val="100000"/>
              </a:lnSpc>
              <a:spcBef>
                <a:spcPts val="0"/>
              </a:spcBef>
              <a:spcAft>
                <a:spcPts val="0"/>
              </a:spcAft>
              <a:buSzPts val="1400"/>
              <a:buChar char="■"/>
              <a:defRPr/>
            </a:lvl3pPr>
            <a:lvl4pPr marL="2438339" lvl="3" indent="-423323" algn="r" rtl="0">
              <a:lnSpc>
                <a:spcPct val="100000"/>
              </a:lnSpc>
              <a:spcBef>
                <a:spcPts val="0"/>
              </a:spcBef>
              <a:spcAft>
                <a:spcPts val="0"/>
              </a:spcAft>
              <a:buSzPts val="1400"/>
              <a:buChar char="●"/>
              <a:defRPr/>
            </a:lvl4pPr>
            <a:lvl5pPr marL="3047924" lvl="4" indent="-423323" algn="r" rtl="0">
              <a:lnSpc>
                <a:spcPct val="100000"/>
              </a:lnSpc>
              <a:spcBef>
                <a:spcPts val="0"/>
              </a:spcBef>
              <a:spcAft>
                <a:spcPts val="0"/>
              </a:spcAft>
              <a:buSzPts val="1400"/>
              <a:buChar char="○"/>
              <a:defRPr/>
            </a:lvl5pPr>
            <a:lvl6pPr marL="3657509" lvl="5" indent="-423323" algn="r" rtl="0">
              <a:lnSpc>
                <a:spcPct val="100000"/>
              </a:lnSpc>
              <a:spcBef>
                <a:spcPts val="0"/>
              </a:spcBef>
              <a:spcAft>
                <a:spcPts val="0"/>
              </a:spcAft>
              <a:buSzPts val="1400"/>
              <a:buChar char="■"/>
              <a:defRPr/>
            </a:lvl6pPr>
            <a:lvl7pPr marL="4267093" lvl="6" indent="-423323" algn="r" rtl="0">
              <a:lnSpc>
                <a:spcPct val="100000"/>
              </a:lnSpc>
              <a:spcBef>
                <a:spcPts val="0"/>
              </a:spcBef>
              <a:spcAft>
                <a:spcPts val="0"/>
              </a:spcAft>
              <a:buSzPts val="1400"/>
              <a:buChar char="●"/>
              <a:defRPr/>
            </a:lvl7pPr>
            <a:lvl8pPr marL="4876678" lvl="7" indent="-423323" algn="r" rtl="0">
              <a:lnSpc>
                <a:spcPct val="100000"/>
              </a:lnSpc>
              <a:spcBef>
                <a:spcPts val="0"/>
              </a:spcBef>
              <a:spcAft>
                <a:spcPts val="0"/>
              </a:spcAft>
              <a:buSzPts val="1400"/>
              <a:buChar char="○"/>
              <a:defRPr/>
            </a:lvl8pPr>
            <a:lvl9pPr marL="5486263" lvl="8" indent="-423323" algn="r" rtl="0">
              <a:lnSpc>
                <a:spcPct val="100000"/>
              </a:lnSpc>
              <a:spcBef>
                <a:spcPts val="0"/>
              </a:spcBef>
              <a:spcAft>
                <a:spcPts val="0"/>
              </a:spcAft>
              <a:buSzPts val="1400"/>
              <a:buChar char="■"/>
              <a:defRPr/>
            </a:lvl9pPr>
          </a:lstStyle>
          <a:p>
            <a:endParaRPr/>
          </a:p>
        </p:txBody>
      </p:sp>
      <p:sp>
        <p:nvSpPr>
          <p:cNvPr id="157" name="Google Shape;157;p28"/>
          <p:cNvSpPr txBox="1">
            <a:spLocks noGrp="1"/>
          </p:cNvSpPr>
          <p:nvPr>
            <p:ph type="title" idx="13" hasCustomPrompt="1"/>
          </p:nvPr>
        </p:nvSpPr>
        <p:spPr>
          <a:xfrm>
            <a:off x="10309600" y="4296500"/>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58" name="Google Shape;158;p28"/>
          <p:cNvSpPr txBox="1">
            <a:spLocks noGrp="1"/>
          </p:cNvSpPr>
          <p:nvPr>
            <p:ph type="subTitle" idx="14"/>
          </p:nvPr>
        </p:nvSpPr>
        <p:spPr>
          <a:xfrm>
            <a:off x="6792400" y="4296500"/>
            <a:ext cx="3517200" cy="62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r" rtl="0">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algn="r" rtl="0">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9" name="Google Shape;159;p28"/>
          <p:cNvSpPr txBox="1">
            <a:spLocks noGrp="1"/>
          </p:cNvSpPr>
          <p:nvPr>
            <p:ph type="body" idx="15"/>
          </p:nvPr>
        </p:nvSpPr>
        <p:spPr>
          <a:xfrm>
            <a:off x="6792400" y="4866633"/>
            <a:ext cx="3517200" cy="848000"/>
          </a:xfrm>
          <a:prstGeom prst="rect">
            <a:avLst/>
          </a:prstGeom>
        </p:spPr>
        <p:txBody>
          <a:bodyPr spcFirstLastPara="1" wrap="square" lIns="91425" tIns="91425" rIns="91425" bIns="91425" anchor="ctr" anchorCtr="0">
            <a:noAutofit/>
          </a:bodyPr>
          <a:lstStyle>
            <a:lvl1pPr marL="609585" lvl="0" indent="-423323" algn="r" rtl="0">
              <a:lnSpc>
                <a:spcPct val="100000"/>
              </a:lnSpc>
              <a:spcBef>
                <a:spcPts val="0"/>
              </a:spcBef>
              <a:spcAft>
                <a:spcPts val="0"/>
              </a:spcAft>
              <a:buSzPts val="1400"/>
              <a:buChar char="●"/>
              <a:defRPr sz="1867"/>
            </a:lvl1pPr>
            <a:lvl2pPr marL="1219170" lvl="1" indent="-423323" algn="r" rtl="0">
              <a:lnSpc>
                <a:spcPct val="100000"/>
              </a:lnSpc>
              <a:spcBef>
                <a:spcPts val="0"/>
              </a:spcBef>
              <a:spcAft>
                <a:spcPts val="0"/>
              </a:spcAft>
              <a:buSzPts val="1400"/>
              <a:buChar char="○"/>
              <a:defRPr/>
            </a:lvl2pPr>
            <a:lvl3pPr marL="1828754" lvl="2" indent="-423323" algn="r" rtl="0">
              <a:lnSpc>
                <a:spcPct val="100000"/>
              </a:lnSpc>
              <a:spcBef>
                <a:spcPts val="0"/>
              </a:spcBef>
              <a:spcAft>
                <a:spcPts val="0"/>
              </a:spcAft>
              <a:buSzPts val="1400"/>
              <a:buChar char="■"/>
              <a:defRPr/>
            </a:lvl3pPr>
            <a:lvl4pPr marL="2438339" lvl="3" indent="-423323" algn="r" rtl="0">
              <a:lnSpc>
                <a:spcPct val="100000"/>
              </a:lnSpc>
              <a:spcBef>
                <a:spcPts val="0"/>
              </a:spcBef>
              <a:spcAft>
                <a:spcPts val="0"/>
              </a:spcAft>
              <a:buSzPts val="1400"/>
              <a:buChar char="●"/>
              <a:defRPr/>
            </a:lvl4pPr>
            <a:lvl5pPr marL="3047924" lvl="4" indent="-423323" algn="r" rtl="0">
              <a:lnSpc>
                <a:spcPct val="100000"/>
              </a:lnSpc>
              <a:spcBef>
                <a:spcPts val="0"/>
              </a:spcBef>
              <a:spcAft>
                <a:spcPts val="0"/>
              </a:spcAft>
              <a:buSzPts val="1400"/>
              <a:buChar char="○"/>
              <a:defRPr/>
            </a:lvl5pPr>
            <a:lvl6pPr marL="3657509" lvl="5" indent="-423323" algn="r" rtl="0">
              <a:lnSpc>
                <a:spcPct val="100000"/>
              </a:lnSpc>
              <a:spcBef>
                <a:spcPts val="0"/>
              </a:spcBef>
              <a:spcAft>
                <a:spcPts val="0"/>
              </a:spcAft>
              <a:buSzPts val="1400"/>
              <a:buChar char="■"/>
              <a:defRPr/>
            </a:lvl6pPr>
            <a:lvl7pPr marL="4267093" lvl="6" indent="-423323" algn="r" rtl="0">
              <a:lnSpc>
                <a:spcPct val="100000"/>
              </a:lnSpc>
              <a:spcBef>
                <a:spcPts val="0"/>
              </a:spcBef>
              <a:spcAft>
                <a:spcPts val="0"/>
              </a:spcAft>
              <a:buSzPts val="1400"/>
              <a:buChar char="●"/>
              <a:defRPr/>
            </a:lvl7pPr>
            <a:lvl8pPr marL="4876678" lvl="7" indent="-423323" algn="r" rtl="0">
              <a:lnSpc>
                <a:spcPct val="100000"/>
              </a:lnSpc>
              <a:spcBef>
                <a:spcPts val="0"/>
              </a:spcBef>
              <a:spcAft>
                <a:spcPts val="0"/>
              </a:spcAft>
              <a:buSzPts val="1400"/>
              <a:buChar char="○"/>
              <a:defRPr/>
            </a:lvl8pPr>
            <a:lvl9pPr marL="5486263" lvl="8" indent="-423323" algn="r"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691423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3"/>
        <p:cNvGrpSpPr/>
        <p:nvPr/>
      </p:nvGrpSpPr>
      <p:grpSpPr>
        <a:xfrm>
          <a:off x="0" y="0"/>
          <a:ext cx="0" cy="0"/>
          <a:chOff x="0" y="0"/>
          <a:chExt cx="0" cy="0"/>
        </a:xfrm>
      </p:grpSpPr>
      <p:sp>
        <p:nvSpPr>
          <p:cNvPr id="164" name="Google Shape;164;p30"/>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0"/>
          <p:cNvSpPr txBox="1">
            <a:spLocks noGrp="1"/>
          </p:cNvSpPr>
          <p:nvPr>
            <p:ph type="title"/>
          </p:nvPr>
        </p:nvSpPr>
        <p:spPr>
          <a:xfrm>
            <a:off x="5549067" y="762000"/>
            <a:ext cx="5667200" cy="1476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66" name="Google Shape;166;p30"/>
          <p:cNvSpPr txBox="1">
            <a:spLocks noGrp="1"/>
          </p:cNvSpPr>
          <p:nvPr>
            <p:ph type="subTitle" idx="1"/>
          </p:nvPr>
        </p:nvSpPr>
        <p:spPr>
          <a:xfrm>
            <a:off x="5549067" y="2383133"/>
            <a:ext cx="5667200" cy="5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1800"/>
              <a:buNone/>
              <a:defRPr b="1">
                <a:solidFill>
                  <a:schemeClr val="dk1"/>
                </a:solidFill>
              </a:defRPr>
            </a:lvl1pPr>
            <a:lvl2pPr lvl="1">
              <a:spcBef>
                <a:spcPts val="0"/>
              </a:spcBef>
              <a:spcAft>
                <a:spcPts val="0"/>
              </a:spcAft>
              <a:buClr>
                <a:schemeClr val="dk1"/>
              </a:buClr>
              <a:buSzPts val="1400"/>
              <a:buNone/>
              <a:defRPr b="1">
                <a:solidFill>
                  <a:schemeClr val="dk1"/>
                </a:solidFill>
              </a:defRPr>
            </a:lvl2pPr>
            <a:lvl3pPr lvl="2">
              <a:spcBef>
                <a:spcPts val="2133"/>
              </a:spcBef>
              <a:spcAft>
                <a:spcPts val="0"/>
              </a:spcAft>
              <a:buClr>
                <a:schemeClr val="dk1"/>
              </a:buClr>
              <a:buSzPts val="1400"/>
              <a:buNone/>
              <a:defRPr b="1">
                <a:solidFill>
                  <a:schemeClr val="dk1"/>
                </a:solidFill>
              </a:defRPr>
            </a:lvl3pPr>
            <a:lvl4pPr lvl="3">
              <a:spcBef>
                <a:spcPts val="2133"/>
              </a:spcBef>
              <a:spcAft>
                <a:spcPts val="0"/>
              </a:spcAft>
              <a:buClr>
                <a:schemeClr val="dk1"/>
              </a:buClr>
              <a:buSzPts val="1400"/>
              <a:buNone/>
              <a:defRPr b="1">
                <a:solidFill>
                  <a:schemeClr val="dk1"/>
                </a:solidFill>
              </a:defRPr>
            </a:lvl4pPr>
            <a:lvl5pPr lvl="4">
              <a:spcBef>
                <a:spcPts val="2133"/>
              </a:spcBef>
              <a:spcAft>
                <a:spcPts val="0"/>
              </a:spcAft>
              <a:buClr>
                <a:schemeClr val="dk1"/>
              </a:buClr>
              <a:buSzPts val="1400"/>
              <a:buNone/>
              <a:defRPr b="1">
                <a:solidFill>
                  <a:schemeClr val="dk1"/>
                </a:solidFill>
              </a:defRPr>
            </a:lvl5pPr>
            <a:lvl6pPr lvl="5">
              <a:spcBef>
                <a:spcPts val="2133"/>
              </a:spcBef>
              <a:spcAft>
                <a:spcPts val="0"/>
              </a:spcAft>
              <a:buClr>
                <a:schemeClr val="dk1"/>
              </a:buClr>
              <a:buSzPts val="1400"/>
              <a:buNone/>
              <a:defRPr b="1">
                <a:solidFill>
                  <a:schemeClr val="dk1"/>
                </a:solidFill>
              </a:defRPr>
            </a:lvl6pPr>
            <a:lvl7pPr lvl="6">
              <a:spcBef>
                <a:spcPts val="2133"/>
              </a:spcBef>
              <a:spcAft>
                <a:spcPts val="0"/>
              </a:spcAft>
              <a:buClr>
                <a:schemeClr val="dk1"/>
              </a:buClr>
              <a:buSzPts val="1400"/>
              <a:buNone/>
              <a:defRPr b="1">
                <a:solidFill>
                  <a:schemeClr val="dk1"/>
                </a:solidFill>
              </a:defRPr>
            </a:lvl7pPr>
            <a:lvl8pPr lvl="7">
              <a:spcBef>
                <a:spcPts val="2133"/>
              </a:spcBef>
              <a:spcAft>
                <a:spcPts val="0"/>
              </a:spcAft>
              <a:buClr>
                <a:schemeClr val="dk1"/>
              </a:buClr>
              <a:buSzPts val="1400"/>
              <a:buNone/>
              <a:defRPr b="1">
                <a:solidFill>
                  <a:schemeClr val="dk1"/>
                </a:solidFill>
              </a:defRPr>
            </a:lvl8pPr>
            <a:lvl9pPr lvl="8">
              <a:spcBef>
                <a:spcPts val="2133"/>
              </a:spcBef>
              <a:spcAft>
                <a:spcPts val="2133"/>
              </a:spcAft>
              <a:buClr>
                <a:schemeClr val="dk1"/>
              </a:buClr>
              <a:buSzPts val="1400"/>
              <a:buNone/>
              <a:defRPr b="1">
                <a:solidFill>
                  <a:schemeClr val="dk1"/>
                </a:solidFill>
              </a:defRPr>
            </a:lvl9pPr>
          </a:lstStyle>
          <a:p>
            <a:endParaRPr/>
          </a:p>
        </p:txBody>
      </p:sp>
      <p:sp>
        <p:nvSpPr>
          <p:cNvPr id="167" name="Google Shape;167;p30"/>
          <p:cNvSpPr txBox="1">
            <a:spLocks noGrp="1"/>
          </p:cNvSpPr>
          <p:nvPr>
            <p:ph type="body" idx="2"/>
          </p:nvPr>
        </p:nvSpPr>
        <p:spPr>
          <a:xfrm>
            <a:off x="5549200" y="2955533"/>
            <a:ext cx="5667200" cy="1176400"/>
          </a:xfrm>
          <a:prstGeom prst="rect">
            <a:avLst/>
          </a:prstGeom>
        </p:spPr>
        <p:txBody>
          <a:bodyPr spcFirstLastPara="1" wrap="square" lIns="91425" tIns="91425" rIns="91425" bIns="91425" anchor="ctr" anchorCtr="0">
            <a:noAutofit/>
          </a:bodyPr>
          <a:lstStyle>
            <a:lvl1pPr marL="609585" lvl="0" indent="-440256">
              <a:lnSpc>
                <a:spcPct val="100000"/>
              </a:lnSpc>
              <a:spcBef>
                <a:spcPts val="0"/>
              </a:spcBef>
              <a:spcAft>
                <a:spcPts val="0"/>
              </a:spcAft>
              <a:buSzPts val="1600"/>
              <a:buChar char="●"/>
              <a:defRPr sz="2133"/>
            </a:lvl1pPr>
            <a:lvl2pPr marL="1219170" lvl="1" indent="-440256">
              <a:lnSpc>
                <a:spcPct val="100000"/>
              </a:lnSpc>
              <a:spcBef>
                <a:spcPts val="0"/>
              </a:spcBef>
              <a:spcAft>
                <a:spcPts val="0"/>
              </a:spcAft>
              <a:buSzPts val="1600"/>
              <a:buChar char="○"/>
              <a:defRPr sz="2133"/>
            </a:lvl2pPr>
            <a:lvl3pPr marL="1828754" lvl="2" indent="-440256">
              <a:lnSpc>
                <a:spcPct val="100000"/>
              </a:lnSpc>
              <a:spcBef>
                <a:spcPts val="0"/>
              </a:spcBef>
              <a:spcAft>
                <a:spcPts val="0"/>
              </a:spcAft>
              <a:buSzPts val="1600"/>
              <a:buChar char="■"/>
              <a:defRPr sz="2133"/>
            </a:lvl3pPr>
            <a:lvl4pPr marL="2438339" lvl="3" indent="-440256">
              <a:lnSpc>
                <a:spcPct val="100000"/>
              </a:lnSpc>
              <a:spcBef>
                <a:spcPts val="0"/>
              </a:spcBef>
              <a:spcAft>
                <a:spcPts val="0"/>
              </a:spcAft>
              <a:buSzPts val="1600"/>
              <a:buChar char="●"/>
              <a:defRPr sz="2133"/>
            </a:lvl4pPr>
            <a:lvl5pPr marL="3047924" lvl="4" indent="-440256">
              <a:lnSpc>
                <a:spcPct val="100000"/>
              </a:lnSpc>
              <a:spcBef>
                <a:spcPts val="0"/>
              </a:spcBef>
              <a:spcAft>
                <a:spcPts val="0"/>
              </a:spcAft>
              <a:buSzPts val="1600"/>
              <a:buChar char="○"/>
              <a:defRPr sz="2133"/>
            </a:lvl5pPr>
            <a:lvl6pPr marL="3657509" lvl="5" indent="-440256">
              <a:lnSpc>
                <a:spcPct val="100000"/>
              </a:lnSpc>
              <a:spcBef>
                <a:spcPts val="0"/>
              </a:spcBef>
              <a:spcAft>
                <a:spcPts val="0"/>
              </a:spcAft>
              <a:buSzPts val="1600"/>
              <a:buChar char="■"/>
              <a:defRPr sz="2133"/>
            </a:lvl6pPr>
            <a:lvl7pPr marL="4267093" lvl="6" indent="-440256">
              <a:lnSpc>
                <a:spcPct val="100000"/>
              </a:lnSpc>
              <a:spcBef>
                <a:spcPts val="0"/>
              </a:spcBef>
              <a:spcAft>
                <a:spcPts val="0"/>
              </a:spcAft>
              <a:buSzPts val="1600"/>
              <a:buChar char="●"/>
              <a:defRPr sz="2133"/>
            </a:lvl7pPr>
            <a:lvl8pPr marL="4876678" lvl="7" indent="-440256">
              <a:lnSpc>
                <a:spcPct val="100000"/>
              </a:lnSpc>
              <a:spcBef>
                <a:spcPts val="0"/>
              </a:spcBef>
              <a:spcAft>
                <a:spcPts val="0"/>
              </a:spcAft>
              <a:buSzPts val="1600"/>
              <a:buChar char="○"/>
              <a:defRPr sz="2133"/>
            </a:lvl8pPr>
            <a:lvl9pPr marL="5486263" lvl="8" indent="-440256">
              <a:lnSpc>
                <a:spcPct val="100000"/>
              </a:lnSpc>
              <a:spcBef>
                <a:spcPts val="0"/>
              </a:spcBef>
              <a:spcAft>
                <a:spcPts val="0"/>
              </a:spcAft>
              <a:buSzPts val="1600"/>
              <a:buChar char="■"/>
              <a:defRPr sz="2133"/>
            </a:lvl9pPr>
          </a:lstStyle>
          <a:p>
            <a:endParaRPr/>
          </a:p>
        </p:txBody>
      </p:sp>
      <p:sp>
        <p:nvSpPr>
          <p:cNvPr id="168" name="Google Shape;168;p30"/>
          <p:cNvSpPr txBox="1"/>
          <p:nvPr/>
        </p:nvSpPr>
        <p:spPr>
          <a:xfrm>
            <a:off x="5549200" y="4597133"/>
            <a:ext cx="5667200" cy="1018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600" b="1">
                <a:solidFill>
                  <a:schemeClr val="dk1"/>
                </a:solidFill>
                <a:latin typeface="Raleway"/>
                <a:ea typeface="Raleway"/>
                <a:cs typeface="Raleway"/>
                <a:sym typeface="Raleway"/>
              </a:rPr>
              <a:t>CREDITS:</a:t>
            </a:r>
            <a:r>
              <a:rPr lang="en" sz="1600">
                <a:solidFill>
                  <a:schemeClr val="dk1"/>
                </a:solidFill>
                <a:latin typeface="Raleway"/>
                <a:ea typeface="Raleway"/>
                <a:cs typeface="Raleway"/>
                <a:sym typeface="Raleway"/>
              </a:rPr>
              <a:t> </a:t>
            </a:r>
            <a:r>
              <a:rPr lang="en" sz="1600">
                <a:solidFill>
                  <a:schemeClr val="dk2"/>
                </a:solidFill>
                <a:latin typeface="Raleway"/>
                <a:ea typeface="Raleway"/>
                <a:cs typeface="Raleway"/>
                <a:sym typeface="Raleway"/>
              </a:rPr>
              <a:t>This presentation template was created by Slidesgo, including icons by Flaticon, and infographics &amp; images by Freepik and illustrations by Stories</a:t>
            </a:r>
            <a:endParaRPr sz="1600">
              <a:solidFill>
                <a:schemeClr val="dk2"/>
              </a:solidFill>
              <a:latin typeface="Raleway"/>
              <a:ea typeface="Raleway"/>
              <a:cs typeface="Raleway"/>
              <a:sym typeface="Raleway"/>
            </a:endParaRPr>
          </a:p>
        </p:txBody>
      </p:sp>
    </p:spTree>
    <p:extLst>
      <p:ext uri="{BB962C8B-B14F-4D97-AF65-F5344CB8AC3E}">
        <p14:creationId xmlns:p14="http://schemas.microsoft.com/office/powerpoint/2010/main" val="2654237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
  <p:cSld name="Background 2 ">
    <p:bg>
      <p:bgPr>
        <a:solidFill>
          <a:schemeClr val="accent1"/>
        </a:solidFill>
        <a:effectLst/>
      </p:bgPr>
    </p:bg>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770515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220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5"/>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918400" y="4341367"/>
            <a:ext cx="2887600" cy="1242400"/>
          </a:xfrm>
          <a:prstGeom prst="rect">
            <a:avLst/>
          </a:prstGeom>
        </p:spPr>
        <p:txBody>
          <a:bodyPr spcFirstLastPara="1" wrap="square" lIns="91425" tIns="91425" rIns="91425" bIns="91425" anchor="ctr"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0"/>
              </a:spcBef>
              <a:spcAft>
                <a:spcPts val="0"/>
              </a:spcAft>
              <a:buSzPts val="1400"/>
              <a:buChar char="○"/>
              <a:defRPr/>
            </a:lvl2pPr>
            <a:lvl3pPr marL="1828754" lvl="2" indent="-423323" algn="ctr">
              <a:lnSpc>
                <a:spcPct val="100000"/>
              </a:lnSpc>
              <a:spcBef>
                <a:spcPts val="0"/>
              </a:spcBef>
              <a:spcAft>
                <a:spcPts val="0"/>
              </a:spcAft>
              <a:buSzPts val="1400"/>
              <a:buChar char="■"/>
              <a:defRPr/>
            </a:lvl3pPr>
            <a:lvl4pPr marL="2438339" lvl="3" indent="-423323" algn="ctr">
              <a:lnSpc>
                <a:spcPct val="100000"/>
              </a:lnSpc>
              <a:spcBef>
                <a:spcPts val="0"/>
              </a:spcBef>
              <a:spcAft>
                <a:spcPts val="0"/>
              </a:spcAft>
              <a:buSzPts val="1400"/>
              <a:buChar char="●"/>
              <a:defRPr/>
            </a:lvl4pPr>
            <a:lvl5pPr marL="3047924" lvl="4" indent="-423323" algn="ctr">
              <a:lnSpc>
                <a:spcPct val="100000"/>
              </a:lnSpc>
              <a:spcBef>
                <a:spcPts val="0"/>
              </a:spcBef>
              <a:spcAft>
                <a:spcPts val="0"/>
              </a:spcAft>
              <a:buSzPts val="1400"/>
              <a:buChar char="○"/>
              <a:defRPr/>
            </a:lvl5pPr>
            <a:lvl6pPr marL="3657509" lvl="5" indent="-423323" algn="ctr">
              <a:lnSpc>
                <a:spcPct val="100000"/>
              </a:lnSpc>
              <a:spcBef>
                <a:spcPts val="0"/>
              </a:spcBef>
              <a:spcAft>
                <a:spcPts val="0"/>
              </a:spcAft>
              <a:buSzPts val="1400"/>
              <a:buChar char="■"/>
              <a:defRPr/>
            </a:lvl6pPr>
            <a:lvl7pPr marL="4267093" lvl="6" indent="-423323" algn="ctr">
              <a:lnSpc>
                <a:spcPct val="100000"/>
              </a:lnSpc>
              <a:spcBef>
                <a:spcPts val="0"/>
              </a:spcBef>
              <a:spcAft>
                <a:spcPts val="0"/>
              </a:spcAft>
              <a:buSzPts val="1400"/>
              <a:buChar char="●"/>
              <a:defRPr/>
            </a:lvl7pPr>
            <a:lvl8pPr marL="4876678" lvl="7" indent="-423323" algn="ctr">
              <a:lnSpc>
                <a:spcPct val="100000"/>
              </a:lnSpc>
              <a:spcBef>
                <a:spcPts val="0"/>
              </a:spcBef>
              <a:spcAft>
                <a:spcPts val="0"/>
              </a:spcAft>
              <a:buSzPts val="1400"/>
              <a:buChar char="○"/>
              <a:defRPr/>
            </a:lvl8pPr>
            <a:lvl9pPr marL="5486263" lvl="8" indent="-423323" algn="ctr">
              <a:lnSpc>
                <a:spcPct val="100000"/>
              </a:lnSpc>
              <a:spcBef>
                <a:spcPts val="0"/>
              </a:spcBef>
              <a:spcAft>
                <a:spcPts val="0"/>
              </a:spcAft>
              <a:buSzPts val="1400"/>
              <a:buChar char="■"/>
              <a:defRPr/>
            </a:lvl9pPr>
          </a:lstStyle>
          <a:p>
            <a:endParaRPr/>
          </a:p>
        </p:txBody>
      </p:sp>
      <p:sp>
        <p:nvSpPr>
          <p:cNvPr id="23" name="Google Shape;23;p5"/>
          <p:cNvSpPr txBox="1">
            <a:spLocks noGrp="1"/>
          </p:cNvSpPr>
          <p:nvPr>
            <p:ph type="body" idx="2"/>
          </p:nvPr>
        </p:nvSpPr>
        <p:spPr>
          <a:xfrm>
            <a:off x="7386000" y="4341367"/>
            <a:ext cx="2887600" cy="1242400"/>
          </a:xfrm>
          <a:prstGeom prst="rect">
            <a:avLst/>
          </a:prstGeom>
        </p:spPr>
        <p:txBody>
          <a:bodyPr spcFirstLastPara="1" wrap="square" lIns="91425" tIns="91425" rIns="91425" bIns="91425" anchor="ctr"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0"/>
              </a:spcBef>
              <a:spcAft>
                <a:spcPts val="0"/>
              </a:spcAft>
              <a:buSzPts val="1400"/>
              <a:buChar char="○"/>
              <a:defRPr/>
            </a:lvl2pPr>
            <a:lvl3pPr marL="1828754" lvl="2" indent="-423323" algn="ctr">
              <a:lnSpc>
                <a:spcPct val="100000"/>
              </a:lnSpc>
              <a:spcBef>
                <a:spcPts val="0"/>
              </a:spcBef>
              <a:spcAft>
                <a:spcPts val="0"/>
              </a:spcAft>
              <a:buSzPts val="1400"/>
              <a:buChar char="■"/>
              <a:defRPr/>
            </a:lvl3pPr>
            <a:lvl4pPr marL="2438339" lvl="3" indent="-423323" algn="ctr">
              <a:lnSpc>
                <a:spcPct val="100000"/>
              </a:lnSpc>
              <a:spcBef>
                <a:spcPts val="0"/>
              </a:spcBef>
              <a:spcAft>
                <a:spcPts val="0"/>
              </a:spcAft>
              <a:buSzPts val="1400"/>
              <a:buChar char="●"/>
              <a:defRPr/>
            </a:lvl4pPr>
            <a:lvl5pPr marL="3047924" lvl="4" indent="-423323" algn="ctr">
              <a:lnSpc>
                <a:spcPct val="100000"/>
              </a:lnSpc>
              <a:spcBef>
                <a:spcPts val="0"/>
              </a:spcBef>
              <a:spcAft>
                <a:spcPts val="0"/>
              </a:spcAft>
              <a:buSzPts val="1400"/>
              <a:buChar char="○"/>
              <a:defRPr/>
            </a:lvl5pPr>
            <a:lvl6pPr marL="3657509" lvl="5" indent="-423323" algn="ctr">
              <a:lnSpc>
                <a:spcPct val="100000"/>
              </a:lnSpc>
              <a:spcBef>
                <a:spcPts val="0"/>
              </a:spcBef>
              <a:spcAft>
                <a:spcPts val="0"/>
              </a:spcAft>
              <a:buSzPts val="1400"/>
              <a:buChar char="■"/>
              <a:defRPr/>
            </a:lvl6pPr>
            <a:lvl7pPr marL="4267093" lvl="6" indent="-423323" algn="ctr">
              <a:lnSpc>
                <a:spcPct val="100000"/>
              </a:lnSpc>
              <a:spcBef>
                <a:spcPts val="0"/>
              </a:spcBef>
              <a:spcAft>
                <a:spcPts val="0"/>
              </a:spcAft>
              <a:buSzPts val="1400"/>
              <a:buChar char="●"/>
              <a:defRPr/>
            </a:lvl7pPr>
            <a:lvl8pPr marL="4876678" lvl="7" indent="-423323" algn="ctr">
              <a:lnSpc>
                <a:spcPct val="100000"/>
              </a:lnSpc>
              <a:spcBef>
                <a:spcPts val="0"/>
              </a:spcBef>
              <a:spcAft>
                <a:spcPts val="0"/>
              </a:spcAft>
              <a:buSzPts val="1400"/>
              <a:buChar char="○"/>
              <a:defRPr/>
            </a:lvl8pPr>
            <a:lvl9pPr marL="5486263" lvl="8" indent="-423323" algn="ctr">
              <a:lnSpc>
                <a:spcPct val="100000"/>
              </a:lnSpc>
              <a:spcBef>
                <a:spcPts val="0"/>
              </a:spcBef>
              <a:spcAft>
                <a:spcPts val="0"/>
              </a:spcAft>
              <a:buSzPts val="1400"/>
              <a:buChar char="■"/>
              <a:defRPr/>
            </a:lvl9pPr>
          </a:lstStyle>
          <a:p>
            <a:endParaRPr/>
          </a:p>
        </p:txBody>
      </p:sp>
      <p:sp>
        <p:nvSpPr>
          <p:cNvPr id="24" name="Google Shape;24;p5"/>
          <p:cNvSpPr txBox="1">
            <a:spLocks noGrp="1"/>
          </p:cNvSpPr>
          <p:nvPr>
            <p:ph type="subTitle" idx="3"/>
          </p:nvPr>
        </p:nvSpPr>
        <p:spPr>
          <a:xfrm>
            <a:off x="1918400" y="3526833"/>
            <a:ext cx="2887600" cy="80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a:spcBef>
                <a:spcPts val="0"/>
              </a:spcBef>
              <a:spcAft>
                <a:spcPts val="0"/>
              </a:spcAft>
              <a:buSzPts val="1800"/>
              <a:buNone/>
              <a:defRPr sz="2400"/>
            </a:lvl2pPr>
            <a:lvl3pPr lvl="2" algn="ctr">
              <a:spcBef>
                <a:spcPts val="2133"/>
              </a:spcBef>
              <a:spcAft>
                <a:spcPts val="0"/>
              </a:spcAft>
              <a:buSzPts val="1800"/>
              <a:buNone/>
              <a:defRPr sz="2400"/>
            </a:lvl3pPr>
            <a:lvl4pPr lvl="3" algn="ctr">
              <a:spcBef>
                <a:spcPts val="2133"/>
              </a:spcBef>
              <a:spcAft>
                <a:spcPts val="0"/>
              </a:spcAft>
              <a:buSzPts val="1800"/>
              <a:buNone/>
              <a:defRPr sz="2400"/>
            </a:lvl4pPr>
            <a:lvl5pPr lvl="4" algn="ctr">
              <a:spcBef>
                <a:spcPts val="2133"/>
              </a:spcBef>
              <a:spcAft>
                <a:spcPts val="0"/>
              </a:spcAft>
              <a:buSzPts val="1800"/>
              <a:buNone/>
              <a:defRPr sz="2400"/>
            </a:lvl5pPr>
            <a:lvl6pPr lvl="5" algn="ctr">
              <a:spcBef>
                <a:spcPts val="2133"/>
              </a:spcBef>
              <a:spcAft>
                <a:spcPts val="0"/>
              </a:spcAft>
              <a:buSzPts val="1800"/>
              <a:buNone/>
              <a:defRPr sz="2400"/>
            </a:lvl6pPr>
            <a:lvl7pPr lvl="6" algn="ctr">
              <a:spcBef>
                <a:spcPts val="2133"/>
              </a:spcBef>
              <a:spcAft>
                <a:spcPts val="0"/>
              </a:spcAft>
              <a:buSzPts val="1800"/>
              <a:buNone/>
              <a:defRPr sz="2400"/>
            </a:lvl7pPr>
            <a:lvl8pPr lvl="7" algn="ctr">
              <a:spcBef>
                <a:spcPts val="2133"/>
              </a:spcBef>
              <a:spcAft>
                <a:spcPts val="0"/>
              </a:spcAft>
              <a:buSzPts val="1800"/>
              <a:buNone/>
              <a:defRPr sz="2400"/>
            </a:lvl8pPr>
            <a:lvl9pPr lvl="8" algn="ctr">
              <a:spcBef>
                <a:spcPts val="2133"/>
              </a:spcBef>
              <a:spcAft>
                <a:spcPts val="2133"/>
              </a:spcAft>
              <a:buSzPts val="1800"/>
              <a:buNone/>
              <a:defRPr sz="2400"/>
            </a:lvl9pPr>
          </a:lstStyle>
          <a:p>
            <a:endParaRPr/>
          </a:p>
        </p:txBody>
      </p:sp>
      <p:sp>
        <p:nvSpPr>
          <p:cNvPr id="25" name="Google Shape;25;p5"/>
          <p:cNvSpPr txBox="1">
            <a:spLocks noGrp="1"/>
          </p:cNvSpPr>
          <p:nvPr>
            <p:ph type="subTitle" idx="4"/>
          </p:nvPr>
        </p:nvSpPr>
        <p:spPr>
          <a:xfrm>
            <a:off x="7386000" y="3526833"/>
            <a:ext cx="2887600" cy="8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spcBef>
                <a:spcPts val="0"/>
              </a:spcBef>
              <a:spcAft>
                <a:spcPts val="0"/>
              </a:spcAft>
              <a:buSzPts val="1800"/>
              <a:buNone/>
              <a:defRPr sz="2400"/>
            </a:lvl2pPr>
            <a:lvl3pPr lvl="2" algn="ctr" rtl="0">
              <a:spcBef>
                <a:spcPts val="2133"/>
              </a:spcBef>
              <a:spcAft>
                <a:spcPts val="0"/>
              </a:spcAft>
              <a:buSzPts val="1800"/>
              <a:buNone/>
              <a:defRPr sz="2400"/>
            </a:lvl3pPr>
            <a:lvl4pPr lvl="3" algn="ctr" rtl="0">
              <a:spcBef>
                <a:spcPts val="2133"/>
              </a:spcBef>
              <a:spcAft>
                <a:spcPts val="0"/>
              </a:spcAft>
              <a:buSzPts val="1800"/>
              <a:buNone/>
              <a:defRPr sz="2400"/>
            </a:lvl4pPr>
            <a:lvl5pPr lvl="4" algn="ctr" rtl="0">
              <a:spcBef>
                <a:spcPts val="2133"/>
              </a:spcBef>
              <a:spcAft>
                <a:spcPts val="0"/>
              </a:spcAft>
              <a:buSzPts val="1800"/>
              <a:buNone/>
              <a:defRPr sz="2400"/>
            </a:lvl5pPr>
            <a:lvl6pPr lvl="5" algn="ctr" rtl="0">
              <a:spcBef>
                <a:spcPts val="2133"/>
              </a:spcBef>
              <a:spcAft>
                <a:spcPts val="0"/>
              </a:spcAft>
              <a:buSzPts val="1800"/>
              <a:buNone/>
              <a:defRPr sz="2400"/>
            </a:lvl6pPr>
            <a:lvl7pPr lvl="6" algn="ctr" rtl="0">
              <a:spcBef>
                <a:spcPts val="2133"/>
              </a:spcBef>
              <a:spcAft>
                <a:spcPts val="0"/>
              </a:spcAft>
              <a:buSzPts val="1800"/>
              <a:buNone/>
              <a:defRPr sz="2400"/>
            </a:lvl7pPr>
            <a:lvl8pPr lvl="7" algn="ctr" rtl="0">
              <a:spcBef>
                <a:spcPts val="2133"/>
              </a:spcBef>
              <a:spcAft>
                <a:spcPts val="0"/>
              </a:spcAft>
              <a:buSzPts val="1800"/>
              <a:buNone/>
              <a:defRPr sz="2400"/>
            </a:lvl8pPr>
            <a:lvl9pPr lvl="8" algn="ctr" rtl="0">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805270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7"/>
        <p:cNvGrpSpPr/>
        <p:nvPr/>
      </p:nvGrpSpPr>
      <p:grpSpPr>
        <a:xfrm>
          <a:off x="0" y="0"/>
          <a:ext cx="0" cy="0"/>
          <a:chOff x="0" y="0"/>
          <a:chExt cx="0" cy="0"/>
        </a:xfrm>
      </p:grpSpPr>
      <p:grpSp>
        <p:nvGrpSpPr>
          <p:cNvPr id="708" name="Google Shape;708;p6"/>
          <p:cNvGrpSpPr/>
          <p:nvPr/>
        </p:nvGrpSpPr>
        <p:grpSpPr>
          <a:xfrm>
            <a:off x="-87266" y="330497"/>
            <a:ext cx="12550225" cy="6981196"/>
            <a:chOff x="-65450" y="247872"/>
            <a:chExt cx="9412669" cy="5235897"/>
          </a:xfrm>
        </p:grpSpPr>
        <p:sp>
          <p:nvSpPr>
            <p:cNvPr id="709" name="Google Shape;709;p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1" name="Google Shape;711;p6"/>
            <p:cNvGrpSpPr/>
            <p:nvPr/>
          </p:nvGrpSpPr>
          <p:grpSpPr>
            <a:xfrm>
              <a:off x="7731244" y="2914021"/>
              <a:ext cx="1615975" cy="2569748"/>
              <a:chOff x="7731244" y="2914021"/>
              <a:chExt cx="1615975" cy="2569748"/>
            </a:xfrm>
          </p:grpSpPr>
          <p:grpSp>
            <p:nvGrpSpPr>
              <p:cNvPr id="712" name="Google Shape;712;p6"/>
              <p:cNvGrpSpPr/>
              <p:nvPr/>
            </p:nvGrpSpPr>
            <p:grpSpPr>
              <a:xfrm>
                <a:off x="8169825" y="3982041"/>
                <a:ext cx="664598" cy="652358"/>
                <a:chOff x="5672100" y="3575250"/>
                <a:chExt cx="1054750" cy="1035325"/>
              </a:xfrm>
            </p:grpSpPr>
            <p:sp>
              <p:nvSpPr>
                <p:cNvPr id="713" name="Google Shape;713;p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6"/>
              <p:cNvGrpSpPr/>
              <p:nvPr/>
            </p:nvGrpSpPr>
            <p:grpSpPr>
              <a:xfrm>
                <a:off x="8761521" y="2914021"/>
                <a:ext cx="361614" cy="2013485"/>
                <a:chOff x="6611150" y="1880250"/>
                <a:chExt cx="573900" cy="3195500"/>
              </a:xfrm>
            </p:grpSpPr>
            <p:sp>
              <p:nvSpPr>
                <p:cNvPr id="722" name="Google Shape;722;p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6"/>
              <p:cNvGrpSpPr/>
              <p:nvPr/>
            </p:nvGrpSpPr>
            <p:grpSpPr>
              <a:xfrm>
                <a:off x="7731244" y="4634998"/>
                <a:ext cx="1049085" cy="537460"/>
                <a:chOff x="4976050" y="4611525"/>
                <a:chExt cx="1664950" cy="852975"/>
              </a:xfrm>
            </p:grpSpPr>
            <p:sp>
              <p:nvSpPr>
                <p:cNvPr id="776" name="Google Shape;776;p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6"/>
              <p:cNvGrpSpPr/>
              <p:nvPr/>
            </p:nvGrpSpPr>
            <p:grpSpPr>
              <a:xfrm>
                <a:off x="8298132" y="4406267"/>
                <a:ext cx="1049087" cy="1077502"/>
                <a:chOff x="582350" y="682150"/>
                <a:chExt cx="1350350" cy="1386925"/>
              </a:xfrm>
            </p:grpSpPr>
            <p:sp>
              <p:nvSpPr>
                <p:cNvPr id="779" name="Google Shape;779;p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07" name="Google Shape;807;p6"/>
            <p:cNvSpPr/>
            <p:nvPr/>
          </p:nvSpPr>
          <p:spPr>
            <a:xfrm flipH="1">
              <a:off x="790584" y="247872"/>
              <a:ext cx="592193" cy="292133"/>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6"/>
            <p:cNvSpPr/>
            <p:nvPr/>
          </p:nvSpPr>
          <p:spPr>
            <a:xfrm>
              <a:off x="8551799" y="1051784"/>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6"/>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0" name="Google Shape;810;p6"/>
            <p:cNvGrpSpPr/>
            <p:nvPr/>
          </p:nvGrpSpPr>
          <p:grpSpPr>
            <a:xfrm>
              <a:off x="88300" y="2474350"/>
              <a:ext cx="752650" cy="753525"/>
              <a:chOff x="1200675" y="4314750"/>
              <a:chExt cx="752650" cy="753525"/>
            </a:xfrm>
          </p:grpSpPr>
          <p:sp>
            <p:nvSpPr>
              <p:cNvPr id="811" name="Google Shape;811;p6"/>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6"/>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3" name="Google Shape;813;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029273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11922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02"/>
        <p:cNvGrpSpPr/>
        <p:nvPr/>
      </p:nvGrpSpPr>
      <p:grpSpPr>
        <a:xfrm>
          <a:off x="0" y="0"/>
          <a:ext cx="0" cy="0"/>
          <a:chOff x="0" y="0"/>
          <a:chExt cx="0" cy="0"/>
        </a:xfrm>
      </p:grpSpPr>
      <p:grpSp>
        <p:nvGrpSpPr>
          <p:cNvPr id="1003" name="Google Shape;1003;p8"/>
          <p:cNvGrpSpPr/>
          <p:nvPr/>
        </p:nvGrpSpPr>
        <p:grpSpPr>
          <a:xfrm>
            <a:off x="-215332" y="254833"/>
            <a:ext cx="12442947" cy="7383683"/>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2" name="Google Shape;1302;p8"/>
          <p:cNvSpPr txBox="1">
            <a:spLocks noGrp="1"/>
          </p:cNvSpPr>
          <p:nvPr>
            <p:ph type="title"/>
          </p:nvPr>
        </p:nvSpPr>
        <p:spPr>
          <a:xfrm>
            <a:off x="2660400" y="1757567"/>
            <a:ext cx="6871200" cy="2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grpSp>
        <p:nvGrpSpPr>
          <p:cNvPr id="1303" name="Google Shape;1303;p8"/>
          <p:cNvGrpSpPr/>
          <p:nvPr/>
        </p:nvGrpSpPr>
        <p:grpSpPr>
          <a:xfrm>
            <a:off x="10023312" y="4734951"/>
            <a:ext cx="498547" cy="497275"/>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65074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18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491017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973984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609014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35"/>
        <p:cNvGrpSpPr/>
        <p:nvPr/>
      </p:nvGrpSpPr>
      <p:grpSpPr>
        <a:xfrm>
          <a:off x="0" y="0"/>
          <a:ext cx="0" cy="0"/>
          <a:chOff x="0" y="0"/>
          <a:chExt cx="0" cy="0"/>
        </a:xfrm>
      </p:grpSpPr>
      <p:grpSp>
        <p:nvGrpSpPr>
          <p:cNvPr id="1936" name="Google Shape;1936;p13"/>
          <p:cNvGrpSpPr/>
          <p:nvPr/>
        </p:nvGrpSpPr>
        <p:grpSpPr>
          <a:xfrm>
            <a:off x="-223357" y="275339"/>
            <a:ext cx="12859160" cy="6921327"/>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2" name="Google Shape;2112;p13"/>
          <p:cNvSpPr txBox="1">
            <a:spLocks noGrp="1"/>
          </p:cNvSpPr>
          <p:nvPr>
            <p:ph type="title"/>
          </p:nvPr>
        </p:nvSpPr>
        <p:spPr>
          <a:xfrm>
            <a:off x="45368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3" name="Google Shape;2113;p13"/>
          <p:cNvSpPr txBox="1">
            <a:spLocks noGrp="1"/>
          </p:cNvSpPr>
          <p:nvPr>
            <p:ph type="title" idx="2" hasCustomPrompt="1"/>
          </p:nvPr>
        </p:nvSpPr>
        <p:spPr>
          <a:xfrm>
            <a:off x="45368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4" name="Google Shape;2114;p13"/>
          <p:cNvSpPr txBox="1">
            <a:spLocks noGrp="1"/>
          </p:cNvSpPr>
          <p:nvPr>
            <p:ph type="subTitle" idx="1"/>
          </p:nvPr>
        </p:nvSpPr>
        <p:spPr>
          <a:xfrm>
            <a:off x="45368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81152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6" name="Google Shape;2116;p13"/>
          <p:cNvSpPr txBox="1">
            <a:spLocks noGrp="1"/>
          </p:cNvSpPr>
          <p:nvPr>
            <p:ph type="title" idx="4" hasCustomPrompt="1"/>
          </p:nvPr>
        </p:nvSpPr>
        <p:spPr>
          <a:xfrm>
            <a:off x="81152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7" name="Google Shape;2117;p13"/>
          <p:cNvSpPr txBox="1">
            <a:spLocks noGrp="1"/>
          </p:cNvSpPr>
          <p:nvPr>
            <p:ph type="subTitle" idx="5"/>
          </p:nvPr>
        </p:nvSpPr>
        <p:spPr>
          <a:xfrm>
            <a:off x="81152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45368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9" name="Google Shape;2119;p13"/>
          <p:cNvSpPr txBox="1">
            <a:spLocks noGrp="1"/>
          </p:cNvSpPr>
          <p:nvPr>
            <p:ph type="title" idx="7" hasCustomPrompt="1"/>
          </p:nvPr>
        </p:nvSpPr>
        <p:spPr>
          <a:xfrm>
            <a:off x="45368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0" name="Google Shape;2120;p13"/>
          <p:cNvSpPr txBox="1">
            <a:spLocks noGrp="1"/>
          </p:cNvSpPr>
          <p:nvPr>
            <p:ph type="subTitle" idx="8"/>
          </p:nvPr>
        </p:nvSpPr>
        <p:spPr>
          <a:xfrm>
            <a:off x="45368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81152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22" name="Google Shape;2122;p13"/>
          <p:cNvSpPr txBox="1">
            <a:spLocks noGrp="1"/>
          </p:cNvSpPr>
          <p:nvPr>
            <p:ph type="title" idx="13" hasCustomPrompt="1"/>
          </p:nvPr>
        </p:nvSpPr>
        <p:spPr>
          <a:xfrm>
            <a:off x="81152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3" name="Google Shape;2123;p13"/>
          <p:cNvSpPr txBox="1">
            <a:spLocks noGrp="1"/>
          </p:cNvSpPr>
          <p:nvPr>
            <p:ph type="subTitle" idx="14"/>
          </p:nvPr>
        </p:nvSpPr>
        <p:spPr>
          <a:xfrm>
            <a:off x="81152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960000" y="1126400"/>
            <a:ext cx="3015600" cy="219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93486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24161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18"/>
        <p:cNvGrpSpPr/>
        <p:nvPr/>
      </p:nvGrpSpPr>
      <p:grpSpPr>
        <a:xfrm>
          <a:off x="0" y="0"/>
          <a:ext cx="0" cy="0"/>
          <a:chOff x="0" y="0"/>
          <a:chExt cx="0" cy="0"/>
        </a:xfrm>
      </p:grpSpPr>
      <p:grpSp>
        <p:nvGrpSpPr>
          <p:cNvPr id="2419" name="Google Shape;2419;p15"/>
          <p:cNvGrpSpPr/>
          <p:nvPr/>
        </p:nvGrpSpPr>
        <p:grpSpPr>
          <a:xfrm>
            <a:off x="-261733" y="329534"/>
            <a:ext cx="12489348" cy="6580335"/>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5" name="Google Shape;2575;p15"/>
          <p:cNvSpPr txBox="1">
            <a:spLocks noGrp="1"/>
          </p:cNvSpPr>
          <p:nvPr>
            <p:ph type="title"/>
          </p:nvPr>
        </p:nvSpPr>
        <p:spPr>
          <a:xfrm>
            <a:off x="1232967" y="3368267"/>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76" name="Google Shape;2576;p15"/>
          <p:cNvSpPr txBox="1">
            <a:spLocks noGrp="1"/>
          </p:cNvSpPr>
          <p:nvPr>
            <p:ph type="subTitle" idx="1"/>
          </p:nvPr>
        </p:nvSpPr>
        <p:spPr>
          <a:xfrm>
            <a:off x="1232967" y="1349700"/>
            <a:ext cx="7408000" cy="19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297064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6"/>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97479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24606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96"/>
        <p:cNvGrpSpPr/>
        <p:nvPr/>
      </p:nvGrpSpPr>
      <p:grpSpPr>
        <a:xfrm>
          <a:off x="0" y="0"/>
          <a:ext cx="0" cy="0"/>
          <a:chOff x="0" y="0"/>
          <a:chExt cx="0" cy="0"/>
        </a:xfrm>
      </p:grpSpPr>
      <p:grpSp>
        <p:nvGrpSpPr>
          <p:cNvPr id="2697" name="Google Shape;2697;p17"/>
          <p:cNvGrpSpPr/>
          <p:nvPr/>
        </p:nvGrpSpPr>
        <p:grpSpPr>
          <a:xfrm>
            <a:off x="-430208" y="345700"/>
            <a:ext cx="12866045" cy="6844192"/>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4" name="Google Shape;2924;p17"/>
          <p:cNvSpPr txBox="1">
            <a:spLocks noGrp="1"/>
          </p:cNvSpPr>
          <p:nvPr>
            <p:ph type="title"/>
          </p:nvPr>
        </p:nvSpPr>
        <p:spPr>
          <a:xfrm>
            <a:off x="968567" y="1610433"/>
            <a:ext cx="4759200" cy="1274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968567" y="2885324"/>
            <a:ext cx="36892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65065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365722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810485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146"/>
        <p:cNvGrpSpPr/>
        <p:nvPr/>
      </p:nvGrpSpPr>
      <p:grpSpPr>
        <a:xfrm>
          <a:off x="0" y="0"/>
          <a:ext cx="0" cy="0"/>
          <a:chOff x="0" y="0"/>
          <a:chExt cx="0" cy="0"/>
        </a:xfrm>
      </p:grpSpPr>
      <p:grpSp>
        <p:nvGrpSpPr>
          <p:cNvPr id="3147" name="Google Shape;3147;p20"/>
          <p:cNvGrpSpPr/>
          <p:nvPr/>
        </p:nvGrpSpPr>
        <p:grpSpPr>
          <a:xfrm>
            <a:off x="-600267" y="151203"/>
            <a:ext cx="13138484" cy="7042335"/>
            <a:chOff x="-450201" y="113402"/>
            <a:chExt cx="9853863" cy="5281751"/>
          </a:xfrm>
        </p:grpSpPr>
        <p:grpSp>
          <p:nvGrpSpPr>
            <p:cNvPr id="3148" name="Google Shape;3148;p20"/>
            <p:cNvGrpSpPr/>
            <p:nvPr/>
          </p:nvGrpSpPr>
          <p:grpSpPr>
            <a:xfrm>
              <a:off x="-450201" y="117555"/>
              <a:ext cx="9853863" cy="5277599"/>
              <a:chOff x="-450201" y="117555"/>
              <a:chExt cx="9853863" cy="5277599"/>
            </a:xfrm>
          </p:grpSpPr>
          <p:grpSp>
            <p:nvGrpSpPr>
              <p:cNvPr id="3149" name="Google Shape;3149;p20"/>
              <p:cNvGrpSpPr/>
              <p:nvPr/>
            </p:nvGrpSpPr>
            <p:grpSpPr>
              <a:xfrm rot="-1164110" flipH="1">
                <a:off x="101306" y="2907693"/>
                <a:ext cx="864923" cy="1572976"/>
                <a:chOff x="5641475" y="2674000"/>
                <a:chExt cx="1142425" cy="2077650"/>
              </a:xfrm>
            </p:grpSpPr>
            <p:sp>
              <p:nvSpPr>
                <p:cNvPr id="3150" name="Google Shape;3150;p20"/>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0"/>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0"/>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0"/>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0"/>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0"/>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0"/>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0"/>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0"/>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0"/>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0"/>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0"/>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0"/>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0"/>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0"/>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0"/>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0"/>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0"/>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0"/>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0"/>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0"/>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0"/>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0"/>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0"/>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0"/>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0"/>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0"/>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0"/>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0"/>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20"/>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0"/>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0"/>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0"/>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20"/>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20"/>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0"/>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0"/>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0"/>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0"/>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0"/>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0"/>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0"/>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0"/>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0"/>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0"/>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0"/>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0"/>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0"/>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0"/>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0"/>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20"/>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0"/>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0"/>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3" name="Google Shape;3203;p20"/>
              <p:cNvGrpSpPr/>
              <p:nvPr/>
            </p:nvGrpSpPr>
            <p:grpSpPr>
              <a:xfrm>
                <a:off x="-65450" y="4354895"/>
                <a:ext cx="9236161" cy="827616"/>
                <a:chOff x="-65450" y="4354895"/>
                <a:chExt cx="9236161" cy="827616"/>
              </a:xfrm>
            </p:grpSpPr>
            <p:sp>
              <p:nvSpPr>
                <p:cNvPr id="3204" name="Google Shape;3204;p20"/>
                <p:cNvSpPr/>
                <p:nvPr/>
              </p:nvSpPr>
              <p:spPr>
                <a:xfrm flipH="1">
                  <a:off x="-65450"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0"/>
                <p:cNvSpPr/>
                <p:nvPr/>
              </p:nvSpPr>
              <p:spPr>
                <a:xfrm flipH="1">
                  <a:off x="-38772"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6" name="Google Shape;3206;p20"/>
              <p:cNvGrpSpPr/>
              <p:nvPr/>
            </p:nvGrpSpPr>
            <p:grpSpPr>
              <a:xfrm>
                <a:off x="8319791" y="3108357"/>
                <a:ext cx="1083850" cy="1919243"/>
                <a:chOff x="207725" y="2276150"/>
                <a:chExt cx="1299425" cy="2300975"/>
              </a:xfrm>
            </p:grpSpPr>
            <p:sp>
              <p:nvSpPr>
                <p:cNvPr id="3207" name="Google Shape;3207;p2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08" name="Google Shape;3208;p20"/>
                <p:cNvGrpSpPr/>
                <p:nvPr/>
              </p:nvGrpSpPr>
              <p:grpSpPr>
                <a:xfrm>
                  <a:off x="207725" y="2276150"/>
                  <a:ext cx="1299425" cy="2300975"/>
                  <a:chOff x="207725" y="2276150"/>
                  <a:chExt cx="1299425" cy="2300975"/>
                </a:xfrm>
              </p:grpSpPr>
              <p:sp>
                <p:nvSpPr>
                  <p:cNvPr id="3209" name="Google Shape;3209;p2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2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2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2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2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2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2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2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2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2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222" name="Google Shape;3222;p20"/>
              <p:cNvGrpSpPr/>
              <p:nvPr/>
            </p:nvGrpSpPr>
            <p:grpSpPr>
              <a:xfrm rot="-1719346" flipH="1">
                <a:off x="7526270" y="3744829"/>
                <a:ext cx="889403" cy="1363591"/>
                <a:chOff x="2235100" y="548200"/>
                <a:chExt cx="759725" cy="1164775"/>
              </a:xfrm>
            </p:grpSpPr>
            <p:sp>
              <p:nvSpPr>
                <p:cNvPr id="3223" name="Google Shape;3223;p2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2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2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2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2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2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2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2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2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2" name="Google Shape;3232;p20"/>
              <p:cNvGrpSpPr/>
              <p:nvPr/>
            </p:nvGrpSpPr>
            <p:grpSpPr>
              <a:xfrm rot="1031996">
                <a:off x="8305135" y="4373982"/>
                <a:ext cx="988287" cy="895065"/>
                <a:chOff x="4048900" y="1919750"/>
                <a:chExt cx="1060775" cy="960715"/>
              </a:xfrm>
            </p:grpSpPr>
            <p:sp>
              <p:nvSpPr>
                <p:cNvPr id="3233" name="Google Shape;3233;p2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2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2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2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2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2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2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2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2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2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2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2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2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2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2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2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2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2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2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2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2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2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2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6" name="Google Shape;3256;p20"/>
              <p:cNvGrpSpPr/>
              <p:nvPr/>
            </p:nvGrpSpPr>
            <p:grpSpPr>
              <a:xfrm>
                <a:off x="7301543" y="4488178"/>
                <a:ext cx="1122458" cy="906968"/>
                <a:chOff x="6257975" y="4377525"/>
                <a:chExt cx="1482575" cy="1197950"/>
              </a:xfrm>
            </p:grpSpPr>
            <p:sp>
              <p:nvSpPr>
                <p:cNvPr id="3257" name="Google Shape;3257;p20"/>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0"/>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0"/>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0"/>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0"/>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0"/>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0"/>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64" name="Google Shape;3264;p20"/>
              <p:cNvGrpSpPr/>
              <p:nvPr/>
            </p:nvGrpSpPr>
            <p:grpSpPr>
              <a:xfrm rot="-1734738" flipH="1">
                <a:off x="200009" y="3387317"/>
                <a:ext cx="1428294" cy="1064074"/>
                <a:chOff x="5065700" y="3436875"/>
                <a:chExt cx="1984875" cy="1478725"/>
              </a:xfrm>
            </p:grpSpPr>
            <p:sp>
              <p:nvSpPr>
                <p:cNvPr id="3265" name="Google Shape;3265;p2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4" name="Google Shape;3274;p20"/>
              <p:cNvGrpSpPr/>
              <p:nvPr/>
            </p:nvGrpSpPr>
            <p:grpSpPr>
              <a:xfrm>
                <a:off x="-71193" y="3795825"/>
                <a:ext cx="798551" cy="783845"/>
                <a:chOff x="5672100" y="3575250"/>
                <a:chExt cx="1054750" cy="1035325"/>
              </a:xfrm>
            </p:grpSpPr>
            <p:sp>
              <p:nvSpPr>
                <p:cNvPr id="3275" name="Google Shape;3275;p2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2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2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3" name="Google Shape;3283;p20"/>
              <p:cNvGrpSpPr/>
              <p:nvPr/>
            </p:nvGrpSpPr>
            <p:grpSpPr>
              <a:xfrm rot="2164417">
                <a:off x="-384355" y="4330532"/>
                <a:ext cx="1198047" cy="613775"/>
                <a:chOff x="4976050" y="4611525"/>
                <a:chExt cx="1664950" cy="852975"/>
              </a:xfrm>
            </p:grpSpPr>
            <p:sp>
              <p:nvSpPr>
                <p:cNvPr id="3284" name="Google Shape;3284;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6" name="Google Shape;3286;p20"/>
              <p:cNvGrpSpPr/>
              <p:nvPr/>
            </p:nvGrpSpPr>
            <p:grpSpPr>
              <a:xfrm rot="-1202750" flipH="1">
                <a:off x="557254" y="4276198"/>
                <a:ext cx="1260473" cy="645757"/>
                <a:chOff x="4976050" y="4611525"/>
                <a:chExt cx="1664950" cy="852975"/>
              </a:xfrm>
            </p:grpSpPr>
            <p:sp>
              <p:nvSpPr>
                <p:cNvPr id="3287" name="Google Shape;3287;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9" name="Google Shape;3289;p20"/>
              <p:cNvGrpSpPr/>
              <p:nvPr/>
            </p:nvGrpSpPr>
            <p:grpSpPr>
              <a:xfrm>
                <a:off x="248771" y="4347484"/>
                <a:ext cx="954154" cy="975956"/>
                <a:chOff x="1356975" y="1865675"/>
                <a:chExt cx="1024100" cy="1047500"/>
              </a:xfrm>
            </p:grpSpPr>
            <p:sp>
              <p:nvSpPr>
                <p:cNvPr id="3290" name="Google Shape;3290;p2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2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2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2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2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2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2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2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2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8" name="Google Shape;3318;p20"/>
              <p:cNvGrpSpPr/>
              <p:nvPr/>
            </p:nvGrpSpPr>
            <p:grpSpPr>
              <a:xfrm>
                <a:off x="238100" y="1672375"/>
                <a:ext cx="1089225" cy="1358863"/>
                <a:chOff x="780200" y="3796825"/>
                <a:chExt cx="1089225" cy="1358863"/>
              </a:xfrm>
            </p:grpSpPr>
            <p:sp>
              <p:nvSpPr>
                <p:cNvPr id="3319" name="Google Shape;3319;p20"/>
                <p:cNvSpPr/>
                <p:nvPr/>
              </p:nvSpPr>
              <p:spPr>
                <a:xfrm>
                  <a:off x="780200" y="379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20"/>
                <p:cNvSpPr/>
                <p:nvPr/>
              </p:nvSpPr>
              <p:spPr>
                <a:xfrm>
                  <a:off x="1593725" y="4907863"/>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1" name="Google Shape;3321;p20"/>
              <p:cNvSpPr/>
              <p:nvPr/>
            </p:nvSpPr>
            <p:spPr>
              <a:xfrm>
                <a:off x="7983079" y="889942"/>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0"/>
              <p:cNvSpPr/>
              <p:nvPr/>
            </p:nvSpPr>
            <p:spPr>
              <a:xfrm>
                <a:off x="7487975" y="2411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3" name="Google Shape;3323;p20"/>
              <p:cNvGrpSpPr/>
              <p:nvPr/>
            </p:nvGrpSpPr>
            <p:grpSpPr>
              <a:xfrm rot="9161430" flipH="1">
                <a:off x="7647605" y="515229"/>
                <a:ext cx="180968" cy="237722"/>
                <a:chOff x="4906125" y="1207000"/>
                <a:chExt cx="520550" cy="683800"/>
              </a:xfrm>
            </p:grpSpPr>
            <p:sp>
              <p:nvSpPr>
                <p:cNvPr id="3324" name="Google Shape;3324;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9" name="Google Shape;3369;p20"/>
              <p:cNvGrpSpPr/>
              <p:nvPr/>
            </p:nvGrpSpPr>
            <p:grpSpPr>
              <a:xfrm rot="10229289" flipH="1">
                <a:off x="7275911" y="139417"/>
                <a:ext cx="297050" cy="390207"/>
                <a:chOff x="4906125" y="1207000"/>
                <a:chExt cx="520550" cy="683800"/>
              </a:xfrm>
            </p:grpSpPr>
            <p:sp>
              <p:nvSpPr>
                <p:cNvPr id="3370" name="Google Shape;3370;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5" name="Google Shape;3415;p20"/>
              <p:cNvGrpSpPr/>
              <p:nvPr/>
            </p:nvGrpSpPr>
            <p:grpSpPr>
              <a:xfrm>
                <a:off x="7792975" y="3207875"/>
                <a:ext cx="555650" cy="488825"/>
                <a:chOff x="4897100" y="6562875"/>
                <a:chExt cx="555650" cy="488825"/>
              </a:xfrm>
            </p:grpSpPr>
            <p:sp>
              <p:nvSpPr>
                <p:cNvPr id="3416" name="Google Shape;3416;p20"/>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20"/>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20"/>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20"/>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20"/>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20"/>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20"/>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20"/>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20"/>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20"/>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426" name="Google Shape;3426;p20"/>
            <p:cNvSpPr/>
            <p:nvPr/>
          </p:nvSpPr>
          <p:spPr>
            <a:xfrm>
              <a:off x="543401" y="1134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7" name="Google Shape;3427;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8" name="Google Shape;3428;p20"/>
          <p:cNvSpPr txBox="1">
            <a:spLocks noGrp="1"/>
          </p:cNvSpPr>
          <p:nvPr>
            <p:ph type="title" idx="2"/>
          </p:nvPr>
        </p:nvSpPr>
        <p:spPr>
          <a:xfrm>
            <a:off x="3890200" y="1600200"/>
            <a:ext cx="4411600" cy="4304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sp>
        <p:nvSpPr>
          <p:cNvPr id="3429" name="Google Shape;3429;p20"/>
          <p:cNvSpPr txBox="1">
            <a:spLocks noGrp="1"/>
          </p:cNvSpPr>
          <p:nvPr>
            <p:ph type="subTitle" idx="1"/>
          </p:nvPr>
        </p:nvSpPr>
        <p:spPr>
          <a:xfrm>
            <a:off x="2658800" y="4339900"/>
            <a:ext cx="6874400" cy="430400"/>
          </a:xfrm>
          <a:prstGeom prst="rect">
            <a:avLst/>
          </a:prstGeom>
        </p:spPr>
        <p:txBody>
          <a:bodyPr spcFirstLastPara="1" wrap="square" lIns="91425" tIns="91425" rIns="91425" bIns="91425" anchor="t" anchorCtr="0">
            <a:noAutofit/>
          </a:bodyPr>
          <a:lstStyle>
            <a:lvl1pPr marR="50799" lvl="0" algn="ctr" rtl="0">
              <a:lnSpc>
                <a:spcPct val="128571"/>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99860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430"/>
        <p:cNvGrpSpPr/>
        <p:nvPr/>
      </p:nvGrpSpPr>
      <p:grpSpPr>
        <a:xfrm>
          <a:off x="0" y="0"/>
          <a:ext cx="0" cy="0"/>
          <a:chOff x="0" y="0"/>
          <a:chExt cx="0" cy="0"/>
        </a:xfrm>
      </p:grpSpPr>
      <p:grpSp>
        <p:nvGrpSpPr>
          <p:cNvPr id="3431" name="Google Shape;3431;p21"/>
          <p:cNvGrpSpPr/>
          <p:nvPr/>
        </p:nvGrpSpPr>
        <p:grpSpPr>
          <a:xfrm>
            <a:off x="-418633" y="144023"/>
            <a:ext cx="12937184" cy="7126749"/>
            <a:chOff x="-313975" y="108017"/>
            <a:chExt cx="9702888" cy="5345062"/>
          </a:xfrm>
        </p:grpSpPr>
        <p:sp>
          <p:nvSpPr>
            <p:cNvPr id="3432" name="Google Shape;3432;p2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2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4" name="Google Shape;3434;p21"/>
            <p:cNvGrpSpPr/>
            <p:nvPr/>
          </p:nvGrpSpPr>
          <p:grpSpPr>
            <a:xfrm>
              <a:off x="-313975" y="3014909"/>
              <a:ext cx="2025620" cy="2293491"/>
              <a:chOff x="-313975" y="3014909"/>
              <a:chExt cx="2025620" cy="2293491"/>
            </a:xfrm>
          </p:grpSpPr>
          <p:grpSp>
            <p:nvGrpSpPr>
              <p:cNvPr id="3435" name="Google Shape;3435;p21"/>
              <p:cNvGrpSpPr/>
              <p:nvPr/>
            </p:nvGrpSpPr>
            <p:grpSpPr>
              <a:xfrm rot="-1164110" flipH="1">
                <a:off x="-77269" y="3113905"/>
                <a:ext cx="864923" cy="1572976"/>
                <a:chOff x="5641475" y="2674000"/>
                <a:chExt cx="1142425" cy="2077650"/>
              </a:xfrm>
            </p:grpSpPr>
            <p:sp>
              <p:nvSpPr>
                <p:cNvPr id="3436" name="Google Shape;3436;p21"/>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21"/>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21"/>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21"/>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21"/>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21"/>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21"/>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21"/>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21"/>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21"/>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21"/>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21"/>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21"/>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21"/>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21"/>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21"/>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21"/>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21"/>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21"/>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21"/>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21"/>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21"/>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21"/>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21"/>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21"/>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21"/>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21"/>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21"/>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21"/>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21"/>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21"/>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21"/>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21"/>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21"/>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21"/>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21"/>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21"/>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21"/>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21"/>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21"/>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21"/>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21"/>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21"/>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21"/>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21"/>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21"/>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21"/>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21"/>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21"/>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21"/>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21"/>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21"/>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21"/>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9" name="Google Shape;3489;p21"/>
              <p:cNvGrpSpPr/>
              <p:nvPr/>
            </p:nvGrpSpPr>
            <p:grpSpPr>
              <a:xfrm rot="-1202750" flipH="1">
                <a:off x="378679" y="4335148"/>
                <a:ext cx="1260473" cy="645757"/>
                <a:chOff x="4976050" y="4611525"/>
                <a:chExt cx="1664950" cy="852975"/>
              </a:xfrm>
            </p:grpSpPr>
            <p:sp>
              <p:nvSpPr>
                <p:cNvPr id="3490" name="Google Shape;3490;p2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2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2" name="Google Shape;3492;p21"/>
              <p:cNvGrpSpPr/>
              <p:nvPr/>
            </p:nvGrpSpPr>
            <p:grpSpPr>
              <a:xfrm>
                <a:off x="-144100" y="4296675"/>
                <a:ext cx="1024075" cy="1011725"/>
                <a:chOff x="2649575" y="3055425"/>
                <a:chExt cx="1024075" cy="1011725"/>
              </a:xfrm>
            </p:grpSpPr>
            <p:sp>
              <p:nvSpPr>
                <p:cNvPr id="3493" name="Google Shape;3493;p21"/>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21"/>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21"/>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21"/>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21"/>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21"/>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21"/>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21"/>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21"/>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21"/>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21"/>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21"/>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21"/>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21"/>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21"/>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21"/>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21"/>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21"/>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21"/>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21"/>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21"/>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21"/>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21"/>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21"/>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21"/>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21"/>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9" name="Google Shape;3519;p21"/>
              <p:cNvGrpSpPr/>
              <p:nvPr/>
            </p:nvGrpSpPr>
            <p:grpSpPr>
              <a:xfrm>
                <a:off x="275119" y="3862077"/>
                <a:ext cx="397219" cy="390007"/>
                <a:chOff x="5672100" y="3575250"/>
                <a:chExt cx="1054750" cy="1035325"/>
              </a:xfrm>
            </p:grpSpPr>
            <p:sp>
              <p:nvSpPr>
                <p:cNvPr id="3520" name="Google Shape;3520;p21"/>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21"/>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21"/>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21"/>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21"/>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21"/>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21"/>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21"/>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28" name="Google Shape;3528;p21"/>
            <p:cNvGrpSpPr/>
            <p:nvPr/>
          </p:nvGrpSpPr>
          <p:grpSpPr>
            <a:xfrm rot="1067620">
              <a:off x="8313264" y="1726754"/>
              <a:ext cx="180904" cy="237637"/>
              <a:chOff x="4906125" y="1207000"/>
              <a:chExt cx="520550" cy="683800"/>
            </a:xfrm>
          </p:grpSpPr>
          <p:sp>
            <p:nvSpPr>
              <p:cNvPr id="3529" name="Google Shape;3529;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4" name="Google Shape;3574;p21"/>
            <p:cNvGrpSpPr/>
            <p:nvPr/>
          </p:nvGrpSpPr>
          <p:grpSpPr>
            <a:xfrm>
              <a:off x="8388584" y="1200146"/>
              <a:ext cx="297026" cy="390176"/>
              <a:chOff x="4906125" y="1207000"/>
              <a:chExt cx="520550" cy="683800"/>
            </a:xfrm>
          </p:grpSpPr>
          <p:sp>
            <p:nvSpPr>
              <p:cNvPr id="3575" name="Google Shape;3575;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0" name="Google Shape;3620;p21"/>
            <p:cNvGrpSpPr/>
            <p:nvPr/>
          </p:nvGrpSpPr>
          <p:grpSpPr>
            <a:xfrm rot="-1031996" flipH="1">
              <a:off x="8290386" y="4431907"/>
              <a:ext cx="988287" cy="895065"/>
              <a:chOff x="4048900" y="1919750"/>
              <a:chExt cx="1060775" cy="960715"/>
            </a:xfrm>
          </p:grpSpPr>
          <p:sp>
            <p:nvSpPr>
              <p:cNvPr id="3621" name="Google Shape;3621;p2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2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2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2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2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2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2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2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2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2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2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2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2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2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2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2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2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2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2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2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2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2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2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4" name="Google Shape;3644;p21"/>
            <p:cNvGrpSpPr/>
            <p:nvPr/>
          </p:nvGrpSpPr>
          <p:grpSpPr>
            <a:xfrm flipH="1">
              <a:off x="7833533" y="2906400"/>
              <a:ext cx="959275" cy="2148325"/>
              <a:chOff x="6907275" y="5188300"/>
              <a:chExt cx="959275" cy="2148325"/>
            </a:xfrm>
          </p:grpSpPr>
          <p:sp>
            <p:nvSpPr>
              <p:cNvPr id="3645" name="Google Shape;3645;p21"/>
              <p:cNvSpPr/>
              <p:nvPr/>
            </p:nvSpPr>
            <p:spPr>
              <a:xfrm>
                <a:off x="6907275" y="5188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21"/>
              <p:cNvSpPr/>
              <p:nvPr/>
            </p:nvSpPr>
            <p:spPr>
              <a:xfrm>
                <a:off x="7590850" y="7088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7" name="Google Shape;3647;p21"/>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21"/>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21"/>
            <p:cNvSpPr/>
            <p:nvPr/>
          </p:nvSpPr>
          <p:spPr>
            <a:xfrm>
              <a:off x="-218825" y="238943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0" name="Google Shape;3650;p21"/>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1" name="Google Shape;3651;p21"/>
          <p:cNvSpPr txBox="1">
            <a:spLocks noGrp="1"/>
          </p:cNvSpPr>
          <p:nvPr>
            <p:ph type="title" idx="2"/>
          </p:nvPr>
        </p:nvSpPr>
        <p:spPr>
          <a:xfrm>
            <a:off x="3890200" y="1600200"/>
            <a:ext cx="4411600" cy="4220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grpSp>
        <p:nvGrpSpPr>
          <p:cNvPr id="3652" name="Google Shape;3652;p21"/>
          <p:cNvGrpSpPr/>
          <p:nvPr/>
        </p:nvGrpSpPr>
        <p:grpSpPr>
          <a:xfrm rot="-1342695">
            <a:off x="10859790" y="5002883"/>
            <a:ext cx="1275309" cy="1833253"/>
            <a:chOff x="-281361" y="3012568"/>
            <a:chExt cx="1154935" cy="1660217"/>
          </a:xfrm>
        </p:grpSpPr>
        <p:sp>
          <p:nvSpPr>
            <p:cNvPr id="3653" name="Google Shape;3653;p21"/>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54" name="Google Shape;3654;p21"/>
            <p:cNvGrpSpPr/>
            <p:nvPr/>
          </p:nvGrpSpPr>
          <p:grpSpPr>
            <a:xfrm rot="-730137">
              <a:off x="-131395" y="3085674"/>
              <a:ext cx="855002" cy="1514006"/>
              <a:chOff x="207725" y="2276150"/>
              <a:chExt cx="1299425" cy="2300975"/>
            </a:xfrm>
          </p:grpSpPr>
          <p:sp>
            <p:nvSpPr>
              <p:cNvPr id="3655" name="Google Shape;3655;p2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2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2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2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2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2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2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2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2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2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2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2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2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68" name="Google Shape;3668;p21"/>
          <p:cNvGrpSpPr/>
          <p:nvPr/>
        </p:nvGrpSpPr>
        <p:grpSpPr>
          <a:xfrm>
            <a:off x="11723733" y="4512217"/>
            <a:ext cx="770600" cy="2434267"/>
            <a:chOff x="5612500" y="3325575"/>
            <a:chExt cx="577950" cy="1825700"/>
          </a:xfrm>
        </p:grpSpPr>
        <p:sp>
          <p:nvSpPr>
            <p:cNvPr id="3669" name="Google Shape;3669;p21"/>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21"/>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21"/>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21"/>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21"/>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21"/>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21"/>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21"/>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21"/>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21"/>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21"/>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21"/>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21"/>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21"/>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21"/>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21"/>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21"/>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21"/>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001337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687"/>
        <p:cNvGrpSpPr/>
        <p:nvPr/>
      </p:nvGrpSpPr>
      <p:grpSpPr>
        <a:xfrm>
          <a:off x="0" y="0"/>
          <a:ext cx="0" cy="0"/>
          <a:chOff x="0" y="0"/>
          <a:chExt cx="0" cy="0"/>
        </a:xfrm>
      </p:grpSpPr>
      <p:grpSp>
        <p:nvGrpSpPr>
          <p:cNvPr id="3688" name="Google Shape;3688;p22"/>
          <p:cNvGrpSpPr/>
          <p:nvPr/>
        </p:nvGrpSpPr>
        <p:grpSpPr>
          <a:xfrm>
            <a:off x="-350900" y="194230"/>
            <a:ext cx="12578515" cy="6715785"/>
            <a:chOff x="-263175" y="145672"/>
            <a:chExt cx="9433886" cy="5036839"/>
          </a:xfrm>
        </p:grpSpPr>
        <p:sp>
          <p:nvSpPr>
            <p:cNvPr id="3689" name="Google Shape;3689;p22"/>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22"/>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22"/>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22"/>
            <p:cNvSpPr/>
            <p:nvPr/>
          </p:nvSpPr>
          <p:spPr>
            <a:xfrm>
              <a:off x="-263175" y="9758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22"/>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4" name="Google Shape;3694;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5" name="Google Shape;3695;p22"/>
          <p:cNvSpPr txBox="1">
            <a:spLocks noGrp="1"/>
          </p:cNvSpPr>
          <p:nvPr>
            <p:ph type="body" idx="1"/>
          </p:nvPr>
        </p:nvSpPr>
        <p:spPr>
          <a:xfrm>
            <a:off x="960000" y="1536633"/>
            <a:ext cx="5097600" cy="84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87988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96"/>
        <p:cNvGrpSpPr/>
        <p:nvPr/>
      </p:nvGrpSpPr>
      <p:grpSpPr>
        <a:xfrm>
          <a:off x="0" y="0"/>
          <a:ext cx="0" cy="0"/>
          <a:chOff x="0" y="0"/>
          <a:chExt cx="0" cy="0"/>
        </a:xfrm>
      </p:grpSpPr>
      <p:grpSp>
        <p:nvGrpSpPr>
          <p:cNvPr id="3697" name="Google Shape;3697;p23"/>
          <p:cNvGrpSpPr/>
          <p:nvPr/>
        </p:nvGrpSpPr>
        <p:grpSpPr>
          <a:xfrm>
            <a:off x="-87266" y="5806527"/>
            <a:ext cx="12314881" cy="1103488"/>
            <a:chOff x="-65450" y="4354895"/>
            <a:chExt cx="9236161" cy="827616"/>
          </a:xfrm>
        </p:grpSpPr>
        <p:sp>
          <p:nvSpPr>
            <p:cNvPr id="3698" name="Google Shape;3698;p2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2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0" name="Google Shape;3700;p23"/>
          <p:cNvGrpSpPr/>
          <p:nvPr/>
        </p:nvGrpSpPr>
        <p:grpSpPr>
          <a:xfrm>
            <a:off x="-270387" y="144023"/>
            <a:ext cx="12920123" cy="7059111"/>
            <a:chOff x="-202790" y="108017"/>
            <a:chExt cx="9690092" cy="5294333"/>
          </a:xfrm>
        </p:grpSpPr>
        <p:grpSp>
          <p:nvGrpSpPr>
            <p:cNvPr id="3701" name="Google Shape;3701;p23"/>
            <p:cNvGrpSpPr/>
            <p:nvPr/>
          </p:nvGrpSpPr>
          <p:grpSpPr>
            <a:xfrm rot="-284619">
              <a:off x="8566373" y="2688813"/>
              <a:ext cx="468712" cy="2019851"/>
              <a:chOff x="4856975" y="3196900"/>
              <a:chExt cx="468700" cy="2019800"/>
            </a:xfrm>
          </p:grpSpPr>
          <p:sp>
            <p:nvSpPr>
              <p:cNvPr id="3702" name="Google Shape;3702;p23"/>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23"/>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23"/>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23"/>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23"/>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23"/>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23"/>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23"/>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23"/>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23"/>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23"/>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23"/>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23"/>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23"/>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16" name="Google Shape;3716;p23"/>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23"/>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23"/>
            <p:cNvSpPr/>
            <p:nvPr/>
          </p:nvSpPr>
          <p:spPr>
            <a:xfrm>
              <a:off x="8725075" y="1196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19" name="Google Shape;3719;p23"/>
            <p:cNvGrpSpPr/>
            <p:nvPr/>
          </p:nvGrpSpPr>
          <p:grpSpPr>
            <a:xfrm>
              <a:off x="7033800" y="4497475"/>
              <a:ext cx="1664950" cy="852975"/>
              <a:chOff x="4976050" y="4611525"/>
              <a:chExt cx="1664950" cy="852975"/>
            </a:xfrm>
          </p:grpSpPr>
          <p:sp>
            <p:nvSpPr>
              <p:cNvPr id="3720" name="Google Shape;3720;p2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2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2" name="Google Shape;3722;p23"/>
            <p:cNvGrpSpPr/>
            <p:nvPr/>
          </p:nvGrpSpPr>
          <p:grpSpPr>
            <a:xfrm>
              <a:off x="8002975" y="4015425"/>
              <a:ext cx="1350350" cy="1386925"/>
              <a:chOff x="582350" y="682150"/>
              <a:chExt cx="1350350" cy="1386925"/>
            </a:xfrm>
          </p:grpSpPr>
          <p:sp>
            <p:nvSpPr>
              <p:cNvPr id="3723" name="Google Shape;3723;p2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2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2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2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2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2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2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2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2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2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2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2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2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2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2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2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2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2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2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2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2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2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2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2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2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2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2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2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1" name="Google Shape;3751;p23"/>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23"/>
            <p:cNvSpPr/>
            <p:nvPr/>
          </p:nvSpPr>
          <p:spPr>
            <a:xfrm>
              <a:off x="6433900" y="48000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53" name="Google Shape;3753;p23"/>
            <p:cNvGrpSpPr/>
            <p:nvPr/>
          </p:nvGrpSpPr>
          <p:grpSpPr>
            <a:xfrm rot="-514848">
              <a:off x="20852" y="3526580"/>
              <a:ext cx="677147" cy="1645542"/>
              <a:chOff x="1535425" y="492925"/>
              <a:chExt cx="524575" cy="1274775"/>
            </a:xfrm>
          </p:grpSpPr>
          <p:sp>
            <p:nvSpPr>
              <p:cNvPr id="3754" name="Google Shape;3754;p23"/>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23"/>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23"/>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23"/>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23"/>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23"/>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23"/>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23"/>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23"/>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23"/>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23"/>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23"/>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23"/>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23"/>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23"/>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23"/>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0" name="Google Shape;3770;p23"/>
            <p:cNvGrpSpPr/>
            <p:nvPr/>
          </p:nvGrpSpPr>
          <p:grpSpPr>
            <a:xfrm>
              <a:off x="369600" y="4293125"/>
              <a:ext cx="1024100" cy="1047500"/>
              <a:chOff x="1356975" y="1865675"/>
              <a:chExt cx="1024100" cy="1047500"/>
            </a:xfrm>
          </p:grpSpPr>
          <p:sp>
            <p:nvSpPr>
              <p:cNvPr id="3771" name="Google Shape;3771;p23"/>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23"/>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23"/>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23"/>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23"/>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23"/>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23"/>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23"/>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23"/>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23"/>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23"/>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23"/>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23"/>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23"/>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23"/>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23"/>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23"/>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23"/>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23"/>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23"/>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23"/>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23"/>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23"/>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23"/>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23"/>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23"/>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23"/>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23"/>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9" name="Google Shape;3799;p23"/>
            <p:cNvGrpSpPr/>
            <p:nvPr/>
          </p:nvGrpSpPr>
          <p:grpSpPr>
            <a:xfrm>
              <a:off x="-202790" y="4525674"/>
              <a:ext cx="824892" cy="814944"/>
              <a:chOff x="2649575" y="3055425"/>
              <a:chExt cx="1024075" cy="1011725"/>
            </a:xfrm>
          </p:grpSpPr>
          <p:sp>
            <p:nvSpPr>
              <p:cNvPr id="3800" name="Google Shape;3800;p23"/>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23"/>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23"/>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23"/>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23"/>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23"/>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23"/>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23"/>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23"/>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23"/>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23"/>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23"/>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23"/>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23"/>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23"/>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23"/>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23"/>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23"/>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23"/>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23"/>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23"/>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23"/>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23"/>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23"/>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23"/>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23"/>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6" name="Google Shape;382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27" name="Google Shape;3827;p23"/>
          <p:cNvSpPr txBox="1">
            <a:spLocks noGrp="1"/>
          </p:cNvSpPr>
          <p:nvPr>
            <p:ph type="body" idx="1"/>
          </p:nvPr>
        </p:nvSpPr>
        <p:spPr>
          <a:xfrm>
            <a:off x="960000" y="1536633"/>
            <a:ext cx="5136000" cy="418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Anaheim"/>
              <a:buChar char="●"/>
              <a:defRPr/>
            </a:lvl1pPr>
            <a:lvl2pPr marL="1219170" lvl="1" indent="-423323" rtl="0">
              <a:spcBef>
                <a:spcPts val="0"/>
              </a:spcBef>
              <a:spcAft>
                <a:spcPts val="0"/>
              </a:spcAft>
              <a:buSzPts val="1400"/>
              <a:buFont typeface="Anaheim"/>
              <a:buChar char="○"/>
              <a:defRPr/>
            </a:lvl2pPr>
            <a:lvl3pPr marL="1828754" lvl="2" indent="-423323" rtl="0">
              <a:spcBef>
                <a:spcPts val="0"/>
              </a:spcBef>
              <a:spcAft>
                <a:spcPts val="0"/>
              </a:spcAft>
              <a:buSzPts val="1400"/>
              <a:buFont typeface="Anaheim"/>
              <a:buChar char="■"/>
              <a:defRPr/>
            </a:lvl3pPr>
            <a:lvl4pPr marL="2438339" lvl="3" indent="-423323" rtl="0">
              <a:spcBef>
                <a:spcPts val="0"/>
              </a:spcBef>
              <a:spcAft>
                <a:spcPts val="0"/>
              </a:spcAft>
              <a:buSzPts val="1400"/>
              <a:buFont typeface="Anaheim"/>
              <a:buChar char="●"/>
              <a:defRPr/>
            </a:lvl4pPr>
            <a:lvl5pPr marL="3047924" lvl="4" indent="-423323" rtl="0">
              <a:spcBef>
                <a:spcPts val="0"/>
              </a:spcBef>
              <a:spcAft>
                <a:spcPts val="0"/>
              </a:spcAft>
              <a:buSzPts val="1400"/>
              <a:buFont typeface="Anaheim"/>
              <a:buChar char="○"/>
              <a:defRPr/>
            </a:lvl5pPr>
            <a:lvl6pPr marL="3657509" lvl="5" indent="-423323" rtl="0">
              <a:spcBef>
                <a:spcPts val="0"/>
              </a:spcBef>
              <a:spcAft>
                <a:spcPts val="0"/>
              </a:spcAft>
              <a:buSzPts val="1400"/>
              <a:buFont typeface="Anaheim"/>
              <a:buChar char="■"/>
              <a:defRPr/>
            </a:lvl6pPr>
            <a:lvl7pPr marL="4267093" lvl="6" indent="-423323" rtl="0">
              <a:spcBef>
                <a:spcPts val="0"/>
              </a:spcBef>
              <a:spcAft>
                <a:spcPts val="0"/>
              </a:spcAft>
              <a:buSzPts val="1400"/>
              <a:buFont typeface="Anaheim"/>
              <a:buChar char="●"/>
              <a:defRPr/>
            </a:lvl7pPr>
            <a:lvl8pPr marL="4876678" lvl="7" indent="-423323" rtl="0">
              <a:spcBef>
                <a:spcPts val="0"/>
              </a:spcBef>
              <a:spcAft>
                <a:spcPts val="0"/>
              </a:spcAft>
              <a:buSzPts val="1400"/>
              <a:buFont typeface="Anaheim"/>
              <a:buChar char="○"/>
              <a:defRPr/>
            </a:lvl8pPr>
            <a:lvl9pPr marL="5486263" lvl="8" indent="-423323" rtl="0">
              <a:spcBef>
                <a:spcPts val="0"/>
              </a:spcBef>
              <a:spcAft>
                <a:spcPts val="0"/>
              </a:spcAft>
              <a:buSzPts val="1400"/>
              <a:buFont typeface="Anaheim"/>
              <a:buChar char="■"/>
              <a:defRPr/>
            </a:lvl9pPr>
          </a:lstStyle>
          <a:p>
            <a:endParaRPr/>
          </a:p>
        </p:txBody>
      </p:sp>
      <p:sp>
        <p:nvSpPr>
          <p:cNvPr id="3828" name="Google Shape;3828;p23"/>
          <p:cNvSpPr txBox="1">
            <a:spLocks noGrp="1"/>
          </p:cNvSpPr>
          <p:nvPr>
            <p:ph type="body" idx="2"/>
          </p:nvPr>
        </p:nvSpPr>
        <p:spPr>
          <a:xfrm>
            <a:off x="6096000" y="2385033"/>
            <a:ext cx="5136000" cy="3332800"/>
          </a:xfrm>
          <a:prstGeom prst="rect">
            <a:avLst/>
          </a:prstGeom>
        </p:spPr>
        <p:txBody>
          <a:bodyPr spcFirstLastPara="1" wrap="square" lIns="91425" tIns="91425" rIns="91425" bIns="91425" anchor="t" anchorCtr="0">
            <a:noAutofit/>
          </a:bodyPr>
          <a:lstStyle>
            <a:lvl1pPr marL="609585" marR="67732"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863610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58"/>
        <p:cNvGrpSpPr/>
        <p:nvPr/>
      </p:nvGrpSpPr>
      <p:grpSpPr>
        <a:xfrm>
          <a:off x="0" y="0"/>
          <a:ext cx="0" cy="0"/>
          <a:chOff x="0" y="0"/>
          <a:chExt cx="0" cy="0"/>
        </a:xfrm>
      </p:grpSpPr>
      <p:grpSp>
        <p:nvGrpSpPr>
          <p:cNvPr id="3959" name="Google Shape;3959;p25"/>
          <p:cNvGrpSpPr/>
          <p:nvPr/>
        </p:nvGrpSpPr>
        <p:grpSpPr>
          <a:xfrm>
            <a:off x="-464337" y="179200"/>
            <a:ext cx="12875484" cy="8573657"/>
            <a:chOff x="-348253" y="134399"/>
            <a:chExt cx="9656613" cy="6430243"/>
          </a:xfrm>
        </p:grpSpPr>
        <p:sp>
          <p:nvSpPr>
            <p:cNvPr id="3960" name="Google Shape;3960;p25"/>
            <p:cNvSpPr/>
            <p:nvPr/>
          </p:nvSpPr>
          <p:spPr>
            <a:xfrm flipH="1">
              <a:off x="-65450"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5"/>
            <p:cNvSpPr/>
            <p:nvPr/>
          </p:nvSpPr>
          <p:spPr>
            <a:xfrm flipH="1">
              <a:off x="-38772"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2" name="Google Shape;3962;p25"/>
            <p:cNvGrpSpPr/>
            <p:nvPr/>
          </p:nvGrpSpPr>
          <p:grpSpPr>
            <a:xfrm rot="531513">
              <a:off x="-221149" y="3115813"/>
              <a:ext cx="1054876" cy="1732454"/>
              <a:chOff x="8230874" y="3254663"/>
              <a:chExt cx="1054846" cy="1732404"/>
            </a:xfrm>
          </p:grpSpPr>
          <p:sp>
            <p:nvSpPr>
              <p:cNvPr id="3963" name="Google Shape;3963;p25"/>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4" name="Google Shape;3964;p25"/>
              <p:cNvGrpSpPr/>
              <p:nvPr/>
            </p:nvGrpSpPr>
            <p:grpSpPr>
              <a:xfrm flipH="1">
                <a:off x="8307383" y="3254663"/>
                <a:ext cx="978337" cy="1732404"/>
                <a:chOff x="207725" y="2276150"/>
                <a:chExt cx="1299425" cy="2300975"/>
              </a:xfrm>
            </p:grpSpPr>
            <p:sp>
              <p:nvSpPr>
                <p:cNvPr id="3965" name="Google Shape;3965;p2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78" name="Google Shape;3978;p25"/>
            <p:cNvGrpSpPr/>
            <p:nvPr/>
          </p:nvGrpSpPr>
          <p:grpSpPr>
            <a:xfrm>
              <a:off x="662662" y="4395773"/>
              <a:ext cx="774936" cy="847100"/>
              <a:chOff x="747000" y="4488650"/>
              <a:chExt cx="666325" cy="728375"/>
            </a:xfrm>
          </p:grpSpPr>
          <p:sp>
            <p:nvSpPr>
              <p:cNvPr id="3979" name="Google Shape;3979;p25"/>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5"/>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5"/>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5"/>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5"/>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5"/>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5"/>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5"/>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5"/>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5"/>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5"/>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5"/>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5"/>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25"/>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25"/>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5"/>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5"/>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5"/>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5"/>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5"/>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5"/>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5"/>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25"/>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25"/>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5"/>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5"/>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5"/>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5"/>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5"/>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5"/>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5"/>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5"/>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25"/>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25"/>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5"/>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25"/>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25"/>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25"/>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5"/>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5"/>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5"/>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5"/>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5"/>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5"/>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3" name="Google Shape;4023;p25"/>
            <p:cNvGrpSpPr/>
            <p:nvPr/>
          </p:nvGrpSpPr>
          <p:grpSpPr>
            <a:xfrm>
              <a:off x="-43905" y="4374866"/>
              <a:ext cx="447011" cy="642232"/>
              <a:chOff x="178250" y="4721325"/>
              <a:chExt cx="244375" cy="351100"/>
            </a:xfrm>
          </p:grpSpPr>
          <p:sp>
            <p:nvSpPr>
              <p:cNvPr id="4024" name="Google Shape;4024;p25"/>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5"/>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5"/>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5"/>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5"/>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5"/>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5"/>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5"/>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5"/>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5"/>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4" name="Google Shape;4034;p25"/>
            <p:cNvGrpSpPr/>
            <p:nvPr/>
          </p:nvGrpSpPr>
          <p:grpSpPr>
            <a:xfrm rot="-1738930">
              <a:off x="336560" y="4289725"/>
              <a:ext cx="907394" cy="2192358"/>
              <a:chOff x="1456975" y="2715100"/>
              <a:chExt cx="1205225" cy="2911950"/>
            </a:xfrm>
          </p:grpSpPr>
          <p:sp>
            <p:nvSpPr>
              <p:cNvPr id="4035" name="Google Shape;4035;p25"/>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25"/>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25"/>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25"/>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25"/>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25"/>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25"/>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25"/>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5"/>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4" name="Google Shape;4044;p25"/>
            <p:cNvGrpSpPr/>
            <p:nvPr/>
          </p:nvGrpSpPr>
          <p:grpSpPr>
            <a:xfrm rot="-1032307">
              <a:off x="7531525" y="4389011"/>
              <a:ext cx="918413" cy="885493"/>
              <a:chOff x="-142600" y="4343675"/>
              <a:chExt cx="1219850" cy="1176125"/>
            </a:xfrm>
          </p:grpSpPr>
          <p:sp>
            <p:nvSpPr>
              <p:cNvPr id="4045" name="Google Shape;4045;p25"/>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5"/>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5"/>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5"/>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5"/>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5"/>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51" name="Google Shape;4051;p25"/>
            <p:cNvGrpSpPr/>
            <p:nvPr/>
          </p:nvGrpSpPr>
          <p:grpSpPr>
            <a:xfrm>
              <a:off x="8516150" y="3417163"/>
              <a:ext cx="577950" cy="1825700"/>
              <a:chOff x="5612500" y="3325575"/>
              <a:chExt cx="577950" cy="1825700"/>
            </a:xfrm>
          </p:grpSpPr>
          <p:sp>
            <p:nvSpPr>
              <p:cNvPr id="4052" name="Google Shape;4052;p25"/>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5"/>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5"/>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5"/>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5"/>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5"/>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5"/>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5"/>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5"/>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5"/>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5"/>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5"/>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5"/>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5"/>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5"/>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5"/>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5"/>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5"/>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0" name="Google Shape;4070;p25"/>
            <p:cNvGrpSpPr/>
            <p:nvPr/>
          </p:nvGrpSpPr>
          <p:grpSpPr>
            <a:xfrm flipH="1">
              <a:off x="8012882" y="4439093"/>
              <a:ext cx="1295477" cy="951421"/>
              <a:chOff x="446100" y="4200250"/>
              <a:chExt cx="1720650" cy="1263675"/>
            </a:xfrm>
          </p:grpSpPr>
          <p:sp>
            <p:nvSpPr>
              <p:cNvPr id="4071" name="Google Shape;4071;p25"/>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5"/>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5"/>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5"/>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5"/>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5"/>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5"/>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5"/>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25"/>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25"/>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5"/>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5"/>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5"/>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5"/>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5"/>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5"/>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5"/>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25"/>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25"/>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5"/>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5"/>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5"/>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5"/>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5"/>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5"/>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5"/>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5"/>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25"/>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25"/>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25"/>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5"/>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25"/>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03" name="Google Shape;4103;p25"/>
            <p:cNvSpPr/>
            <p:nvPr/>
          </p:nvSpPr>
          <p:spPr>
            <a:xfrm>
              <a:off x="1147249" y="1724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5"/>
            <p:cNvSpPr/>
            <p:nvPr/>
          </p:nvSpPr>
          <p:spPr>
            <a:xfrm>
              <a:off x="801287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5"/>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6" name="Google Shape;4106;p25"/>
            <p:cNvGrpSpPr/>
            <p:nvPr/>
          </p:nvGrpSpPr>
          <p:grpSpPr>
            <a:xfrm>
              <a:off x="118531" y="2311480"/>
              <a:ext cx="420882" cy="419807"/>
              <a:chOff x="779925" y="724750"/>
              <a:chExt cx="930125" cy="927750"/>
            </a:xfrm>
          </p:grpSpPr>
          <p:sp>
            <p:nvSpPr>
              <p:cNvPr id="4107" name="Google Shape;4107;p25"/>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5"/>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5"/>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5"/>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5"/>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25"/>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25"/>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25"/>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25"/>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25"/>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25"/>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25"/>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25"/>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25"/>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25"/>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25"/>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25"/>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25"/>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25"/>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25"/>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25"/>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25"/>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25"/>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25"/>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25"/>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25"/>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25"/>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34" name="Google Shape;4134;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5" name="Google Shape;4135;p25"/>
          <p:cNvSpPr txBox="1">
            <a:spLocks noGrp="1"/>
          </p:cNvSpPr>
          <p:nvPr>
            <p:ph type="title" idx="2"/>
          </p:nvPr>
        </p:nvSpPr>
        <p:spPr>
          <a:xfrm>
            <a:off x="9600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6" name="Google Shape;4136;p25"/>
          <p:cNvSpPr txBox="1">
            <a:spLocks noGrp="1"/>
          </p:cNvSpPr>
          <p:nvPr>
            <p:ph type="subTitle" idx="1"/>
          </p:nvPr>
        </p:nvSpPr>
        <p:spPr>
          <a:xfrm>
            <a:off x="9600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7" name="Google Shape;4137;p25"/>
          <p:cNvSpPr txBox="1">
            <a:spLocks noGrp="1"/>
          </p:cNvSpPr>
          <p:nvPr>
            <p:ph type="title" idx="3"/>
          </p:nvPr>
        </p:nvSpPr>
        <p:spPr>
          <a:xfrm>
            <a:off x="45384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8" name="Google Shape;4138;p25"/>
          <p:cNvSpPr txBox="1">
            <a:spLocks noGrp="1"/>
          </p:cNvSpPr>
          <p:nvPr>
            <p:ph type="subTitle" idx="4"/>
          </p:nvPr>
        </p:nvSpPr>
        <p:spPr>
          <a:xfrm>
            <a:off x="45384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9" name="Google Shape;4139;p25"/>
          <p:cNvSpPr txBox="1">
            <a:spLocks noGrp="1"/>
          </p:cNvSpPr>
          <p:nvPr>
            <p:ph type="title" idx="5"/>
          </p:nvPr>
        </p:nvSpPr>
        <p:spPr>
          <a:xfrm>
            <a:off x="81168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40" name="Google Shape;4140;p25"/>
          <p:cNvSpPr txBox="1">
            <a:spLocks noGrp="1"/>
          </p:cNvSpPr>
          <p:nvPr>
            <p:ph type="subTitle" idx="6"/>
          </p:nvPr>
        </p:nvSpPr>
        <p:spPr>
          <a:xfrm>
            <a:off x="81168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23300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141"/>
        <p:cNvGrpSpPr/>
        <p:nvPr/>
      </p:nvGrpSpPr>
      <p:grpSpPr>
        <a:xfrm>
          <a:off x="0" y="0"/>
          <a:ext cx="0" cy="0"/>
          <a:chOff x="0" y="0"/>
          <a:chExt cx="0" cy="0"/>
        </a:xfrm>
      </p:grpSpPr>
      <p:grpSp>
        <p:nvGrpSpPr>
          <p:cNvPr id="4142" name="Google Shape;4142;p26"/>
          <p:cNvGrpSpPr/>
          <p:nvPr/>
        </p:nvGrpSpPr>
        <p:grpSpPr>
          <a:xfrm>
            <a:off x="-305199" y="260067"/>
            <a:ext cx="12849124" cy="7041728"/>
            <a:chOff x="-228900" y="195050"/>
            <a:chExt cx="9636843" cy="5281296"/>
          </a:xfrm>
        </p:grpSpPr>
        <p:sp>
          <p:nvSpPr>
            <p:cNvPr id="4143" name="Google Shape;4143;p26"/>
            <p:cNvSpPr/>
            <p:nvPr/>
          </p:nvSpPr>
          <p:spPr>
            <a:xfrm>
              <a:off x="7137129" y="19505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6"/>
            <p:cNvSpPr/>
            <p:nvPr/>
          </p:nvSpPr>
          <p:spPr>
            <a:xfrm>
              <a:off x="-228900" y="1819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6"/>
            <p:cNvSpPr/>
            <p:nvPr/>
          </p:nvSpPr>
          <p:spPr>
            <a:xfrm>
              <a:off x="8688499" y="38065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8" name="Google Shape;4148;p26"/>
            <p:cNvGrpSpPr/>
            <p:nvPr/>
          </p:nvGrpSpPr>
          <p:grpSpPr>
            <a:xfrm rot="3518121">
              <a:off x="462781" y="4266442"/>
              <a:ext cx="759750" cy="1164813"/>
              <a:chOff x="2235100" y="548200"/>
              <a:chExt cx="759725" cy="1164775"/>
            </a:xfrm>
          </p:grpSpPr>
          <p:sp>
            <p:nvSpPr>
              <p:cNvPr id="4149" name="Google Shape;4149;p2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8" name="Google Shape;4158;p26"/>
            <p:cNvGrpSpPr/>
            <p:nvPr/>
          </p:nvGrpSpPr>
          <p:grpSpPr>
            <a:xfrm rot="2347399">
              <a:off x="8619810" y="4199976"/>
              <a:ext cx="522882" cy="1026539"/>
              <a:chOff x="3245000" y="616925"/>
              <a:chExt cx="522875" cy="1026525"/>
            </a:xfrm>
          </p:grpSpPr>
          <p:sp>
            <p:nvSpPr>
              <p:cNvPr id="4159" name="Google Shape;4159;p26"/>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6"/>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6"/>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6"/>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6"/>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6"/>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5" name="Google Shape;4165;p26"/>
            <p:cNvGrpSpPr/>
            <p:nvPr/>
          </p:nvGrpSpPr>
          <p:grpSpPr>
            <a:xfrm>
              <a:off x="-108800" y="4269275"/>
              <a:ext cx="1024100" cy="1047500"/>
              <a:chOff x="1356975" y="1865675"/>
              <a:chExt cx="1024100" cy="1047500"/>
            </a:xfrm>
          </p:grpSpPr>
          <p:sp>
            <p:nvSpPr>
              <p:cNvPr id="4166" name="Google Shape;4166;p2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4" name="Google Shape;4194;p26"/>
            <p:cNvGrpSpPr/>
            <p:nvPr/>
          </p:nvGrpSpPr>
          <p:grpSpPr>
            <a:xfrm>
              <a:off x="8063250" y="4470825"/>
              <a:ext cx="983225" cy="756050"/>
              <a:chOff x="1378650" y="3186550"/>
              <a:chExt cx="983225" cy="756050"/>
            </a:xfrm>
          </p:grpSpPr>
          <p:sp>
            <p:nvSpPr>
              <p:cNvPr id="4195" name="Google Shape;4195;p26"/>
              <p:cNvSpPr/>
              <p:nvPr/>
            </p:nvSpPr>
            <p:spPr>
              <a:xfrm>
                <a:off x="1485400" y="3486850"/>
                <a:ext cx="876475" cy="455750"/>
              </a:xfrm>
              <a:custGeom>
                <a:avLst/>
                <a:gdLst/>
                <a:ahLst/>
                <a:cxnLst/>
                <a:rect l="l" t="t" r="r" b="b"/>
                <a:pathLst>
                  <a:path w="35059" h="18230" extrusionOk="0">
                    <a:moveTo>
                      <a:pt x="30626" y="1"/>
                    </a:moveTo>
                    <a:cubicBezTo>
                      <a:pt x="30467" y="1"/>
                      <a:pt x="30309" y="4"/>
                      <a:pt x="30155" y="11"/>
                    </a:cubicBezTo>
                    <a:cubicBezTo>
                      <a:pt x="23384" y="244"/>
                      <a:pt x="15745" y="845"/>
                      <a:pt x="9140" y="6349"/>
                    </a:cubicBezTo>
                    <a:cubicBezTo>
                      <a:pt x="7239" y="7916"/>
                      <a:pt x="4871" y="8750"/>
                      <a:pt x="3036" y="10318"/>
                    </a:cubicBezTo>
                    <a:cubicBezTo>
                      <a:pt x="1201" y="11919"/>
                      <a:pt x="0" y="14755"/>
                      <a:pt x="1368" y="16723"/>
                    </a:cubicBezTo>
                    <a:cubicBezTo>
                      <a:pt x="2111" y="17781"/>
                      <a:pt x="3360" y="18229"/>
                      <a:pt x="4666" y="18229"/>
                    </a:cubicBezTo>
                    <a:cubicBezTo>
                      <a:pt x="5707" y="18229"/>
                      <a:pt x="6785" y="17945"/>
                      <a:pt x="7673" y="17457"/>
                    </a:cubicBezTo>
                    <a:cubicBezTo>
                      <a:pt x="9707" y="16322"/>
                      <a:pt x="11208" y="14488"/>
                      <a:pt x="13076" y="13120"/>
                    </a:cubicBezTo>
                    <a:cubicBezTo>
                      <a:pt x="13684" y="15949"/>
                      <a:pt x="16576" y="18002"/>
                      <a:pt x="19443" y="18002"/>
                    </a:cubicBezTo>
                    <a:cubicBezTo>
                      <a:pt x="20194" y="18002"/>
                      <a:pt x="20943" y="17861"/>
                      <a:pt x="21649" y="17557"/>
                    </a:cubicBezTo>
                    <a:cubicBezTo>
                      <a:pt x="25018" y="16156"/>
                      <a:pt x="26419" y="11386"/>
                      <a:pt x="24385" y="8317"/>
                    </a:cubicBezTo>
                    <a:lnTo>
                      <a:pt x="24385" y="8317"/>
                    </a:lnTo>
                    <a:cubicBezTo>
                      <a:pt x="24949" y="8420"/>
                      <a:pt x="25522" y="8470"/>
                      <a:pt x="26096" y="8470"/>
                    </a:cubicBezTo>
                    <a:cubicBezTo>
                      <a:pt x="28675" y="8470"/>
                      <a:pt x="31262" y="7455"/>
                      <a:pt x="33091" y="5681"/>
                    </a:cubicBezTo>
                    <a:cubicBezTo>
                      <a:pt x="34192" y="4647"/>
                      <a:pt x="35059" y="3046"/>
                      <a:pt x="34425" y="1679"/>
                    </a:cubicBezTo>
                    <a:cubicBezTo>
                      <a:pt x="33792" y="322"/>
                      <a:pt x="32123" y="1"/>
                      <a:pt x="30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6"/>
              <p:cNvSpPr/>
              <p:nvPr/>
            </p:nvSpPr>
            <p:spPr>
              <a:xfrm>
                <a:off x="1378650" y="3186550"/>
                <a:ext cx="883150" cy="681475"/>
              </a:xfrm>
              <a:custGeom>
                <a:avLst/>
                <a:gdLst/>
                <a:ahLst/>
                <a:cxnLst/>
                <a:rect l="l" t="t" r="r" b="b"/>
                <a:pathLst>
                  <a:path w="35326" h="27259" extrusionOk="0">
                    <a:moveTo>
                      <a:pt x="24409" y="1"/>
                    </a:moveTo>
                    <a:cubicBezTo>
                      <a:pt x="23127" y="1"/>
                      <a:pt x="21699" y="127"/>
                      <a:pt x="20115" y="314"/>
                    </a:cubicBezTo>
                    <a:cubicBezTo>
                      <a:pt x="14144" y="1082"/>
                      <a:pt x="8373" y="3683"/>
                      <a:pt x="3970" y="7786"/>
                    </a:cubicBezTo>
                    <a:cubicBezTo>
                      <a:pt x="2202" y="9387"/>
                      <a:pt x="601" y="11356"/>
                      <a:pt x="301" y="13691"/>
                    </a:cubicBezTo>
                    <a:cubicBezTo>
                      <a:pt x="1" y="16059"/>
                      <a:pt x="1535" y="18761"/>
                      <a:pt x="3937" y="18961"/>
                    </a:cubicBezTo>
                    <a:cubicBezTo>
                      <a:pt x="2603" y="19195"/>
                      <a:pt x="2002" y="20996"/>
                      <a:pt x="2503" y="22263"/>
                    </a:cubicBezTo>
                    <a:cubicBezTo>
                      <a:pt x="3003" y="23498"/>
                      <a:pt x="4270" y="24332"/>
                      <a:pt x="5471" y="24965"/>
                    </a:cubicBezTo>
                    <a:cubicBezTo>
                      <a:pt x="8466" y="26482"/>
                      <a:pt x="11819" y="27259"/>
                      <a:pt x="15172" y="27259"/>
                    </a:cubicBezTo>
                    <a:cubicBezTo>
                      <a:pt x="17423" y="27259"/>
                      <a:pt x="19673" y="26909"/>
                      <a:pt x="21816" y="26200"/>
                    </a:cubicBezTo>
                    <a:cubicBezTo>
                      <a:pt x="27153" y="24465"/>
                      <a:pt x="31690" y="20495"/>
                      <a:pt x="34192" y="15492"/>
                    </a:cubicBezTo>
                    <a:cubicBezTo>
                      <a:pt x="34826" y="14291"/>
                      <a:pt x="35326" y="12857"/>
                      <a:pt x="34959" y="11522"/>
                    </a:cubicBezTo>
                    <a:cubicBezTo>
                      <a:pt x="34695" y="10465"/>
                      <a:pt x="33635" y="9596"/>
                      <a:pt x="32608" y="9596"/>
                    </a:cubicBezTo>
                    <a:cubicBezTo>
                      <a:pt x="32340" y="9596"/>
                      <a:pt x="32073" y="9656"/>
                      <a:pt x="31823" y="9788"/>
                    </a:cubicBezTo>
                    <a:cubicBezTo>
                      <a:pt x="32924" y="7086"/>
                      <a:pt x="32190" y="3683"/>
                      <a:pt x="30089" y="1682"/>
                    </a:cubicBezTo>
                    <a:cubicBezTo>
                      <a:pt x="28640" y="428"/>
                      <a:pt x="26771" y="1"/>
                      <a:pt x="24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6"/>
              <p:cNvSpPr/>
              <p:nvPr/>
            </p:nvSpPr>
            <p:spPr>
              <a:xfrm>
                <a:off x="1604650" y="3299725"/>
                <a:ext cx="419500" cy="226200"/>
              </a:xfrm>
              <a:custGeom>
                <a:avLst/>
                <a:gdLst/>
                <a:ahLst/>
                <a:cxnLst/>
                <a:rect l="l" t="t" r="r" b="b"/>
                <a:pathLst>
                  <a:path w="16780" h="9048" extrusionOk="0">
                    <a:moveTo>
                      <a:pt x="12594" y="0"/>
                    </a:moveTo>
                    <a:cubicBezTo>
                      <a:pt x="8673" y="0"/>
                      <a:pt x="4750" y="1571"/>
                      <a:pt x="1935" y="4327"/>
                    </a:cubicBezTo>
                    <a:cubicBezTo>
                      <a:pt x="935" y="5327"/>
                      <a:pt x="1" y="6895"/>
                      <a:pt x="768" y="8096"/>
                    </a:cubicBezTo>
                    <a:cubicBezTo>
                      <a:pt x="1237" y="8834"/>
                      <a:pt x="2127" y="9047"/>
                      <a:pt x="3055" y="9047"/>
                    </a:cubicBezTo>
                    <a:cubicBezTo>
                      <a:pt x="3510" y="9047"/>
                      <a:pt x="3975" y="8996"/>
                      <a:pt x="4404" y="8930"/>
                    </a:cubicBezTo>
                    <a:cubicBezTo>
                      <a:pt x="8206" y="8296"/>
                      <a:pt x="12109" y="7362"/>
                      <a:pt x="15078" y="4927"/>
                    </a:cubicBezTo>
                    <a:cubicBezTo>
                      <a:pt x="15912" y="4260"/>
                      <a:pt x="16712" y="3326"/>
                      <a:pt x="16746" y="2259"/>
                    </a:cubicBezTo>
                    <a:cubicBezTo>
                      <a:pt x="16779" y="1158"/>
                      <a:pt x="15612" y="257"/>
                      <a:pt x="14211" y="90"/>
                    </a:cubicBezTo>
                    <a:cubicBezTo>
                      <a:pt x="13674" y="30"/>
                      <a:pt x="13134" y="0"/>
                      <a:pt x="125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6"/>
              <p:cNvSpPr/>
              <p:nvPr/>
            </p:nvSpPr>
            <p:spPr>
              <a:xfrm>
                <a:off x="1602975" y="3298050"/>
                <a:ext cx="422000" cy="227450"/>
              </a:xfrm>
              <a:custGeom>
                <a:avLst/>
                <a:gdLst/>
                <a:ahLst/>
                <a:cxnLst/>
                <a:rect l="l" t="t" r="r" b="b"/>
                <a:pathLst>
                  <a:path w="16880" h="9098" extrusionOk="0">
                    <a:moveTo>
                      <a:pt x="12677" y="124"/>
                    </a:moveTo>
                    <a:cubicBezTo>
                      <a:pt x="13210" y="124"/>
                      <a:pt x="13711" y="124"/>
                      <a:pt x="14311" y="191"/>
                    </a:cubicBezTo>
                    <a:cubicBezTo>
                      <a:pt x="15679" y="358"/>
                      <a:pt x="16846" y="1325"/>
                      <a:pt x="16813" y="2326"/>
                    </a:cubicBezTo>
                    <a:cubicBezTo>
                      <a:pt x="16813" y="3193"/>
                      <a:pt x="16246" y="4060"/>
                      <a:pt x="15178" y="4927"/>
                    </a:cubicBezTo>
                    <a:cubicBezTo>
                      <a:pt x="12176" y="7396"/>
                      <a:pt x="8307" y="8330"/>
                      <a:pt x="4504" y="8964"/>
                    </a:cubicBezTo>
                    <a:cubicBezTo>
                      <a:pt x="4022" y="9033"/>
                      <a:pt x="3587" y="9068"/>
                      <a:pt x="3198" y="9068"/>
                    </a:cubicBezTo>
                    <a:cubicBezTo>
                      <a:pt x="2076" y="9068"/>
                      <a:pt x="1331" y="8773"/>
                      <a:pt x="935" y="8130"/>
                    </a:cubicBezTo>
                    <a:cubicBezTo>
                      <a:pt x="201" y="6962"/>
                      <a:pt x="1102" y="5361"/>
                      <a:pt x="2102" y="4394"/>
                    </a:cubicBezTo>
                    <a:cubicBezTo>
                      <a:pt x="4871" y="1658"/>
                      <a:pt x="8774" y="124"/>
                      <a:pt x="12677" y="124"/>
                    </a:cubicBezTo>
                    <a:close/>
                    <a:moveTo>
                      <a:pt x="12643" y="0"/>
                    </a:moveTo>
                    <a:cubicBezTo>
                      <a:pt x="8682" y="0"/>
                      <a:pt x="4784" y="1575"/>
                      <a:pt x="1969" y="4360"/>
                    </a:cubicBezTo>
                    <a:cubicBezTo>
                      <a:pt x="935" y="5361"/>
                      <a:pt x="1" y="6962"/>
                      <a:pt x="801" y="8163"/>
                    </a:cubicBezTo>
                    <a:cubicBezTo>
                      <a:pt x="1268" y="8764"/>
                      <a:pt x="2002" y="9097"/>
                      <a:pt x="3136" y="9097"/>
                    </a:cubicBezTo>
                    <a:cubicBezTo>
                      <a:pt x="3537" y="9097"/>
                      <a:pt x="4004" y="9064"/>
                      <a:pt x="4471" y="9030"/>
                    </a:cubicBezTo>
                    <a:cubicBezTo>
                      <a:pt x="8273" y="8397"/>
                      <a:pt x="12176" y="7496"/>
                      <a:pt x="15178" y="5028"/>
                    </a:cubicBezTo>
                    <a:cubicBezTo>
                      <a:pt x="16246" y="4094"/>
                      <a:pt x="16846" y="3226"/>
                      <a:pt x="16846" y="2326"/>
                    </a:cubicBezTo>
                    <a:cubicBezTo>
                      <a:pt x="16880" y="1225"/>
                      <a:pt x="15712" y="257"/>
                      <a:pt x="14278" y="91"/>
                    </a:cubicBezTo>
                    <a:cubicBezTo>
                      <a:pt x="13733" y="30"/>
                      <a:pt x="13187" y="0"/>
                      <a:pt x="12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6"/>
              <p:cNvSpPr/>
              <p:nvPr/>
            </p:nvSpPr>
            <p:spPr>
              <a:xfrm>
                <a:off x="1506250" y="3432900"/>
                <a:ext cx="572925" cy="245700"/>
              </a:xfrm>
              <a:custGeom>
                <a:avLst/>
                <a:gdLst/>
                <a:ahLst/>
                <a:cxnLst/>
                <a:rect l="l" t="t" r="r" b="b"/>
                <a:pathLst>
                  <a:path w="22917" h="9828" extrusionOk="0">
                    <a:moveTo>
                      <a:pt x="22917" y="0"/>
                    </a:moveTo>
                    <a:cubicBezTo>
                      <a:pt x="18980" y="4310"/>
                      <a:pt x="13163" y="6838"/>
                      <a:pt x="7320" y="6838"/>
                    </a:cubicBezTo>
                    <a:cubicBezTo>
                      <a:pt x="6379" y="6838"/>
                      <a:pt x="5438" y="6773"/>
                      <a:pt x="4504" y="6639"/>
                    </a:cubicBezTo>
                    <a:cubicBezTo>
                      <a:pt x="3736" y="6505"/>
                      <a:pt x="3003" y="6372"/>
                      <a:pt x="2369" y="5971"/>
                    </a:cubicBezTo>
                    <a:cubicBezTo>
                      <a:pt x="1735" y="5538"/>
                      <a:pt x="1268" y="4804"/>
                      <a:pt x="1401" y="4037"/>
                    </a:cubicBezTo>
                    <a:lnTo>
                      <a:pt x="1401" y="4037"/>
                    </a:lnTo>
                    <a:cubicBezTo>
                      <a:pt x="0" y="4604"/>
                      <a:pt x="0" y="6939"/>
                      <a:pt x="934" y="8040"/>
                    </a:cubicBezTo>
                    <a:cubicBezTo>
                      <a:pt x="1902" y="9174"/>
                      <a:pt x="3503" y="9574"/>
                      <a:pt x="5004" y="9707"/>
                    </a:cubicBezTo>
                    <a:cubicBezTo>
                      <a:pt x="5735" y="9787"/>
                      <a:pt x="6469" y="9827"/>
                      <a:pt x="7202" y="9827"/>
                    </a:cubicBezTo>
                    <a:cubicBezTo>
                      <a:pt x="10145" y="9827"/>
                      <a:pt x="13068" y="9181"/>
                      <a:pt x="15712" y="7873"/>
                    </a:cubicBezTo>
                    <a:cubicBezTo>
                      <a:pt x="19014" y="6272"/>
                      <a:pt x="21482" y="3403"/>
                      <a:pt x="22917"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6"/>
              <p:cNvSpPr/>
              <p:nvPr/>
            </p:nvSpPr>
            <p:spPr>
              <a:xfrm>
                <a:off x="1523750" y="3328500"/>
                <a:ext cx="181825" cy="168625"/>
              </a:xfrm>
              <a:custGeom>
                <a:avLst/>
                <a:gdLst/>
                <a:ahLst/>
                <a:cxnLst/>
                <a:rect l="l" t="t" r="r" b="b"/>
                <a:pathLst>
                  <a:path w="7273" h="6745" extrusionOk="0">
                    <a:moveTo>
                      <a:pt x="6188" y="0"/>
                    </a:moveTo>
                    <a:cubicBezTo>
                      <a:pt x="4640" y="0"/>
                      <a:pt x="2894" y="583"/>
                      <a:pt x="1902" y="1575"/>
                    </a:cubicBezTo>
                    <a:cubicBezTo>
                      <a:pt x="635" y="2775"/>
                      <a:pt x="1" y="5010"/>
                      <a:pt x="368" y="6745"/>
                    </a:cubicBezTo>
                    <a:cubicBezTo>
                      <a:pt x="1135" y="3443"/>
                      <a:pt x="3937" y="741"/>
                      <a:pt x="7273" y="107"/>
                    </a:cubicBezTo>
                    <a:cubicBezTo>
                      <a:pt x="6932" y="35"/>
                      <a:pt x="6566" y="0"/>
                      <a:pt x="6188"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6"/>
              <p:cNvSpPr/>
              <p:nvPr/>
            </p:nvSpPr>
            <p:spPr>
              <a:xfrm>
                <a:off x="1848150" y="3218975"/>
                <a:ext cx="260225" cy="147225"/>
              </a:xfrm>
              <a:custGeom>
                <a:avLst/>
                <a:gdLst/>
                <a:ahLst/>
                <a:cxnLst/>
                <a:rect l="l" t="t" r="r" b="b"/>
                <a:pathLst>
                  <a:path w="10409" h="5889" extrusionOk="0">
                    <a:moveTo>
                      <a:pt x="5503" y="0"/>
                    </a:moveTo>
                    <a:cubicBezTo>
                      <a:pt x="5224" y="0"/>
                      <a:pt x="4946" y="18"/>
                      <a:pt x="4671" y="51"/>
                    </a:cubicBezTo>
                    <a:cubicBezTo>
                      <a:pt x="3003" y="285"/>
                      <a:pt x="1435" y="1219"/>
                      <a:pt x="1" y="1986"/>
                    </a:cubicBezTo>
                    <a:cubicBezTo>
                      <a:pt x="1302" y="1686"/>
                      <a:pt x="2536" y="1386"/>
                      <a:pt x="3870" y="1386"/>
                    </a:cubicBezTo>
                    <a:cubicBezTo>
                      <a:pt x="5171" y="1386"/>
                      <a:pt x="6539" y="1686"/>
                      <a:pt x="7573" y="2486"/>
                    </a:cubicBezTo>
                    <a:cubicBezTo>
                      <a:pt x="8640" y="3287"/>
                      <a:pt x="9307" y="4621"/>
                      <a:pt x="9074" y="5889"/>
                    </a:cubicBezTo>
                    <a:cubicBezTo>
                      <a:pt x="10408" y="4888"/>
                      <a:pt x="10241" y="2687"/>
                      <a:pt x="9174" y="1486"/>
                    </a:cubicBezTo>
                    <a:cubicBezTo>
                      <a:pt x="8258" y="431"/>
                      <a:pt x="6881" y="0"/>
                      <a:pt x="5503"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6"/>
              <p:cNvSpPr/>
              <p:nvPr/>
            </p:nvSpPr>
            <p:spPr>
              <a:xfrm>
                <a:off x="1732250" y="3491275"/>
                <a:ext cx="403650" cy="277725"/>
              </a:xfrm>
              <a:custGeom>
                <a:avLst/>
                <a:gdLst/>
                <a:ahLst/>
                <a:cxnLst/>
                <a:rect l="l" t="t" r="r" b="b"/>
                <a:pathLst>
                  <a:path w="16146" h="11109" extrusionOk="0">
                    <a:moveTo>
                      <a:pt x="16145" y="0"/>
                    </a:moveTo>
                    <a:lnTo>
                      <a:pt x="16145" y="0"/>
                    </a:lnTo>
                    <a:cubicBezTo>
                      <a:pt x="14844" y="3169"/>
                      <a:pt x="12609" y="5905"/>
                      <a:pt x="9707" y="7739"/>
                    </a:cubicBezTo>
                    <a:cubicBezTo>
                      <a:pt x="7095" y="9349"/>
                      <a:pt x="3984" y="10268"/>
                      <a:pt x="905" y="10268"/>
                    </a:cubicBezTo>
                    <a:cubicBezTo>
                      <a:pt x="603" y="10268"/>
                      <a:pt x="301" y="10259"/>
                      <a:pt x="0" y="10241"/>
                    </a:cubicBezTo>
                    <a:lnTo>
                      <a:pt x="0" y="10241"/>
                    </a:lnTo>
                    <a:cubicBezTo>
                      <a:pt x="1514" y="10812"/>
                      <a:pt x="3138" y="11109"/>
                      <a:pt x="4759" y="11109"/>
                    </a:cubicBezTo>
                    <a:cubicBezTo>
                      <a:pt x="6925" y="11109"/>
                      <a:pt x="9086" y="10580"/>
                      <a:pt x="10975" y="9474"/>
                    </a:cubicBezTo>
                    <a:cubicBezTo>
                      <a:pt x="14210" y="7573"/>
                      <a:pt x="15545" y="3770"/>
                      <a:pt x="16145"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3" name="Google Shape;4203;p26"/>
            <p:cNvGrpSpPr/>
            <p:nvPr/>
          </p:nvGrpSpPr>
          <p:grpSpPr>
            <a:xfrm>
              <a:off x="7825225" y="4150100"/>
              <a:ext cx="555650" cy="488825"/>
              <a:chOff x="4897100" y="6562875"/>
              <a:chExt cx="555650" cy="488825"/>
            </a:xfrm>
          </p:grpSpPr>
          <p:sp>
            <p:nvSpPr>
              <p:cNvPr id="4204" name="Google Shape;4204;p26"/>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6"/>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6"/>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6"/>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6"/>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6"/>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6"/>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6"/>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6"/>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6"/>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4" name="Google Shape;4214;p26"/>
            <p:cNvGrpSpPr/>
            <p:nvPr/>
          </p:nvGrpSpPr>
          <p:grpSpPr>
            <a:xfrm>
              <a:off x="6355197" y="308188"/>
              <a:ext cx="1337578" cy="606537"/>
              <a:chOff x="6355197" y="308188"/>
              <a:chExt cx="1337578" cy="606537"/>
            </a:xfrm>
          </p:grpSpPr>
          <p:grpSp>
            <p:nvGrpSpPr>
              <p:cNvPr id="4215" name="Google Shape;4215;p26"/>
              <p:cNvGrpSpPr/>
              <p:nvPr/>
            </p:nvGrpSpPr>
            <p:grpSpPr>
              <a:xfrm>
                <a:off x="6355197" y="308188"/>
                <a:ext cx="387858" cy="371597"/>
                <a:chOff x="5680900" y="7125375"/>
                <a:chExt cx="636250" cy="609575"/>
              </a:xfrm>
            </p:grpSpPr>
            <p:sp>
              <p:nvSpPr>
                <p:cNvPr id="4216" name="Google Shape;4216;p26"/>
                <p:cNvSpPr/>
                <p:nvPr/>
              </p:nvSpPr>
              <p:spPr>
                <a:xfrm>
                  <a:off x="5800850" y="72861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6"/>
                <p:cNvSpPr/>
                <p:nvPr/>
              </p:nvSpPr>
              <p:spPr>
                <a:xfrm>
                  <a:off x="5879650" y="72109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6"/>
                <p:cNvSpPr/>
                <p:nvPr/>
              </p:nvSpPr>
              <p:spPr>
                <a:xfrm>
                  <a:off x="5680900" y="73442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6"/>
                <p:cNvSpPr/>
                <p:nvPr/>
              </p:nvSpPr>
              <p:spPr>
                <a:xfrm>
                  <a:off x="5998750" y="76036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6"/>
                <p:cNvSpPr/>
                <p:nvPr/>
              </p:nvSpPr>
              <p:spPr>
                <a:xfrm>
                  <a:off x="5757100" y="74034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6"/>
                <p:cNvSpPr/>
                <p:nvPr/>
              </p:nvSpPr>
              <p:spPr>
                <a:xfrm>
                  <a:off x="5938525" y="71253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6"/>
                <p:cNvSpPr/>
                <p:nvPr/>
              </p:nvSpPr>
              <p:spPr>
                <a:xfrm>
                  <a:off x="6160000" y="74496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6"/>
                <p:cNvSpPr/>
                <p:nvPr/>
              </p:nvSpPr>
              <p:spPr>
                <a:xfrm>
                  <a:off x="5983825" y="71819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6"/>
                <p:cNvSpPr/>
                <p:nvPr/>
              </p:nvSpPr>
              <p:spPr>
                <a:xfrm>
                  <a:off x="5895700" y="73047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5" name="Google Shape;4225;p26"/>
              <p:cNvSpPr/>
              <p:nvPr/>
            </p:nvSpPr>
            <p:spPr>
              <a:xfrm>
                <a:off x="6691050" y="603600"/>
                <a:ext cx="1001725" cy="311125"/>
              </a:xfrm>
              <a:custGeom>
                <a:avLst/>
                <a:gdLst/>
                <a:ahLst/>
                <a:cxnLst/>
                <a:rect l="l" t="t" r="r" b="b"/>
                <a:pathLst>
                  <a:path w="40069" h="12445" extrusionOk="0">
                    <a:moveTo>
                      <a:pt x="0" y="0"/>
                    </a:moveTo>
                    <a:cubicBezTo>
                      <a:pt x="4716" y="3540"/>
                      <a:pt x="10057" y="7119"/>
                      <a:pt x="15925" y="7706"/>
                    </a:cubicBezTo>
                    <a:cubicBezTo>
                      <a:pt x="17648" y="7878"/>
                      <a:pt x="19980" y="8287"/>
                      <a:pt x="21062" y="6935"/>
                    </a:cubicBezTo>
                    <a:cubicBezTo>
                      <a:pt x="21672" y="6173"/>
                      <a:pt x="20227" y="4784"/>
                      <a:pt x="19264" y="4624"/>
                    </a:cubicBezTo>
                    <a:cubicBezTo>
                      <a:pt x="17686" y="4362"/>
                      <a:pt x="16679" y="8317"/>
                      <a:pt x="17980" y="9247"/>
                    </a:cubicBezTo>
                    <a:cubicBezTo>
                      <a:pt x="24019" y="13563"/>
                      <a:pt x="32646" y="12072"/>
                      <a:pt x="40069" y="12072"/>
                    </a:cubicBezTo>
                  </a:path>
                </a:pathLst>
              </a:custGeom>
              <a:noFill/>
              <a:ln w="9525" cap="flat" cmpd="sng">
                <a:solidFill>
                  <a:schemeClr val="dk1"/>
                </a:solidFill>
                <a:prstDash val="dot"/>
                <a:round/>
                <a:headEnd type="none" w="med" len="med"/>
                <a:tailEnd type="none" w="med" len="med"/>
              </a:ln>
            </p:spPr>
          </p:sp>
        </p:grpSp>
        <p:sp>
          <p:nvSpPr>
            <p:cNvPr id="4226" name="Google Shape;4226;p26"/>
            <p:cNvSpPr/>
            <p:nvPr/>
          </p:nvSpPr>
          <p:spPr>
            <a:xfrm>
              <a:off x="82725" y="3352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6"/>
            <p:cNvSpPr/>
            <p:nvPr/>
          </p:nvSpPr>
          <p:spPr>
            <a:xfrm>
              <a:off x="358425" y="38065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8" name="Google Shape;4228;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9" name="Google Shape;4229;p26"/>
          <p:cNvSpPr txBox="1">
            <a:spLocks noGrp="1"/>
          </p:cNvSpPr>
          <p:nvPr>
            <p:ph type="title" idx="2"/>
          </p:nvPr>
        </p:nvSpPr>
        <p:spPr>
          <a:xfrm>
            <a:off x="3575017"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0" name="Google Shape;4230;p26"/>
          <p:cNvSpPr txBox="1">
            <a:spLocks noGrp="1"/>
          </p:cNvSpPr>
          <p:nvPr>
            <p:ph type="subTitle" idx="1"/>
          </p:nvPr>
        </p:nvSpPr>
        <p:spPr>
          <a:xfrm>
            <a:off x="3575017"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1" name="Google Shape;4231;p26"/>
          <p:cNvSpPr txBox="1">
            <a:spLocks noGrp="1"/>
          </p:cNvSpPr>
          <p:nvPr>
            <p:ph type="title" idx="3"/>
          </p:nvPr>
        </p:nvSpPr>
        <p:spPr>
          <a:xfrm>
            <a:off x="6189100"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2" name="Google Shape;4232;p26"/>
          <p:cNvSpPr txBox="1">
            <a:spLocks noGrp="1"/>
          </p:cNvSpPr>
          <p:nvPr>
            <p:ph type="subTitle" idx="4"/>
          </p:nvPr>
        </p:nvSpPr>
        <p:spPr>
          <a:xfrm>
            <a:off x="6189100"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3" name="Google Shape;4233;p26"/>
          <p:cNvSpPr txBox="1">
            <a:spLocks noGrp="1"/>
          </p:cNvSpPr>
          <p:nvPr>
            <p:ph type="title" idx="5"/>
          </p:nvPr>
        </p:nvSpPr>
        <p:spPr>
          <a:xfrm>
            <a:off x="960935"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4" name="Google Shape;4234;p26"/>
          <p:cNvSpPr txBox="1">
            <a:spLocks noGrp="1"/>
          </p:cNvSpPr>
          <p:nvPr>
            <p:ph type="subTitle" idx="6"/>
          </p:nvPr>
        </p:nvSpPr>
        <p:spPr>
          <a:xfrm>
            <a:off x="960935"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5" name="Google Shape;4235;p26"/>
          <p:cNvSpPr txBox="1">
            <a:spLocks noGrp="1"/>
          </p:cNvSpPr>
          <p:nvPr>
            <p:ph type="title" idx="7"/>
          </p:nvPr>
        </p:nvSpPr>
        <p:spPr>
          <a:xfrm>
            <a:off x="8803184"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6" name="Google Shape;4236;p26"/>
          <p:cNvSpPr txBox="1">
            <a:spLocks noGrp="1"/>
          </p:cNvSpPr>
          <p:nvPr>
            <p:ph type="subTitle" idx="8"/>
          </p:nvPr>
        </p:nvSpPr>
        <p:spPr>
          <a:xfrm>
            <a:off x="8803184"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81429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7"/>
          <p:cNvSpPr txBox="1">
            <a:spLocks noGrp="1"/>
          </p:cNvSpPr>
          <p:nvPr>
            <p:ph type="body" idx="1"/>
          </p:nvPr>
        </p:nvSpPr>
        <p:spPr>
          <a:xfrm>
            <a:off x="975600" y="1692800"/>
            <a:ext cx="4872400" cy="26432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SzPts val="1400"/>
              <a:buChar char="●"/>
              <a:defRPr sz="1867"/>
            </a:lvl1pPr>
            <a:lvl2pPr marL="1219170" lvl="1" indent="-423323">
              <a:lnSpc>
                <a:spcPct val="100000"/>
              </a:lnSpc>
              <a:spcBef>
                <a:spcPts val="0"/>
              </a:spcBef>
              <a:spcAft>
                <a:spcPts val="0"/>
              </a:spcAft>
              <a:buSzPts val="1400"/>
              <a:buChar char="○"/>
              <a:defRPr/>
            </a:lvl2pPr>
            <a:lvl3pPr marL="1828754" lvl="2" indent="-423323">
              <a:lnSpc>
                <a:spcPct val="100000"/>
              </a:lnSpc>
              <a:spcBef>
                <a:spcPts val="0"/>
              </a:spcBef>
              <a:spcAft>
                <a:spcPts val="0"/>
              </a:spcAft>
              <a:buSzPts val="1400"/>
              <a:buChar char="■"/>
              <a:defRPr/>
            </a:lvl3pPr>
            <a:lvl4pPr marL="2438339" lvl="3" indent="-423323">
              <a:lnSpc>
                <a:spcPct val="100000"/>
              </a:lnSpc>
              <a:spcBef>
                <a:spcPts val="0"/>
              </a:spcBef>
              <a:spcAft>
                <a:spcPts val="0"/>
              </a:spcAft>
              <a:buSzPts val="1400"/>
              <a:buChar char="●"/>
              <a:defRPr/>
            </a:lvl4pPr>
            <a:lvl5pPr marL="3047924" lvl="4" indent="-423323">
              <a:lnSpc>
                <a:spcPct val="100000"/>
              </a:lnSpc>
              <a:spcBef>
                <a:spcPts val="0"/>
              </a:spcBef>
              <a:spcAft>
                <a:spcPts val="0"/>
              </a:spcAft>
              <a:buSzPts val="1400"/>
              <a:buChar char="○"/>
              <a:defRPr/>
            </a:lvl5pPr>
            <a:lvl6pPr marL="3657509" lvl="5" indent="-423323">
              <a:lnSpc>
                <a:spcPct val="100000"/>
              </a:lnSpc>
              <a:spcBef>
                <a:spcPts val="0"/>
              </a:spcBef>
              <a:spcAft>
                <a:spcPts val="0"/>
              </a:spcAft>
              <a:buSzPts val="1400"/>
              <a:buChar char="■"/>
              <a:defRPr/>
            </a:lvl6pPr>
            <a:lvl7pPr marL="4267093" lvl="6" indent="-423323">
              <a:lnSpc>
                <a:spcPct val="100000"/>
              </a:lnSpc>
              <a:spcBef>
                <a:spcPts val="0"/>
              </a:spcBef>
              <a:spcAft>
                <a:spcPts val="0"/>
              </a:spcAft>
              <a:buSzPts val="1400"/>
              <a:buChar char="●"/>
              <a:defRPr/>
            </a:lvl7pPr>
            <a:lvl8pPr marL="4876678" lvl="7" indent="-423323">
              <a:lnSpc>
                <a:spcPct val="100000"/>
              </a:lnSpc>
              <a:spcBef>
                <a:spcPts val="0"/>
              </a:spcBef>
              <a:spcAft>
                <a:spcPts val="0"/>
              </a:spcAft>
              <a:buSzPts val="1400"/>
              <a:buChar char="○"/>
              <a:defRPr/>
            </a:lvl8pPr>
            <a:lvl9pPr marL="5486263" lvl="8" indent="-423323">
              <a:lnSpc>
                <a:spcPct val="100000"/>
              </a:lnSpc>
              <a:spcBef>
                <a:spcPts val="0"/>
              </a:spcBef>
              <a:spcAft>
                <a:spcPts val="0"/>
              </a:spcAft>
              <a:buSzPts val="1400"/>
              <a:buChar char="■"/>
              <a:defRPr/>
            </a:lvl9pPr>
          </a:lstStyle>
          <a:p>
            <a:endParaRPr/>
          </a:p>
        </p:txBody>
      </p:sp>
      <p:sp>
        <p:nvSpPr>
          <p:cNvPr id="32" name="Google Shape;32;p7"/>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704635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237"/>
        <p:cNvGrpSpPr/>
        <p:nvPr/>
      </p:nvGrpSpPr>
      <p:grpSpPr>
        <a:xfrm>
          <a:off x="0" y="0"/>
          <a:ext cx="0" cy="0"/>
          <a:chOff x="0" y="0"/>
          <a:chExt cx="0" cy="0"/>
        </a:xfrm>
      </p:grpSpPr>
      <p:grpSp>
        <p:nvGrpSpPr>
          <p:cNvPr id="4238" name="Google Shape;4238;p27"/>
          <p:cNvGrpSpPr/>
          <p:nvPr/>
        </p:nvGrpSpPr>
        <p:grpSpPr>
          <a:xfrm>
            <a:off x="-621447" y="179199"/>
            <a:ext cx="13111035" cy="7334839"/>
            <a:chOff x="-466085" y="134399"/>
            <a:chExt cx="9833276" cy="5501129"/>
          </a:xfrm>
        </p:grpSpPr>
        <p:grpSp>
          <p:nvGrpSpPr>
            <p:cNvPr id="4239" name="Google Shape;4239;p27"/>
            <p:cNvGrpSpPr/>
            <p:nvPr/>
          </p:nvGrpSpPr>
          <p:grpSpPr>
            <a:xfrm>
              <a:off x="-65450" y="4357527"/>
              <a:ext cx="9236161" cy="824931"/>
              <a:chOff x="-65450" y="4357527"/>
              <a:chExt cx="9236161" cy="824931"/>
            </a:xfrm>
          </p:grpSpPr>
          <p:sp>
            <p:nvSpPr>
              <p:cNvPr id="4240" name="Google Shape;4240;p27"/>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27"/>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2" name="Google Shape;4242;p27"/>
            <p:cNvGrpSpPr/>
            <p:nvPr/>
          </p:nvGrpSpPr>
          <p:grpSpPr>
            <a:xfrm>
              <a:off x="-466085" y="3016801"/>
              <a:ext cx="2142579" cy="2618727"/>
              <a:chOff x="-466085" y="3016801"/>
              <a:chExt cx="2142579" cy="2618727"/>
            </a:xfrm>
          </p:grpSpPr>
          <p:grpSp>
            <p:nvGrpSpPr>
              <p:cNvPr id="4243" name="Google Shape;4243;p27"/>
              <p:cNvGrpSpPr/>
              <p:nvPr/>
            </p:nvGrpSpPr>
            <p:grpSpPr>
              <a:xfrm>
                <a:off x="523205" y="3016801"/>
                <a:ext cx="590152" cy="2371267"/>
                <a:chOff x="5161950" y="1889450"/>
                <a:chExt cx="926600" cy="4128250"/>
              </a:xfrm>
            </p:grpSpPr>
            <p:sp>
              <p:nvSpPr>
                <p:cNvPr id="4244" name="Google Shape;4244;p27"/>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27"/>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27"/>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27"/>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27"/>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27"/>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27"/>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27"/>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27"/>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27"/>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27"/>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27"/>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27"/>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27"/>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27"/>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27"/>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27"/>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27"/>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27"/>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27"/>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4" name="Google Shape;4264;p27"/>
              <p:cNvGrpSpPr/>
              <p:nvPr/>
            </p:nvGrpSpPr>
            <p:grpSpPr>
              <a:xfrm flipH="1">
                <a:off x="356102" y="3845124"/>
                <a:ext cx="592242" cy="581335"/>
                <a:chOff x="5672100" y="3575250"/>
                <a:chExt cx="1054750" cy="1035325"/>
              </a:xfrm>
            </p:grpSpPr>
            <p:sp>
              <p:nvSpPr>
                <p:cNvPr id="4265" name="Google Shape;4265;p2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2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2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2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2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2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2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2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3" name="Google Shape;4273;p27"/>
              <p:cNvGrpSpPr/>
              <p:nvPr/>
            </p:nvGrpSpPr>
            <p:grpSpPr>
              <a:xfrm rot="749415" flipH="1">
                <a:off x="946768" y="3811851"/>
                <a:ext cx="583337" cy="1417573"/>
                <a:chOff x="1535425" y="492925"/>
                <a:chExt cx="524575" cy="1274775"/>
              </a:xfrm>
            </p:grpSpPr>
            <p:sp>
              <p:nvSpPr>
                <p:cNvPr id="4274" name="Google Shape;4274;p2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2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2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2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2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2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2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2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2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2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2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2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2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2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2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2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0" name="Google Shape;4290;p27"/>
              <p:cNvGrpSpPr/>
              <p:nvPr/>
            </p:nvGrpSpPr>
            <p:grpSpPr>
              <a:xfrm flipH="1">
                <a:off x="-16389" y="3184173"/>
                <a:ext cx="494643" cy="2036537"/>
                <a:chOff x="6248875" y="1941050"/>
                <a:chExt cx="827300" cy="3406150"/>
              </a:xfrm>
            </p:grpSpPr>
            <p:sp>
              <p:nvSpPr>
                <p:cNvPr id="4291" name="Google Shape;4291;p27"/>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27"/>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27"/>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27"/>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27"/>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27"/>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27"/>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27"/>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27"/>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27"/>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27"/>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27"/>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27"/>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27"/>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27"/>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27"/>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27"/>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27"/>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27"/>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27"/>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27"/>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27"/>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27"/>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27"/>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7"/>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7"/>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7"/>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7"/>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7"/>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7"/>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1" name="Google Shape;4321;p27"/>
              <p:cNvGrpSpPr/>
              <p:nvPr/>
            </p:nvGrpSpPr>
            <p:grpSpPr>
              <a:xfrm rot="-1719346" flipH="1">
                <a:off x="-193601" y="4142192"/>
                <a:ext cx="889403" cy="1363591"/>
                <a:chOff x="2235100" y="548200"/>
                <a:chExt cx="759725" cy="1164775"/>
              </a:xfrm>
            </p:grpSpPr>
            <p:sp>
              <p:nvSpPr>
                <p:cNvPr id="4322" name="Google Shape;4322;p27"/>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27"/>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27"/>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7"/>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27"/>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27"/>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7"/>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27"/>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27"/>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1" name="Google Shape;4331;p27"/>
              <p:cNvGrpSpPr/>
              <p:nvPr/>
            </p:nvGrpSpPr>
            <p:grpSpPr>
              <a:xfrm flipH="1">
                <a:off x="105776" y="4409391"/>
                <a:ext cx="250313" cy="312391"/>
                <a:chOff x="5920600" y="4383325"/>
                <a:chExt cx="334375" cy="417300"/>
              </a:xfrm>
            </p:grpSpPr>
            <p:sp>
              <p:nvSpPr>
                <p:cNvPr id="4332" name="Google Shape;4332;p27"/>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27"/>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7"/>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7"/>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7"/>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27"/>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27"/>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7"/>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7"/>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7"/>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7"/>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7"/>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7"/>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7"/>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7"/>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7"/>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7"/>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7"/>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7"/>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7"/>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2" name="Google Shape;4352;p27"/>
              <p:cNvGrpSpPr/>
              <p:nvPr/>
            </p:nvGrpSpPr>
            <p:grpSpPr>
              <a:xfrm flipH="1">
                <a:off x="446323" y="4426453"/>
                <a:ext cx="988324" cy="895098"/>
                <a:chOff x="4048900" y="1919750"/>
                <a:chExt cx="1060775" cy="960715"/>
              </a:xfrm>
            </p:grpSpPr>
            <p:sp>
              <p:nvSpPr>
                <p:cNvPr id="4353" name="Google Shape;4353;p27"/>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7"/>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7"/>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7"/>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7"/>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7"/>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7"/>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7"/>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7"/>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7"/>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7"/>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7"/>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27"/>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27"/>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7"/>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7"/>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7"/>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7"/>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7"/>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7"/>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7"/>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7"/>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7"/>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76" name="Google Shape;4376;p27"/>
            <p:cNvSpPr/>
            <p:nvPr/>
          </p:nvSpPr>
          <p:spPr>
            <a:xfrm>
              <a:off x="8597600" y="2269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7"/>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7"/>
            <p:cNvSpPr/>
            <p:nvPr/>
          </p:nvSpPr>
          <p:spPr>
            <a:xfrm>
              <a:off x="706822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7"/>
            <p:cNvSpPr/>
            <p:nvPr/>
          </p:nvSpPr>
          <p:spPr>
            <a:xfrm>
              <a:off x="117850" y="5400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80" name="Google Shape;4380;p27"/>
            <p:cNvGrpSpPr/>
            <p:nvPr/>
          </p:nvGrpSpPr>
          <p:grpSpPr>
            <a:xfrm>
              <a:off x="7843351" y="3761580"/>
              <a:ext cx="1523840" cy="1608783"/>
              <a:chOff x="7843351" y="3761580"/>
              <a:chExt cx="1523840" cy="1608783"/>
            </a:xfrm>
          </p:grpSpPr>
          <p:grpSp>
            <p:nvGrpSpPr>
              <p:cNvPr id="4381" name="Google Shape;4381;p27"/>
              <p:cNvGrpSpPr/>
              <p:nvPr/>
            </p:nvGrpSpPr>
            <p:grpSpPr>
              <a:xfrm flipH="1">
                <a:off x="7843351" y="4457213"/>
                <a:ext cx="774936" cy="847100"/>
                <a:chOff x="747000" y="4488650"/>
                <a:chExt cx="666325" cy="728375"/>
              </a:xfrm>
            </p:grpSpPr>
            <p:sp>
              <p:nvSpPr>
                <p:cNvPr id="4382" name="Google Shape;4382;p27"/>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7"/>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7"/>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7"/>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7"/>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7"/>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7"/>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7"/>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7"/>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7"/>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7"/>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7"/>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7"/>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7"/>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7"/>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7"/>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7"/>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7"/>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7"/>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7"/>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7"/>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7"/>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27"/>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27"/>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27"/>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27"/>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7"/>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7"/>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7"/>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7"/>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7"/>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7"/>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7"/>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7"/>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7"/>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7"/>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7"/>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7"/>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7"/>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7"/>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7"/>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7"/>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7"/>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7"/>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6" name="Google Shape;4426;p27"/>
              <p:cNvGrpSpPr/>
              <p:nvPr/>
            </p:nvGrpSpPr>
            <p:grpSpPr>
              <a:xfrm flipH="1">
                <a:off x="8563430" y="3761580"/>
                <a:ext cx="668020" cy="1064893"/>
                <a:chOff x="60675" y="3495450"/>
                <a:chExt cx="509550" cy="812275"/>
              </a:xfrm>
            </p:grpSpPr>
            <p:sp>
              <p:nvSpPr>
                <p:cNvPr id="4427" name="Google Shape;4427;p27"/>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7"/>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7"/>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7"/>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7"/>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7"/>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7"/>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7"/>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7"/>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7"/>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27"/>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27"/>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27"/>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7"/>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7"/>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7"/>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7"/>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7"/>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7"/>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7"/>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7"/>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7"/>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7"/>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7"/>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7"/>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7"/>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7"/>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7"/>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7"/>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7"/>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7"/>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7"/>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7"/>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7"/>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7"/>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7"/>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7"/>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7"/>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7"/>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7"/>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7"/>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7"/>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7"/>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7"/>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7"/>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7"/>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7"/>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7"/>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7"/>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6" name="Google Shape;4476;p27"/>
              <p:cNvGrpSpPr/>
              <p:nvPr/>
            </p:nvGrpSpPr>
            <p:grpSpPr>
              <a:xfrm flipH="1">
                <a:off x="8920181" y="4488630"/>
                <a:ext cx="447011" cy="642232"/>
                <a:chOff x="178250" y="4721325"/>
                <a:chExt cx="244375" cy="351100"/>
              </a:xfrm>
            </p:grpSpPr>
            <p:sp>
              <p:nvSpPr>
                <p:cNvPr id="4477" name="Google Shape;4477;p27"/>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7"/>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7"/>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7"/>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7"/>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7"/>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7"/>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7"/>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7"/>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7"/>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87" name="Google Shape;4487;p27"/>
              <p:cNvGrpSpPr/>
              <p:nvPr/>
            </p:nvGrpSpPr>
            <p:grpSpPr>
              <a:xfrm flipH="1">
                <a:off x="8399121" y="4488632"/>
                <a:ext cx="681767" cy="881731"/>
                <a:chOff x="373400" y="4372750"/>
                <a:chExt cx="548750" cy="709700"/>
              </a:xfrm>
            </p:grpSpPr>
            <p:sp>
              <p:nvSpPr>
                <p:cNvPr id="4488" name="Google Shape;4488;p27"/>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7"/>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7"/>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7"/>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7"/>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7"/>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7"/>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7"/>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7"/>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7"/>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7"/>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7"/>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7"/>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27"/>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27"/>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27"/>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27"/>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505" name="Google Shape;4505;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06" name="Google Shape;4506;p27"/>
          <p:cNvSpPr txBox="1">
            <a:spLocks noGrp="1"/>
          </p:cNvSpPr>
          <p:nvPr>
            <p:ph type="title" idx="2"/>
          </p:nvPr>
        </p:nvSpPr>
        <p:spPr>
          <a:xfrm>
            <a:off x="2221488"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7" name="Google Shape;4507;p27"/>
          <p:cNvSpPr txBox="1">
            <a:spLocks noGrp="1"/>
          </p:cNvSpPr>
          <p:nvPr>
            <p:ph type="subTitle" idx="1"/>
          </p:nvPr>
        </p:nvSpPr>
        <p:spPr>
          <a:xfrm>
            <a:off x="2221488"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8" name="Google Shape;4508;p27"/>
          <p:cNvSpPr txBox="1">
            <a:spLocks noGrp="1"/>
          </p:cNvSpPr>
          <p:nvPr>
            <p:ph type="title" idx="3"/>
          </p:nvPr>
        </p:nvSpPr>
        <p:spPr>
          <a:xfrm>
            <a:off x="4867647" y="22438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9" name="Google Shape;4509;p27"/>
          <p:cNvSpPr txBox="1">
            <a:spLocks noGrp="1"/>
          </p:cNvSpPr>
          <p:nvPr>
            <p:ph type="subTitle" idx="4"/>
          </p:nvPr>
        </p:nvSpPr>
        <p:spPr>
          <a:xfrm>
            <a:off x="4871236" y="30258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0" name="Google Shape;4510;p27"/>
          <p:cNvSpPr txBox="1">
            <a:spLocks noGrp="1"/>
          </p:cNvSpPr>
          <p:nvPr>
            <p:ph type="title" idx="5"/>
          </p:nvPr>
        </p:nvSpPr>
        <p:spPr>
          <a:xfrm>
            <a:off x="2221488"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1" name="Google Shape;4511;p27"/>
          <p:cNvSpPr txBox="1">
            <a:spLocks noGrp="1"/>
          </p:cNvSpPr>
          <p:nvPr>
            <p:ph type="subTitle" idx="6"/>
          </p:nvPr>
        </p:nvSpPr>
        <p:spPr>
          <a:xfrm>
            <a:off x="2221488"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2" name="Google Shape;4512;p27"/>
          <p:cNvSpPr txBox="1">
            <a:spLocks noGrp="1"/>
          </p:cNvSpPr>
          <p:nvPr>
            <p:ph type="title" idx="7"/>
          </p:nvPr>
        </p:nvSpPr>
        <p:spPr>
          <a:xfrm>
            <a:off x="4871236" y="41550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3" name="Google Shape;4513;p27"/>
          <p:cNvSpPr txBox="1">
            <a:spLocks noGrp="1"/>
          </p:cNvSpPr>
          <p:nvPr>
            <p:ph type="subTitle" idx="8"/>
          </p:nvPr>
        </p:nvSpPr>
        <p:spPr>
          <a:xfrm>
            <a:off x="4871236" y="49370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4" name="Google Shape;4514;p27"/>
          <p:cNvSpPr txBox="1">
            <a:spLocks noGrp="1"/>
          </p:cNvSpPr>
          <p:nvPr>
            <p:ph type="title" idx="9"/>
          </p:nvPr>
        </p:nvSpPr>
        <p:spPr>
          <a:xfrm>
            <a:off x="7513004"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5" name="Google Shape;4515;p27"/>
          <p:cNvSpPr txBox="1">
            <a:spLocks noGrp="1"/>
          </p:cNvSpPr>
          <p:nvPr>
            <p:ph type="subTitle" idx="13"/>
          </p:nvPr>
        </p:nvSpPr>
        <p:spPr>
          <a:xfrm>
            <a:off x="7513004"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6" name="Google Shape;4516;p27"/>
          <p:cNvSpPr txBox="1">
            <a:spLocks noGrp="1"/>
          </p:cNvSpPr>
          <p:nvPr>
            <p:ph type="title" idx="14"/>
          </p:nvPr>
        </p:nvSpPr>
        <p:spPr>
          <a:xfrm>
            <a:off x="7513004"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7" name="Google Shape;4517;p27"/>
          <p:cNvSpPr txBox="1">
            <a:spLocks noGrp="1"/>
          </p:cNvSpPr>
          <p:nvPr>
            <p:ph type="subTitle" idx="15"/>
          </p:nvPr>
        </p:nvSpPr>
        <p:spPr>
          <a:xfrm>
            <a:off x="7513004"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8" name="Google Shape;4518;p27"/>
          <p:cNvSpPr/>
          <p:nvPr/>
        </p:nvSpPr>
        <p:spPr>
          <a:xfrm>
            <a:off x="157133" y="2570234"/>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47115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19"/>
        <p:cNvGrpSpPr/>
        <p:nvPr/>
      </p:nvGrpSpPr>
      <p:grpSpPr>
        <a:xfrm>
          <a:off x="0" y="0"/>
          <a:ext cx="0" cy="0"/>
          <a:chOff x="0" y="0"/>
          <a:chExt cx="0" cy="0"/>
        </a:xfrm>
      </p:grpSpPr>
      <p:grpSp>
        <p:nvGrpSpPr>
          <p:cNvPr id="4520" name="Google Shape;4520;p28"/>
          <p:cNvGrpSpPr/>
          <p:nvPr/>
        </p:nvGrpSpPr>
        <p:grpSpPr>
          <a:xfrm>
            <a:off x="-496872" y="539230"/>
            <a:ext cx="12863781" cy="7025359"/>
            <a:chOff x="-372654" y="404422"/>
            <a:chExt cx="9647836" cy="5269019"/>
          </a:xfrm>
        </p:grpSpPr>
        <p:sp>
          <p:nvSpPr>
            <p:cNvPr id="4521" name="Google Shape;4521;p28"/>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23" name="Google Shape;4523;p28"/>
            <p:cNvGrpSpPr/>
            <p:nvPr/>
          </p:nvGrpSpPr>
          <p:grpSpPr>
            <a:xfrm>
              <a:off x="7840802" y="3989911"/>
              <a:ext cx="592242" cy="581335"/>
              <a:chOff x="5672100" y="3575250"/>
              <a:chExt cx="1054750" cy="1035325"/>
            </a:xfrm>
          </p:grpSpPr>
          <p:sp>
            <p:nvSpPr>
              <p:cNvPr id="4524" name="Google Shape;4524;p28"/>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2" name="Google Shape;4532;p28"/>
            <p:cNvGrpSpPr/>
            <p:nvPr/>
          </p:nvGrpSpPr>
          <p:grpSpPr>
            <a:xfrm>
              <a:off x="0" y="2911675"/>
              <a:ext cx="1299425" cy="2300975"/>
              <a:chOff x="207725" y="2276150"/>
              <a:chExt cx="1299425" cy="2300975"/>
            </a:xfrm>
          </p:grpSpPr>
          <p:sp>
            <p:nvSpPr>
              <p:cNvPr id="4533" name="Google Shape;4533;p28"/>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34" name="Google Shape;4534;p28"/>
              <p:cNvGrpSpPr/>
              <p:nvPr/>
            </p:nvGrpSpPr>
            <p:grpSpPr>
              <a:xfrm>
                <a:off x="207725" y="2276150"/>
                <a:ext cx="1299425" cy="2300975"/>
                <a:chOff x="207725" y="2276150"/>
                <a:chExt cx="1299425" cy="2300975"/>
              </a:xfrm>
            </p:grpSpPr>
            <p:sp>
              <p:nvSpPr>
                <p:cNvPr id="4535" name="Google Shape;4535;p28"/>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48" name="Google Shape;4548;p28"/>
            <p:cNvGrpSpPr/>
            <p:nvPr/>
          </p:nvGrpSpPr>
          <p:grpSpPr>
            <a:xfrm rot="1734738">
              <a:off x="-204441" y="3869617"/>
              <a:ext cx="1428294" cy="1064074"/>
              <a:chOff x="5065700" y="3436875"/>
              <a:chExt cx="1984875" cy="1478725"/>
            </a:xfrm>
          </p:grpSpPr>
          <p:sp>
            <p:nvSpPr>
              <p:cNvPr id="4549" name="Google Shape;4549;p28"/>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8" name="Google Shape;4558;p28"/>
            <p:cNvGrpSpPr/>
            <p:nvPr/>
          </p:nvGrpSpPr>
          <p:grpSpPr>
            <a:xfrm>
              <a:off x="-166336" y="4701063"/>
              <a:ext cx="1198098" cy="613801"/>
              <a:chOff x="4976050" y="4611525"/>
              <a:chExt cx="1664950" cy="852975"/>
            </a:xfrm>
          </p:grpSpPr>
          <p:sp>
            <p:nvSpPr>
              <p:cNvPr id="4559" name="Google Shape;4559;p2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1" name="Google Shape;4561;p28"/>
            <p:cNvGrpSpPr/>
            <p:nvPr/>
          </p:nvGrpSpPr>
          <p:grpSpPr>
            <a:xfrm rot="-749415">
              <a:off x="7278992" y="3849763"/>
              <a:ext cx="583337" cy="1417573"/>
              <a:chOff x="1535425" y="492925"/>
              <a:chExt cx="524575" cy="1274775"/>
            </a:xfrm>
          </p:grpSpPr>
          <p:sp>
            <p:nvSpPr>
              <p:cNvPr id="4562" name="Google Shape;4562;p2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8" name="Google Shape;4578;p28"/>
            <p:cNvGrpSpPr/>
            <p:nvPr/>
          </p:nvGrpSpPr>
          <p:grpSpPr>
            <a:xfrm>
              <a:off x="583896" y="4519984"/>
              <a:ext cx="954154" cy="975956"/>
              <a:chOff x="1356975" y="1865675"/>
              <a:chExt cx="1024100" cy="1047500"/>
            </a:xfrm>
          </p:grpSpPr>
          <p:sp>
            <p:nvSpPr>
              <p:cNvPr id="4579" name="Google Shape;4579;p2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8"/>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8"/>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8"/>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8"/>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8"/>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8"/>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8"/>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8"/>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8"/>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8"/>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7" name="Google Shape;4607;p28"/>
            <p:cNvGrpSpPr/>
            <p:nvPr/>
          </p:nvGrpSpPr>
          <p:grpSpPr>
            <a:xfrm>
              <a:off x="8330843" y="3222086"/>
              <a:ext cx="494643" cy="2036537"/>
              <a:chOff x="6248875" y="1941050"/>
              <a:chExt cx="827300" cy="3406150"/>
            </a:xfrm>
          </p:grpSpPr>
          <p:sp>
            <p:nvSpPr>
              <p:cNvPr id="4608" name="Google Shape;4608;p28"/>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8"/>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8"/>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8"/>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8"/>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8"/>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8"/>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8"/>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8"/>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8"/>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8"/>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8"/>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8"/>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8"/>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8"/>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8"/>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8"/>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8"/>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8"/>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8"/>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8"/>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8"/>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8"/>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8"/>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8"/>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8"/>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8"/>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8"/>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8"/>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8"/>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8" name="Google Shape;4638;p28"/>
            <p:cNvGrpSpPr/>
            <p:nvPr/>
          </p:nvGrpSpPr>
          <p:grpSpPr>
            <a:xfrm rot="1719346">
              <a:off x="8113295" y="4180104"/>
              <a:ext cx="889403" cy="1363591"/>
              <a:chOff x="2235100" y="548200"/>
              <a:chExt cx="759725" cy="1164775"/>
            </a:xfrm>
          </p:grpSpPr>
          <p:sp>
            <p:nvSpPr>
              <p:cNvPr id="4639" name="Google Shape;4639;p28"/>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8"/>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8"/>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8"/>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8"/>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8"/>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8"/>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8"/>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8"/>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48" name="Google Shape;4648;p28"/>
            <p:cNvGrpSpPr/>
            <p:nvPr/>
          </p:nvGrpSpPr>
          <p:grpSpPr>
            <a:xfrm>
              <a:off x="8453007" y="4447303"/>
              <a:ext cx="250313" cy="312391"/>
              <a:chOff x="5920600" y="4383325"/>
              <a:chExt cx="334375" cy="417300"/>
            </a:xfrm>
          </p:grpSpPr>
          <p:sp>
            <p:nvSpPr>
              <p:cNvPr id="4649" name="Google Shape;4649;p28"/>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8"/>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8"/>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8"/>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8"/>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8"/>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8"/>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8"/>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8"/>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8"/>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8"/>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8"/>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8"/>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8"/>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8"/>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8"/>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8"/>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8"/>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8"/>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8"/>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9" name="Google Shape;4669;p28"/>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8"/>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8"/>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2" name="Google Shape;4672;p28"/>
            <p:cNvGrpSpPr/>
            <p:nvPr/>
          </p:nvGrpSpPr>
          <p:grpSpPr>
            <a:xfrm>
              <a:off x="1200675" y="4314750"/>
              <a:ext cx="752650" cy="753525"/>
              <a:chOff x="1200675" y="4314750"/>
              <a:chExt cx="752650" cy="753525"/>
            </a:xfrm>
          </p:grpSpPr>
          <p:sp>
            <p:nvSpPr>
              <p:cNvPr id="4673" name="Google Shape;4673;p28"/>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8"/>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28"/>
            <p:cNvGrpSpPr/>
            <p:nvPr/>
          </p:nvGrpSpPr>
          <p:grpSpPr>
            <a:xfrm flipH="1">
              <a:off x="7695740" y="3054714"/>
              <a:ext cx="590152" cy="2371267"/>
              <a:chOff x="5161950" y="1889450"/>
              <a:chExt cx="926600" cy="4128250"/>
            </a:xfrm>
          </p:grpSpPr>
          <p:sp>
            <p:nvSpPr>
              <p:cNvPr id="4676" name="Google Shape;4676;p28"/>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8"/>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8"/>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8"/>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8"/>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8"/>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8"/>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8"/>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8"/>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8"/>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8"/>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8"/>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8"/>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8"/>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8"/>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8"/>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8"/>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8"/>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8"/>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8"/>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6" name="Google Shape;4696;p28"/>
            <p:cNvGrpSpPr/>
            <p:nvPr/>
          </p:nvGrpSpPr>
          <p:grpSpPr>
            <a:xfrm>
              <a:off x="7374450" y="4464366"/>
              <a:ext cx="988324" cy="895098"/>
              <a:chOff x="4048900" y="1919750"/>
              <a:chExt cx="1060775" cy="960715"/>
            </a:xfrm>
          </p:grpSpPr>
          <p:sp>
            <p:nvSpPr>
              <p:cNvPr id="4697" name="Google Shape;4697;p28"/>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8"/>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8"/>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8"/>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8"/>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8"/>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8"/>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8"/>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8"/>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8"/>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8"/>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8"/>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8"/>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8"/>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8"/>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8"/>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8"/>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8"/>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8"/>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8"/>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8"/>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8"/>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8"/>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20" name="Google Shape;4720;p28"/>
          <p:cNvSpPr txBox="1">
            <a:spLocks noGrp="1"/>
          </p:cNvSpPr>
          <p:nvPr>
            <p:ph type="title" hasCustomPrompt="1"/>
          </p:nvPr>
        </p:nvSpPr>
        <p:spPr>
          <a:xfrm>
            <a:off x="966381" y="771628"/>
            <a:ext cx="438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1" name="Google Shape;4721;p28"/>
          <p:cNvSpPr txBox="1">
            <a:spLocks noGrp="1"/>
          </p:cNvSpPr>
          <p:nvPr>
            <p:ph type="subTitle" idx="1"/>
          </p:nvPr>
        </p:nvSpPr>
        <p:spPr>
          <a:xfrm>
            <a:off x="966381" y="1781833"/>
            <a:ext cx="43840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2" name="Google Shape;4722;p28"/>
          <p:cNvSpPr txBox="1">
            <a:spLocks noGrp="1"/>
          </p:cNvSpPr>
          <p:nvPr>
            <p:ph type="title" idx="2" hasCustomPrompt="1"/>
          </p:nvPr>
        </p:nvSpPr>
        <p:spPr>
          <a:xfrm>
            <a:off x="1748391" y="2635719"/>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3" name="Google Shape;4723;p28"/>
          <p:cNvSpPr txBox="1">
            <a:spLocks noGrp="1"/>
          </p:cNvSpPr>
          <p:nvPr>
            <p:ph type="subTitle" idx="3"/>
          </p:nvPr>
        </p:nvSpPr>
        <p:spPr>
          <a:xfrm>
            <a:off x="1748391" y="3654528"/>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4" name="Google Shape;4724;p28"/>
          <p:cNvSpPr txBox="1">
            <a:spLocks noGrp="1"/>
          </p:cNvSpPr>
          <p:nvPr>
            <p:ph type="title" idx="4" hasCustomPrompt="1"/>
          </p:nvPr>
        </p:nvSpPr>
        <p:spPr>
          <a:xfrm>
            <a:off x="2931200" y="4482600"/>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5" name="Google Shape;4725;p28"/>
          <p:cNvSpPr txBox="1">
            <a:spLocks noGrp="1"/>
          </p:cNvSpPr>
          <p:nvPr>
            <p:ph type="subTitle" idx="5"/>
          </p:nvPr>
        </p:nvSpPr>
        <p:spPr>
          <a:xfrm>
            <a:off x="2931200" y="5501409"/>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053388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726"/>
        <p:cNvGrpSpPr/>
        <p:nvPr/>
      </p:nvGrpSpPr>
      <p:grpSpPr>
        <a:xfrm>
          <a:off x="0" y="0"/>
          <a:ext cx="0" cy="0"/>
          <a:chOff x="0" y="0"/>
          <a:chExt cx="0" cy="0"/>
        </a:xfrm>
      </p:grpSpPr>
      <p:grpSp>
        <p:nvGrpSpPr>
          <p:cNvPr id="4727" name="Google Shape;4727;p29"/>
          <p:cNvGrpSpPr/>
          <p:nvPr/>
        </p:nvGrpSpPr>
        <p:grpSpPr>
          <a:xfrm>
            <a:off x="-766202" y="194230"/>
            <a:ext cx="13509811" cy="7254476"/>
            <a:chOff x="-574651" y="145672"/>
            <a:chExt cx="10132358" cy="5440857"/>
          </a:xfrm>
        </p:grpSpPr>
        <p:sp>
          <p:nvSpPr>
            <p:cNvPr id="4728" name="Google Shape;4728;p29"/>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9"/>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30" name="Google Shape;4730;p29"/>
            <p:cNvGrpSpPr/>
            <p:nvPr/>
          </p:nvGrpSpPr>
          <p:grpSpPr>
            <a:xfrm rot="2083657">
              <a:off x="7586664" y="4357291"/>
              <a:ext cx="1356684" cy="695046"/>
              <a:chOff x="4976050" y="4611525"/>
              <a:chExt cx="1664950" cy="852975"/>
            </a:xfrm>
          </p:grpSpPr>
          <p:sp>
            <p:nvSpPr>
              <p:cNvPr id="4731" name="Google Shape;4731;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3" name="Google Shape;4733;p29"/>
            <p:cNvGrpSpPr/>
            <p:nvPr/>
          </p:nvGrpSpPr>
          <p:grpSpPr>
            <a:xfrm rot="-1734738" flipH="1">
              <a:off x="7911602" y="3869617"/>
              <a:ext cx="1428294" cy="1064074"/>
              <a:chOff x="5065700" y="3436875"/>
              <a:chExt cx="1984875" cy="1478725"/>
            </a:xfrm>
          </p:grpSpPr>
          <p:sp>
            <p:nvSpPr>
              <p:cNvPr id="4734" name="Google Shape;4734;p29"/>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29"/>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9"/>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9"/>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29"/>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29"/>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29"/>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9"/>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29"/>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3" name="Google Shape;4743;p29"/>
            <p:cNvGrpSpPr/>
            <p:nvPr/>
          </p:nvGrpSpPr>
          <p:grpSpPr>
            <a:xfrm rot="-2164417" flipH="1">
              <a:off x="8293813" y="4496357"/>
              <a:ext cx="1198047" cy="613775"/>
              <a:chOff x="4976050" y="4611525"/>
              <a:chExt cx="1664950" cy="852975"/>
            </a:xfrm>
          </p:grpSpPr>
          <p:sp>
            <p:nvSpPr>
              <p:cNvPr id="4744" name="Google Shape;4744;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6" name="Google Shape;4746;p29"/>
            <p:cNvGrpSpPr/>
            <p:nvPr/>
          </p:nvGrpSpPr>
          <p:grpSpPr>
            <a:xfrm rot="-749415">
              <a:off x="82252" y="3491063"/>
              <a:ext cx="583337" cy="1417573"/>
              <a:chOff x="1535425" y="492925"/>
              <a:chExt cx="524575" cy="1274775"/>
            </a:xfrm>
          </p:grpSpPr>
          <p:sp>
            <p:nvSpPr>
              <p:cNvPr id="4747" name="Google Shape;4747;p29"/>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9"/>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9"/>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9"/>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9"/>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29"/>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29"/>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29"/>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29"/>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29"/>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29"/>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29"/>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29"/>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29"/>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29"/>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29"/>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3" name="Google Shape;4763;p29"/>
            <p:cNvGrpSpPr/>
            <p:nvPr/>
          </p:nvGrpSpPr>
          <p:grpSpPr>
            <a:xfrm flipH="1">
              <a:off x="8014780" y="4552109"/>
              <a:ext cx="954154" cy="975956"/>
              <a:chOff x="1356975" y="1865675"/>
              <a:chExt cx="1024100" cy="1047500"/>
            </a:xfrm>
          </p:grpSpPr>
          <p:sp>
            <p:nvSpPr>
              <p:cNvPr id="4764" name="Google Shape;4764;p29"/>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29"/>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29"/>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29"/>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29"/>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29"/>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29"/>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29"/>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29"/>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29"/>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29"/>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29"/>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29"/>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29"/>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29"/>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29"/>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29"/>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29"/>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29"/>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29"/>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29"/>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29"/>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29"/>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29"/>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29"/>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29"/>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29"/>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29"/>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2" name="Google Shape;4792;p29"/>
            <p:cNvGrpSpPr/>
            <p:nvPr/>
          </p:nvGrpSpPr>
          <p:grpSpPr>
            <a:xfrm rot="-1719346" flipH="1">
              <a:off x="-302167" y="4093192"/>
              <a:ext cx="889403" cy="1363591"/>
              <a:chOff x="2235100" y="548200"/>
              <a:chExt cx="759725" cy="1164775"/>
            </a:xfrm>
          </p:grpSpPr>
          <p:sp>
            <p:nvSpPr>
              <p:cNvPr id="4793" name="Google Shape;4793;p29"/>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29"/>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29"/>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29"/>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29"/>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29"/>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29"/>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29"/>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29"/>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2" name="Google Shape;4802;p29"/>
            <p:cNvGrpSpPr/>
            <p:nvPr/>
          </p:nvGrpSpPr>
          <p:grpSpPr>
            <a:xfrm rot="1031996">
              <a:off x="286147" y="4355707"/>
              <a:ext cx="988287" cy="895065"/>
              <a:chOff x="4048900" y="1919750"/>
              <a:chExt cx="1060775" cy="960715"/>
            </a:xfrm>
          </p:grpSpPr>
          <p:sp>
            <p:nvSpPr>
              <p:cNvPr id="4803" name="Google Shape;4803;p29"/>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29"/>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29"/>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29"/>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29"/>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29"/>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29"/>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29"/>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29"/>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29"/>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29"/>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29"/>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29"/>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29"/>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29"/>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29"/>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29"/>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29"/>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29"/>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29"/>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29"/>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29"/>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29"/>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26" name="Google Shape;4826;p29"/>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29"/>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29"/>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9" name="Google Shape;4829;p29"/>
            <p:cNvGrpSpPr/>
            <p:nvPr/>
          </p:nvGrpSpPr>
          <p:grpSpPr>
            <a:xfrm>
              <a:off x="1607138" y="4516600"/>
              <a:ext cx="5952975" cy="317375"/>
              <a:chOff x="7687225" y="6953000"/>
              <a:chExt cx="5952975" cy="317375"/>
            </a:xfrm>
          </p:grpSpPr>
          <p:sp>
            <p:nvSpPr>
              <p:cNvPr id="4830" name="Google Shape;4830;p29"/>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29"/>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32" name="Google Shape;4832;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180863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833"/>
        <p:cNvGrpSpPr/>
        <p:nvPr/>
      </p:nvGrpSpPr>
      <p:grpSpPr>
        <a:xfrm>
          <a:off x="0" y="0"/>
          <a:ext cx="0" cy="0"/>
          <a:chOff x="0" y="0"/>
          <a:chExt cx="0" cy="0"/>
        </a:xfrm>
      </p:grpSpPr>
      <p:grpSp>
        <p:nvGrpSpPr>
          <p:cNvPr id="4834" name="Google Shape;4834;p30"/>
          <p:cNvGrpSpPr/>
          <p:nvPr/>
        </p:nvGrpSpPr>
        <p:grpSpPr>
          <a:xfrm>
            <a:off x="-286699" y="194229"/>
            <a:ext cx="12783500" cy="7221568"/>
            <a:chOff x="-215025" y="145672"/>
            <a:chExt cx="9587625" cy="5416176"/>
          </a:xfrm>
        </p:grpSpPr>
        <p:sp>
          <p:nvSpPr>
            <p:cNvPr id="4835" name="Google Shape;4835;p30"/>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30"/>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30"/>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30"/>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30"/>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0" name="Google Shape;4840;p30"/>
            <p:cNvGrpSpPr/>
            <p:nvPr/>
          </p:nvGrpSpPr>
          <p:grpSpPr>
            <a:xfrm>
              <a:off x="7548382" y="4595329"/>
              <a:ext cx="1192604" cy="610986"/>
              <a:chOff x="4976050" y="4611525"/>
              <a:chExt cx="1664950" cy="852975"/>
            </a:xfrm>
          </p:grpSpPr>
          <p:sp>
            <p:nvSpPr>
              <p:cNvPr id="4841" name="Google Shape;4841;p3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3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43" name="Google Shape;4843;p30"/>
            <p:cNvGrpSpPr/>
            <p:nvPr/>
          </p:nvGrpSpPr>
          <p:grpSpPr>
            <a:xfrm>
              <a:off x="8719604" y="2638917"/>
              <a:ext cx="411085" cy="2288937"/>
              <a:chOff x="6611150" y="1880250"/>
              <a:chExt cx="573900" cy="3195500"/>
            </a:xfrm>
          </p:grpSpPr>
          <p:sp>
            <p:nvSpPr>
              <p:cNvPr id="4844" name="Google Shape;4844;p30"/>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30"/>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30"/>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30"/>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30"/>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30"/>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30"/>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30"/>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30"/>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30"/>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30"/>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30"/>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30"/>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30"/>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30"/>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30"/>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30"/>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30"/>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30"/>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30"/>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30"/>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30"/>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30"/>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30"/>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30"/>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30"/>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30"/>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30"/>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30"/>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30"/>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30"/>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30"/>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30"/>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30"/>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30"/>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30"/>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30"/>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30"/>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30"/>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30"/>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30"/>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30"/>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30"/>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30"/>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30"/>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30"/>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30"/>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30"/>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30"/>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30"/>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30"/>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30"/>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30"/>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7" name="Google Shape;4897;p30"/>
            <p:cNvGrpSpPr/>
            <p:nvPr/>
          </p:nvGrpSpPr>
          <p:grpSpPr>
            <a:xfrm rot="2700000">
              <a:off x="397915" y="4154507"/>
              <a:ext cx="579119" cy="1102764"/>
              <a:chOff x="4648125" y="579200"/>
              <a:chExt cx="579125" cy="1102775"/>
            </a:xfrm>
          </p:grpSpPr>
          <p:sp>
            <p:nvSpPr>
              <p:cNvPr id="4898" name="Google Shape;4898;p30"/>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30"/>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0" name="Google Shape;4900;p30"/>
            <p:cNvGrpSpPr/>
            <p:nvPr/>
          </p:nvGrpSpPr>
          <p:grpSpPr>
            <a:xfrm>
              <a:off x="-215025" y="4239275"/>
              <a:ext cx="1024075" cy="1011725"/>
              <a:chOff x="2649575" y="3055425"/>
              <a:chExt cx="1024075" cy="1011725"/>
            </a:xfrm>
          </p:grpSpPr>
          <p:sp>
            <p:nvSpPr>
              <p:cNvPr id="4901" name="Google Shape;4901;p30"/>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30"/>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30"/>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30"/>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30"/>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30"/>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30"/>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30"/>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30"/>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30"/>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30"/>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30"/>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30"/>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30"/>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30"/>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30"/>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30"/>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30"/>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30"/>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30"/>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30"/>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30"/>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30"/>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30"/>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30"/>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30"/>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7" name="Google Shape;4927;p30"/>
            <p:cNvGrpSpPr/>
            <p:nvPr/>
          </p:nvGrpSpPr>
          <p:grpSpPr>
            <a:xfrm>
              <a:off x="8022250" y="4124225"/>
              <a:ext cx="1350350" cy="1386925"/>
              <a:chOff x="582350" y="682150"/>
              <a:chExt cx="1350350" cy="1386925"/>
            </a:xfrm>
          </p:grpSpPr>
          <p:sp>
            <p:nvSpPr>
              <p:cNvPr id="4928" name="Google Shape;4928;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6" name="Google Shape;4956;p30"/>
            <p:cNvGrpSpPr/>
            <p:nvPr/>
          </p:nvGrpSpPr>
          <p:grpSpPr>
            <a:xfrm>
              <a:off x="314856" y="4568394"/>
              <a:ext cx="967256" cy="993454"/>
              <a:chOff x="582350" y="682150"/>
              <a:chExt cx="1350350" cy="1386925"/>
            </a:xfrm>
          </p:grpSpPr>
          <p:sp>
            <p:nvSpPr>
              <p:cNvPr id="4957" name="Google Shape;4957;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985" name="Google Shape;4985;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700680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86"/>
        <p:cNvGrpSpPr/>
        <p:nvPr/>
      </p:nvGrpSpPr>
      <p:grpSpPr>
        <a:xfrm>
          <a:off x="0" y="0"/>
          <a:ext cx="0" cy="0"/>
          <a:chOff x="0" y="0"/>
          <a:chExt cx="0" cy="0"/>
        </a:xfrm>
      </p:grpSpPr>
      <p:sp>
        <p:nvSpPr>
          <p:cNvPr id="4987" name="Google Shape;4987;p31"/>
          <p:cNvSpPr txBox="1">
            <a:spLocks noGrp="1"/>
          </p:cNvSpPr>
          <p:nvPr>
            <p:ph type="ctrTitle"/>
          </p:nvPr>
        </p:nvSpPr>
        <p:spPr>
          <a:xfrm>
            <a:off x="3239933" y="893100"/>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988" name="Google Shape;4988;p31"/>
          <p:cNvSpPr txBox="1">
            <a:spLocks noGrp="1"/>
          </p:cNvSpPr>
          <p:nvPr>
            <p:ph type="subTitle" idx="1"/>
          </p:nvPr>
        </p:nvSpPr>
        <p:spPr>
          <a:xfrm>
            <a:off x="3233433" y="2272733"/>
            <a:ext cx="5725200" cy="13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989" name="Google Shape;4989;p31"/>
          <p:cNvSpPr txBox="1"/>
          <p:nvPr/>
        </p:nvSpPr>
        <p:spPr>
          <a:xfrm>
            <a:off x="3196433" y="5131200"/>
            <a:ext cx="5799200" cy="376400"/>
          </a:xfrm>
          <a:prstGeom prst="rect">
            <a:avLst/>
          </a:prstGeom>
          <a:noFill/>
          <a:ln>
            <a:noFill/>
          </a:ln>
        </p:spPr>
        <p:txBody>
          <a:bodyPr spcFirstLastPara="1" wrap="square" lIns="121900" tIns="0" rIns="12190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Nunito"/>
                <a:ea typeface="Nunito"/>
                <a:cs typeface="Nunito"/>
                <a:sym typeface="Nunito"/>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dk1"/>
                </a:solidFill>
                <a:latin typeface="Nunito"/>
                <a:ea typeface="Nunito"/>
                <a:cs typeface="Nunito"/>
                <a:sym typeface="Nunito"/>
              </a:rPr>
              <a:t>, including icons by </a:t>
            </a:r>
            <a:r>
              <a:rPr lang="en"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dk1"/>
                </a:solidFill>
                <a:latin typeface="Nunito"/>
                <a:ea typeface="Nunito"/>
                <a:cs typeface="Nunito"/>
                <a:sym typeface="Nunito"/>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200" b="1">
              <a:solidFill>
                <a:schemeClr val="dk1"/>
              </a:solidFill>
              <a:latin typeface="Nunito"/>
              <a:ea typeface="Nunito"/>
              <a:cs typeface="Nunito"/>
              <a:sym typeface="Nunito"/>
            </a:endParaRPr>
          </a:p>
        </p:txBody>
      </p:sp>
      <p:sp>
        <p:nvSpPr>
          <p:cNvPr id="4990" name="Google Shape;4990;p31"/>
          <p:cNvSpPr txBox="1">
            <a:spLocks noGrp="1"/>
          </p:cNvSpPr>
          <p:nvPr>
            <p:ph type="subTitle" idx="2"/>
          </p:nvPr>
        </p:nvSpPr>
        <p:spPr>
          <a:xfrm>
            <a:off x="3196333" y="4537267"/>
            <a:ext cx="5799200" cy="5776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91" name="Google Shape;4991;p31"/>
          <p:cNvGrpSpPr/>
          <p:nvPr/>
        </p:nvGrpSpPr>
        <p:grpSpPr>
          <a:xfrm>
            <a:off x="-215085" y="453764"/>
            <a:ext cx="13020845" cy="7081745"/>
            <a:chOff x="-161314" y="340322"/>
            <a:chExt cx="9765634" cy="5311309"/>
          </a:xfrm>
        </p:grpSpPr>
        <p:sp>
          <p:nvSpPr>
            <p:cNvPr id="4992" name="Google Shape;4992;p3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3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94" name="Google Shape;4994;p31"/>
            <p:cNvGrpSpPr/>
            <p:nvPr/>
          </p:nvGrpSpPr>
          <p:grpSpPr>
            <a:xfrm>
              <a:off x="-161314" y="3022338"/>
              <a:ext cx="2744840" cy="2629293"/>
              <a:chOff x="-161314" y="3022338"/>
              <a:chExt cx="2744840" cy="2629293"/>
            </a:xfrm>
          </p:grpSpPr>
          <p:grpSp>
            <p:nvGrpSpPr>
              <p:cNvPr id="4995" name="Google Shape;4995;p31"/>
              <p:cNvGrpSpPr/>
              <p:nvPr/>
            </p:nvGrpSpPr>
            <p:grpSpPr>
              <a:xfrm>
                <a:off x="778112" y="3981404"/>
                <a:ext cx="281509" cy="259694"/>
                <a:chOff x="2493475" y="2126450"/>
                <a:chExt cx="373900" cy="344925"/>
              </a:xfrm>
            </p:grpSpPr>
            <p:sp>
              <p:nvSpPr>
                <p:cNvPr id="4996" name="Google Shape;4996;p31"/>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31"/>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31"/>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31"/>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31"/>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31"/>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31"/>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31"/>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4" name="Google Shape;5004;p31"/>
              <p:cNvGrpSpPr/>
              <p:nvPr/>
            </p:nvGrpSpPr>
            <p:grpSpPr>
              <a:xfrm rot="1738930" flipH="1">
                <a:off x="569737" y="3104900"/>
                <a:ext cx="907394" cy="2192358"/>
                <a:chOff x="1456975" y="2715100"/>
                <a:chExt cx="1205225" cy="2911950"/>
              </a:xfrm>
            </p:grpSpPr>
            <p:sp>
              <p:nvSpPr>
                <p:cNvPr id="5005" name="Google Shape;5005;p31"/>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31"/>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31"/>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31"/>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31"/>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31"/>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31"/>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31"/>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31"/>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4" name="Google Shape;5014;p31"/>
              <p:cNvGrpSpPr/>
              <p:nvPr/>
            </p:nvGrpSpPr>
            <p:grpSpPr>
              <a:xfrm flipH="1">
                <a:off x="-104604" y="3022338"/>
                <a:ext cx="1054846" cy="1732404"/>
                <a:chOff x="8230874" y="3254663"/>
                <a:chExt cx="1054846" cy="1732404"/>
              </a:xfrm>
            </p:grpSpPr>
            <p:sp>
              <p:nvSpPr>
                <p:cNvPr id="5015" name="Google Shape;5015;p31"/>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6" name="Google Shape;5016;p31"/>
                <p:cNvGrpSpPr/>
                <p:nvPr/>
              </p:nvGrpSpPr>
              <p:grpSpPr>
                <a:xfrm flipH="1">
                  <a:off x="8307383" y="3254663"/>
                  <a:ext cx="978337" cy="1732404"/>
                  <a:chOff x="207725" y="2276150"/>
                  <a:chExt cx="1299425" cy="2300975"/>
                </a:xfrm>
              </p:grpSpPr>
              <p:sp>
                <p:nvSpPr>
                  <p:cNvPr id="5017" name="Google Shape;5017;p3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3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3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3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3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3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3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3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3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3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3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3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3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030" name="Google Shape;5030;p31"/>
              <p:cNvGrpSpPr/>
              <p:nvPr/>
            </p:nvGrpSpPr>
            <p:grpSpPr>
              <a:xfrm>
                <a:off x="-161314" y="4233890"/>
                <a:ext cx="918425" cy="885505"/>
                <a:chOff x="-142600" y="4343675"/>
                <a:chExt cx="1219850" cy="1176125"/>
              </a:xfrm>
            </p:grpSpPr>
            <p:sp>
              <p:nvSpPr>
                <p:cNvPr id="5031" name="Google Shape;5031;p31"/>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31"/>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31"/>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31"/>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31"/>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31"/>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7" name="Google Shape;5037;p31"/>
              <p:cNvGrpSpPr/>
              <p:nvPr/>
            </p:nvGrpSpPr>
            <p:grpSpPr>
              <a:xfrm rot="1817260">
                <a:off x="1345852" y="3871347"/>
                <a:ext cx="875335" cy="1673783"/>
                <a:chOff x="2069450" y="3516525"/>
                <a:chExt cx="1162675" cy="2223225"/>
              </a:xfrm>
            </p:grpSpPr>
            <p:sp>
              <p:nvSpPr>
                <p:cNvPr id="5038" name="Google Shape;5038;p31"/>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31"/>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31"/>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31"/>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31"/>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31"/>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31"/>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31"/>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31"/>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31"/>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31"/>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31"/>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31"/>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31"/>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31"/>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31"/>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4" name="Google Shape;5054;p31"/>
              <p:cNvGrpSpPr/>
              <p:nvPr/>
            </p:nvGrpSpPr>
            <p:grpSpPr>
              <a:xfrm flipH="1">
                <a:off x="607125" y="4233900"/>
                <a:ext cx="1167525" cy="1167525"/>
                <a:chOff x="2244925" y="3993300"/>
                <a:chExt cx="1167525" cy="1167525"/>
              </a:xfrm>
            </p:grpSpPr>
            <p:sp>
              <p:nvSpPr>
                <p:cNvPr id="5055" name="Google Shape;5055;p31"/>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31"/>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31"/>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31"/>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31"/>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31"/>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31"/>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31"/>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31"/>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31"/>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31"/>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31"/>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31"/>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31"/>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31"/>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31"/>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31"/>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31"/>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31"/>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31"/>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31"/>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31"/>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31"/>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31"/>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31"/>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31"/>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31"/>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31"/>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31"/>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31"/>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31"/>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31"/>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31"/>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31"/>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31"/>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31"/>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31"/>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31"/>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31"/>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31"/>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31"/>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31"/>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31"/>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31"/>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31"/>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31"/>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31"/>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31"/>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31"/>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04" name="Google Shape;5104;p31"/>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31"/>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31"/>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07" name="Google Shape;5107;p31"/>
            <p:cNvGrpSpPr/>
            <p:nvPr/>
          </p:nvGrpSpPr>
          <p:grpSpPr>
            <a:xfrm flipH="1">
              <a:off x="6460119" y="2571739"/>
              <a:ext cx="3144201" cy="2844273"/>
              <a:chOff x="-58250" y="1860425"/>
              <a:chExt cx="4369374" cy="3952575"/>
            </a:xfrm>
          </p:grpSpPr>
          <p:sp>
            <p:nvSpPr>
              <p:cNvPr id="5108" name="Google Shape;5108;p31"/>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31"/>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31"/>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31"/>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31"/>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31"/>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31"/>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31"/>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31"/>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31"/>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31"/>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31"/>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31"/>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31"/>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31"/>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31"/>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31"/>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31"/>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31"/>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31"/>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31"/>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31"/>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31"/>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31"/>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2" name="Google Shape;5132;p31"/>
              <p:cNvGrpSpPr/>
              <p:nvPr/>
            </p:nvGrpSpPr>
            <p:grpSpPr>
              <a:xfrm>
                <a:off x="1518525" y="2153325"/>
                <a:ext cx="1455975" cy="3659675"/>
                <a:chOff x="1518525" y="2153325"/>
                <a:chExt cx="1455975" cy="3659675"/>
              </a:xfrm>
            </p:grpSpPr>
            <p:sp>
              <p:nvSpPr>
                <p:cNvPr id="5133" name="Google Shape;5133;p31"/>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31"/>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31"/>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31"/>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31"/>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31"/>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31"/>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31"/>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31"/>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31"/>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31"/>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31"/>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31"/>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31"/>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31"/>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31"/>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31"/>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31"/>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1" name="Google Shape;5151;p31"/>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31"/>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31"/>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31"/>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31"/>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31"/>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31"/>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31"/>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31"/>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31"/>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31"/>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31"/>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31"/>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31"/>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31"/>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31"/>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31"/>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31"/>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31"/>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31"/>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31"/>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31"/>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31"/>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31"/>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31"/>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31"/>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31"/>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31"/>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31"/>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31"/>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31"/>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31"/>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31"/>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31"/>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31"/>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31"/>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31"/>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31"/>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31"/>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31"/>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31"/>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31"/>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31"/>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31"/>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31"/>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31"/>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31"/>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31"/>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31"/>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31"/>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31"/>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31"/>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31"/>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31"/>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31"/>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31"/>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31"/>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075274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12887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5803782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5866849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161894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04757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8"/>
          <p:cNvSpPr txBox="1">
            <a:spLocks noGrp="1"/>
          </p:cNvSpPr>
          <p:nvPr>
            <p:ph type="title"/>
          </p:nvPr>
        </p:nvSpPr>
        <p:spPr>
          <a:xfrm>
            <a:off x="5036400" y="1692800"/>
            <a:ext cx="6180000" cy="3966800"/>
          </a:xfrm>
          <a:prstGeom prst="rect">
            <a:avLst/>
          </a:prstGeom>
        </p:spPr>
        <p:txBody>
          <a:bodyPr spcFirstLastPara="1" wrap="square" lIns="91425" tIns="91425" rIns="91425" bIns="91425" anchor="ctr" anchorCtr="0">
            <a:noAutofit/>
          </a:bodyPr>
          <a:lstStyle>
            <a:lvl1pPr lvl="0" algn="r">
              <a:spcBef>
                <a:spcPts val="0"/>
              </a:spcBef>
              <a:spcAft>
                <a:spcPts val="0"/>
              </a:spcAft>
              <a:buSzPts val="7200"/>
              <a:buNone/>
              <a:defRPr sz="9600"/>
            </a:lvl1pPr>
            <a:lvl2pPr lvl="1" algn="r">
              <a:spcBef>
                <a:spcPts val="0"/>
              </a:spcBef>
              <a:spcAft>
                <a:spcPts val="0"/>
              </a:spcAft>
              <a:buSzPts val="7200"/>
              <a:buNone/>
              <a:defRPr sz="9600"/>
            </a:lvl2pPr>
            <a:lvl3pPr lvl="2" algn="r">
              <a:spcBef>
                <a:spcPts val="0"/>
              </a:spcBef>
              <a:spcAft>
                <a:spcPts val="0"/>
              </a:spcAft>
              <a:buSzPts val="7200"/>
              <a:buNone/>
              <a:defRPr sz="9600"/>
            </a:lvl3pPr>
            <a:lvl4pPr lvl="3" algn="r">
              <a:spcBef>
                <a:spcPts val="0"/>
              </a:spcBef>
              <a:spcAft>
                <a:spcPts val="0"/>
              </a:spcAft>
              <a:buSzPts val="7200"/>
              <a:buNone/>
              <a:defRPr sz="9600"/>
            </a:lvl4pPr>
            <a:lvl5pPr lvl="4" algn="r">
              <a:spcBef>
                <a:spcPts val="0"/>
              </a:spcBef>
              <a:spcAft>
                <a:spcPts val="0"/>
              </a:spcAft>
              <a:buSzPts val="7200"/>
              <a:buNone/>
              <a:defRPr sz="9600"/>
            </a:lvl5pPr>
            <a:lvl6pPr lvl="5" algn="r">
              <a:spcBef>
                <a:spcPts val="0"/>
              </a:spcBef>
              <a:spcAft>
                <a:spcPts val="0"/>
              </a:spcAft>
              <a:buSzPts val="7200"/>
              <a:buNone/>
              <a:defRPr sz="9600"/>
            </a:lvl6pPr>
            <a:lvl7pPr lvl="6" algn="r">
              <a:spcBef>
                <a:spcPts val="0"/>
              </a:spcBef>
              <a:spcAft>
                <a:spcPts val="0"/>
              </a:spcAft>
              <a:buSzPts val="7200"/>
              <a:buNone/>
              <a:defRPr sz="9600"/>
            </a:lvl7pPr>
            <a:lvl8pPr lvl="7" algn="r">
              <a:spcBef>
                <a:spcPts val="0"/>
              </a:spcBef>
              <a:spcAft>
                <a:spcPts val="0"/>
              </a:spcAft>
              <a:buSzPts val="7200"/>
              <a:buNone/>
              <a:defRPr sz="9600"/>
            </a:lvl8pPr>
            <a:lvl9pPr lvl="8" algn="r">
              <a:spcBef>
                <a:spcPts val="0"/>
              </a:spcBef>
              <a:spcAft>
                <a:spcPts val="0"/>
              </a:spcAft>
              <a:buSzPts val="7200"/>
              <a:buNone/>
              <a:defRPr sz="9600"/>
            </a:lvl9pPr>
          </a:lstStyle>
          <a:p>
            <a:endParaRPr/>
          </a:p>
        </p:txBody>
      </p:sp>
    </p:spTree>
    <p:extLst>
      <p:ext uri="{BB962C8B-B14F-4D97-AF65-F5344CB8AC3E}">
        <p14:creationId xmlns:p14="http://schemas.microsoft.com/office/powerpoint/2010/main" val="22671309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67118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259033" y="258267"/>
            <a:ext cx="11674000" cy="6327200"/>
          </a:xfrm>
          <a:prstGeom prst="roundRect">
            <a:avLst>
              <a:gd name="adj" fmla="val 8150"/>
            </a:avLst>
          </a:prstGeom>
          <a:solidFill>
            <a:srgbClr val="F2D7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9"/>
          <p:cNvSpPr txBox="1">
            <a:spLocks noGrp="1"/>
          </p:cNvSpPr>
          <p:nvPr>
            <p:ph type="title"/>
          </p:nvPr>
        </p:nvSpPr>
        <p:spPr>
          <a:xfrm>
            <a:off x="975600" y="762000"/>
            <a:ext cx="5853600" cy="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9" name="Google Shape;39;p9"/>
          <p:cNvSpPr txBox="1">
            <a:spLocks noGrp="1"/>
          </p:cNvSpPr>
          <p:nvPr>
            <p:ph type="body" idx="1"/>
          </p:nvPr>
        </p:nvSpPr>
        <p:spPr>
          <a:xfrm>
            <a:off x="975600" y="1692800"/>
            <a:ext cx="5853600" cy="30644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Clr>
                <a:srgbClr val="FE668E"/>
              </a:buClr>
              <a:buSzPts val="1400"/>
              <a:buChar char="●"/>
              <a:defRPr sz="1867"/>
            </a:lvl1pPr>
            <a:lvl2pPr marL="1219170" lvl="1" indent="-423323">
              <a:lnSpc>
                <a:spcPct val="100000"/>
              </a:lnSpc>
              <a:spcBef>
                <a:spcPts val="0"/>
              </a:spcBef>
              <a:spcAft>
                <a:spcPts val="0"/>
              </a:spcAft>
              <a:buSzPts val="1400"/>
              <a:buChar char="○"/>
              <a:defRPr/>
            </a:lvl2pPr>
            <a:lvl3pPr marL="1828754" lvl="2" indent="-423323">
              <a:lnSpc>
                <a:spcPct val="100000"/>
              </a:lnSpc>
              <a:spcBef>
                <a:spcPts val="0"/>
              </a:spcBef>
              <a:spcAft>
                <a:spcPts val="0"/>
              </a:spcAft>
              <a:buSzPts val="1400"/>
              <a:buChar char="■"/>
              <a:defRPr/>
            </a:lvl3pPr>
            <a:lvl4pPr marL="2438339" lvl="3" indent="-423323">
              <a:lnSpc>
                <a:spcPct val="100000"/>
              </a:lnSpc>
              <a:spcBef>
                <a:spcPts val="0"/>
              </a:spcBef>
              <a:spcAft>
                <a:spcPts val="0"/>
              </a:spcAft>
              <a:buSzPts val="1400"/>
              <a:buChar char="●"/>
              <a:defRPr/>
            </a:lvl4pPr>
            <a:lvl5pPr marL="3047924" lvl="4" indent="-423323">
              <a:lnSpc>
                <a:spcPct val="100000"/>
              </a:lnSpc>
              <a:spcBef>
                <a:spcPts val="0"/>
              </a:spcBef>
              <a:spcAft>
                <a:spcPts val="0"/>
              </a:spcAft>
              <a:buSzPts val="1400"/>
              <a:buChar char="○"/>
              <a:defRPr/>
            </a:lvl5pPr>
            <a:lvl6pPr marL="3657509" lvl="5" indent="-423323">
              <a:lnSpc>
                <a:spcPct val="100000"/>
              </a:lnSpc>
              <a:spcBef>
                <a:spcPts val="0"/>
              </a:spcBef>
              <a:spcAft>
                <a:spcPts val="0"/>
              </a:spcAft>
              <a:buSzPts val="1400"/>
              <a:buChar char="■"/>
              <a:defRPr/>
            </a:lvl6pPr>
            <a:lvl7pPr marL="4267093" lvl="6" indent="-423323">
              <a:lnSpc>
                <a:spcPct val="100000"/>
              </a:lnSpc>
              <a:spcBef>
                <a:spcPts val="0"/>
              </a:spcBef>
              <a:spcAft>
                <a:spcPts val="0"/>
              </a:spcAft>
              <a:buSzPts val="1400"/>
              <a:buChar char="●"/>
              <a:defRPr/>
            </a:lvl7pPr>
            <a:lvl8pPr marL="4876678" lvl="7" indent="-423323">
              <a:lnSpc>
                <a:spcPct val="100000"/>
              </a:lnSpc>
              <a:spcBef>
                <a:spcPts val="0"/>
              </a:spcBef>
              <a:spcAft>
                <a:spcPts val="0"/>
              </a:spcAft>
              <a:buSzPts val="1400"/>
              <a:buChar char="○"/>
              <a:defRPr/>
            </a:lvl8pPr>
            <a:lvl9pPr marL="5486263" lvl="8" indent="-423323">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33028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1822100" y="2836633"/>
            <a:ext cx="4906800" cy="3255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72280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11"/>
          <p:cNvSpPr txBox="1">
            <a:spLocks noGrp="1"/>
          </p:cNvSpPr>
          <p:nvPr>
            <p:ph type="title" hasCustomPrompt="1"/>
          </p:nvPr>
        </p:nvSpPr>
        <p:spPr>
          <a:xfrm>
            <a:off x="975584" y="2585067"/>
            <a:ext cx="10240800" cy="181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5" name="Google Shape;45;p11"/>
          <p:cNvSpPr txBox="1">
            <a:spLocks noGrp="1"/>
          </p:cNvSpPr>
          <p:nvPr>
            <p:ph type="body" idx="1"/>
          </p:nvPr>
        </p:nvSpPr>
        <p:spPr>
          <a:xfrm>
            <a:off x="975600" y="4399867"/>
            <a:ext cx="10240800" cy="926400"/>
          </a:xfrm>
          <a:prstGeom prst="rect">
            <a:avLst/>
          </a:prstGeom>
        </p:spPr>
        <p:txBody>
          <a:bodyPr spcFirstLastPara="1" wrap="square" lIns="91425" tIns="91425" rIns="91425" bIns="91425" anchor="ctr" anchorCtr="0">
            <a:noAutofit/>
          </a:bodyPr>
          <a:lstStyle>
            <a:lvl1pPr marL="609585" lvl="0" indent="-507987" algn="ctr">
              <a:lnSpc>
                <a:spcPct val="100000"/>
              </a:lnSpc>
              <a:spcBef>
                <a:spcPts val="0"/>
              </a:spcBef>
              <a:spcAft>
                <a:spcPts val="0"/>
              </a:spcAft>
              <a:buSzPts val="2400"/>
              <a:buChar char="●"/>
              <a:defRPr sz="3200"/>
            </a:lvl1pPr>
            <a:lvl2pPr marL="1219170" lvl="1" indent="-507987" algn="ctr">
              <a:lnSpc>
                <a:spcPct val="100000"/>
              </a:lnSpc>
              <a:spcBef>
                <a:spcPts val="0"/>
              </a:spcBef>
              <a:spcAft>
                <a:spcPts val="0"/>
              </a:spcAft>
              <a:buSzPts val="2400"/>
              <a:buChar char="○"/>
              <a:defRPr sz="3200"/>
            </a:lvl2pPr>
            <a:lvl3pPr marL="1828754" lvl="2" indent="-507987" algn="ctr">
              <a:lnSpc>
                <a:spcPct val="100000"/>
              </a:lnSpc>
              <a:spcBef>
                <a:spcPts val="0"/>
              </a:spcBef>
              <a:spcAft>
                <a:spcPts val="0"/>
              </a:spcAft>
              <a:buSzPts val="2400"/>
              <a:buChar char="■"/>
              <a:defRPr sz="3200"/>
            </a:lvl3pPr>
            <a:lvl4pPr marL="2438339" lvl="3" indent="-507987" algn="ctr">
              <a:lnSpc>
                <a:spcPct val="100000"/>
              </a:lnSpc>
              <a:spcBef>
                <a:spcPts val="0"/>
              </a:spcBef>
              <a:spcAft>
                <a:spcPts val="0"/>
              </a:spcAft>
              <a:buSzPts val="2400"/>
              <a:buChar char="●"/>
              <a:defRPr sz="3200"/>
            </a:lvl4pPr>
            <a:lvl5pPr marL="3047924" lvl="4" indent="-507987" algn="ctr">
              <a:lnSpc>
                <a:spcPct val="100000"/>
              </a:lnSpc>
              <a:spcBef>
                <a:spcPts val="0"/>
              </a:spcBef>
              <a:spcAft>
                <a:spcPts val="0"/>
              </a:spcAft>
              <a:buSzPts val="2400"/>
              <a:buChar char="○"/>
              <a:defRPr sz="3200"/>
            </a:lvl5pPr>
            <a:lvl6pPr marL="3657509" lvl="5" indent="-507987" algn="ctr">
              <a:lnSpc>
                <a:spcPct val="100000"/>
              </a:lnSpc>
              <a:spcBef>
                <a:spcPts val="0"/>
              </a:spcBef>
              <a:spcAft>
                <a:spcPts val="0"/>
              </a:spcAft>
              <a:buSzPts val="2400"/>
              <a:buChar char="■"/>
              <a:defRPr sz="3200"/>
            </a:lvl6pPr>
            <a:lvl7pPr marL="4267093" lvl="6" indent="-507987" algn="ctr">
              <a:lnSpc>
                <a:spcPct val="100000"/>
              </a:lnSpc>
              <a:spcBef>
                <a:spcPts val="0"/>
              </a:spcBef>
              <a:spcAft>
                <a:spcPts val="0"/>
              </a:spcAft>
              <a:buSzPts val="2400"/>
              <a:buChar char="●"/>
              <a:defRPr sz="3200"/>
            </a:lvl7pPr>
            <a:lvl8pPr marL="4876678" lvl="7" indent="-507987" algn="ctr">
              <a:lnSpc>
                <a:spcPct val="100000"/>
              </a:lnSpc>
              <a:spcBef>
                <a:spcPts val="0"/>
              </a:spcBef>
              <a:spcAft>
                <a:spcPts val="0"/>
              </a:spcAft>
              <a:buSzPts val="2400"/>
              <a:buChar char="○"/>
              <a:defRPr sz="3200"/>
            </a:lvl8pPr>
            <a:lvl9pPr marL="5486263" lvl="8" indent="-507987" algn="ctr">
              <a:lnSpc>
                <a:spcPct val="100000"/>
              </a:lnSpc>
              <a:spcBef>
                <a:spcPts val="0"/>
              </a:spcBef>
              <a:spcAft>
                <a:spcPts val="0"/>
              </a:spcAft>
              <a:buSzPts val="2400"/>
              <a:buChar char="■"/>
              <a:defRPr sz="3200"/>
            </a:lvl9pPr>
          </a:lstStyle>
          <a:p>
            <a:endParaRPr/>
          </a:p>
        </p:txBody>
      </p:sp>
    </p:spTree>
    <p:extLst>
      <p:ext uri="{BB962C8B-B14F-4D97-AF65-F5344CB8AC3E}">
        <p14:creationId xmlns:p14="http://schemas.microsoft.com/office/powerpoint/2010/main" val="394425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theme" Target="../theme/theme2.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5600" y="762000"/>
            <a:ext cx="10240800" cy="930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75600" y="1979933"/>
            <a:ext cx="10240800" cy="4111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15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dirty="0"/>
          </a:p>
        </p:txBody>
      </p:sp>
      <p:pic>
        <p:nvPicPr>
          <p:cNvPr id="3" name="Picture 2">
            <a:extLst>
              <a:ext uri="{FF2B5EF4-FFF2-40B4-BE49-F238E27FC236}">
                <a16:creationId xmlns:a16="http://schemas.microsoft.com/office/drawing/2014/main" id="{180AE512-D4DD-A2DA-C433-313AE12FA641}"/>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789043" y="0"/>
            <a:ext cx="1499682" cy="1499682"/>
          </a:xfrm>
          <a:prstGeom prst="rect">
            <a:avLst/>
          </a:prstGeom>
        </p:spPr>
      </p:pic>
    </p:spTree>
    <p:extLst>
      <p:ext uri="{BB962C8B-B14F-4D97-AF65-F5344CB8AC3E}">
        <p14:creationId xmlns:p14="http://schemas.microsoft.com/office/powerpoint/2010/main" val="1157203860"/>
      </p:ext>
    </p:extLst>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3" r:id="rId27"/>
    <p:sldLayoutId id="214748378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60">
          <p15:clr>
            <a:srgbClr val="EA4335"/>
          </p15:clr>
        </p15:guide>
        <p15:guide id="2" pos="5299">
          <p15:clr>
            <a:srgbClr val="EA4335"/>
          </p15:clr>
        </p15:guide>
        <p15:guide id="3" pos="461">
          <p15:clr>
            <a:srgbClr val="EA4335"/>
          </p15:clr>
        </p15:guide>
        <p15:guide id="4" orient="horz" pos="2878">
          <p15:clr>
            <a:srgbClr val="EA4335"/>
          </p15:clr>
        </p15:guide>
        <p15:guide id="5" orient="horz" pos="8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2"/>
              </a:buClr>
              <a:buSzPts val="2800"/>
              <a:buFont typeface="Ranchers"/>
              <a:buNone/>
              <a:defRPr sz="2800">
                <a:solidFill>
                  <a:schemeClr val="dk2"/>
                </a:solidFill>
                <a:latin typeface="Ranchers"/>
                <a:ea typeface="Ranchers"/>
                <a:cs typeface="Ranchers"/>
                <a:sym typeface="Ranchers"/>
              </a:defRPr>
            </a:lvl1pPr>
            <a:lvl2pPr lvl="1">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2pPr>
            <a:lvl3pPr lvl="2">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3pPr>
            <a:lvl4pPr lvl="3">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4pPr>
            <a:lvl5pPr lvl="4">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5pPr>
            <a:lvl6pPr lvl="5">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6pPr>
            <a:lvl7pPr lvl="6">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7pPr>
            <a:lvl8pPr lvl="7">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8pPr>
            <a:lvl9pPr lvl="8">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702618230"/>
      </p:ext>
    </p:extLst>
  </p:cSld>
  <p:clrMap bg1="lt1" tx1="dk1" bg2="dk2" tx2="lt2" accent1="accent1" accent2="accent2" accent3="accent3" accent4="accent4" accent5="accent5" accent6="accent6" hlink="hlink" folHlink="folHlink"/>
  <p:sldLayoutIdLst>
    <p:sldLayoutId id="2147483788"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820" r:id="rId29"/>
    <p:sldLayoutId id="2147483821" r:id="rId30"/>
    <p:sldLayoutId id="2147483822" r:id="rId31"/>
    <p:sldLayoutId id="2147483823"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wav"/><Relationship Id="rId7" Type="http://schemas.openxmlformats.org/officeDocument/2006/relationships/audio" Target="../media/audio1.wav"/><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audio" Target="../media/media2.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wav"/><Relationship Id="rId7" Type="http://schemas.openxmlformats.org/officeDocument/2006/relationships/audio" Target="../media/audio1.wav"/><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audio" Target="../media/media2.wav"/></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wav"/><Relationship Id="rId7" Type="http://schemas.openxmlformats.org/officeDocument/2006/relationships/audio" Target="../media/audio1.wav"/><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audio" Target="../media/media2.wav"/></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3" Type="http://schemas.microsoft.com/office/2007/relationships/media" Target="../media/media4.mp3"/><Relationship Id="rId7" Type="http://schemas.openxmlformats.org/officeDocument/2006/relationships/image" Target="../media/image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audio" Target="../media/media4.mp3"/><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D5CBA5-1893-4318-A021-C155D5A2462E}"/>
              </a:ext>
            </a:extLst>
          </p:cNvPr>
          <p:cNvSpPr txBox="1"/>
          <p:nvPr/>
        </p:nvSpPr>
        <p:spPr>
          <a:xfrm>
            <a:off x="3357250" y="815922"/>
            <a:ext cx="8545541" cy="1438855"/>
          </a:xfrm>
          <a:prstGeom prst="rect">
            <a:avLst/>
          </a:prstGeom>
          <a:noFill/>
        </p:spPr>
        <p:txBody>
          <a:bodyPr wrap="square" lIns="0" tIns="0" rIns="0" bIns="0" rtlCol="0">
            <a:spAutoFit/>
          </a:bodyPr>
          <a:lstStyle/>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Diện</a:t>
            </a:r>
            <a:r>
              <a:rPr lang="en-US" sz="4000" b="1" dirty="0">
                <a:solidFill>
                  <a:srgbClr val="C00000"/>
                </a:solidFill>
                <a:latin typeface="Calibri"/>
              </a:rPr>
              <a:t> </a:t>
            </a:r>
            <a:r>
              <a:rPr lang="en-US" sz="4000" b="1" dirty="0" err="1">
                <a:solidFill>
                  <a:srgbClr val="C00000"/>
                </a:solidFill>
                <a:latin typeface="Calibri"/>
              </a:rPr>
              <a:t>tích</a:t>
            </a:r>
            <a:r>
              <a:rPr lang="en-US" sz="4000" b="1" dirty="0">
                <a:solidFill>
                  <a:srgbClr val="C00000"/>
                </a:solidFill>
                <a:latin typeface="Calibri"/>
              </a:rPr>
              <a:t> </a:t>
            </a:r>
            <a:r>
              <a:rPr lang="en-US" sz="4000" b="1" dirty="0" err="1">
                <a:solidFill>
                  <a:srgbClr val="C00000"/>
                </a:solidFill>
                <a:latin typeface="Calibri"/>
              </a:rPr>
              <a:t>xung</a:t>
            </a:r>
            <a:r>
              <a:rPr lang="en-US" sz="4000" b="1" dirty="0">
                <a:solidFill>
                  <a:srgbClr val="C00000"/>
                </a:solidFill>
                <a:latin typeface="Calibri"/>
              </a:rPr>
              <a:t> </a:t>
            </a:r>
            <a:r>
              <a:rPr lang="en-US" sz="4000" b="1" dirty="0" err="1">
                <a:solidFill>
                  <a:srgbClr val="C00000"/>
                </a:solidFill>
                <a:latin typeface="Calibri"/>
              </a:rPr>
              <a:t>quang</a:t>
            </a:r>
            <a:r>
              <a:rPr lang="en-US" sz="4000" b="1" dirty="0">
                <a:solidFill>
                  <a:srgbClr val="C00000"/>
                </a:solidFill>
                <a:latin typeface="Calibri"/>
              </a:rPr>
              <a:t> </a:t>
            </a:r>
            <a:r>
              <a:rPr lang="en-US" sz="4000" b="1" dirty="0" err="1">
                <a:solidFill>
                  <a:srgbClr val="C00000"/>
                </a:solidFill>
                <a:latin typeface="Calibri"/>
              </a:rPr>
              <a:t>của</a:t>
            </a:r>
            <a:r>
              <a:rPr lang="en-US" sz="4000" b="1" dirty="0">
                <a:solidFill>
                  <a:srgbClr val="C00000"/>
                </a:solidFill>
                <a:latin typeface="Calibri"/>
              </a:rPr>
              <a:t> </a:t>
            </a:r>
            <a:r>
              <a:rPr lang="en-US" sz="4000" b="1" dirty="0" err="1">
                <a:solidFill>
                  <a:srgbClr val="C00000"/>
                </a:solidFill>
                <a:latin typeface="Calibri"/>
              </a:rPr>
              <a:t>hình</a:t>
            </a:r>
            <a:r>
              <a:rPr lang="en-US" sz="4000" b="1" dirty="0">
                <a:solidFill>
                  <a:srgbClr val="C00000"/>
                </a:solidFill>
                <a:latin typeface="Calibri"/>
              </a:rPr>
              <a:t> </a:t>
            </a:r>
            <a:r>
              <a:rPr lang="en-US" sz="4000" b="1" dirty="0" err="1">
                <a:solidFill>
                  <a:srgbClr val="C00000"/>
                </a:solidFill>
                <a:latin typeface="Calibri"/>
              </a:rPr>
              <a:t>hộp</a:t>
            </a:r>
            <a:endParaRPr lang="en-US" sz="4000" b="1" dirty="0">
              <a:solidFill>
                <a:srgbClr val="C00000"/>
              </a:solidFill>
              <a:latin typeface="Calibri"/>
            </a:endParaRPr>
          </a:p>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chữ</a:t>
            </a:r>
            <a:r>
              <a:rPr lang="en-US" sz="4000" b="1" dirty="0">
                <a:solidFill>
                  <a:srgbClr val="C00000"/>
                </a:solidFill>
                <a:latin typeface="Calibri"/>
              </a:rPr>
              <a:t> </a:t>
            </a:r>
            <a:r>
              <a:rPr lang="en-US" sz="4000" b="1" dirty="0" err="1">
                <a:solidFill>
                  <a:srgbClr val="C00000"/>
                </a:solidFill>
                <a:latin typeface="Calibri"/>
              </a:rPr>
              <a:t>nhật</a:t>
            </a:r>
            <a:r>
              <a:rPr lang="en-US" sz="4000" b="1" dirty="0">
                <a:solidFill>
                  <a:srgbClr val="C00000"/>
                </a:solidFill>
                <a:latin typeface="Calibri"/>
              </a:rPr>
              <a:t> </a:t>
            </a:r>
            <a:r>
              <a:rPr lang="en-US" sz="4000" b="1" dirty="0" err="1">
                <a:solidFill>
                  <a:srgbClr val="C00000"/>
                </a:solidFill>
                <a:latin typeface="Calibri"/>
              </a:rPr>
              <a:t>là</a:t>
            </a:r>
            <a:r>
              <a:rPr lang="en-US" sz="4000" b="1" dirty="0">
                <a:solidFill>
                  <a:srgbClr val="C00000"/>
                </a:solidFill>
                <a:latin typeface="Calibri"/>
              </a:rPr>
              <a:t>:</a:t>
            </a:r>
            <a:endParaRPr kumimoji="0" lang="en-US" sz="4000" b="1" i="0" u="none" strike="noStrike" kern="1200" cap="none" spc="0" normalizeH="0" baseline="0" noProof="0" dirty="0">
              <a:ln>
                <a:noFill/>
              </a:ln>
              <a:solidFill>
                <a:srgbClr val="C00000"/>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EDBD06B7-2BAD-4CD0-A754-43FFD25C06F2}"/>
              </a:ext>
            </a:extLst>
          </p:cNvPr>
          <p:cNvGrpSpPr/>
          <p:nvPr/>
        </p:nvGrpSpPr>
        <p:grpSpPr>
          <a:xfrm>
            <a:off x="7854626" y="3093621"/>
            <a:ext cx="4075147" cy="2863323"/>
            <a:chOff x="6629400" y="921466"/>
            <a:chExt cx="2369386" cy="1437773"/>
          </a:xfrm>
        </p:grpSpPr>
        <p:sp>
          <p:nvSpPr>
            <p:cNvPr id="15" name="Text Box 17">
              <a:extLst>
                <a:ext uri="{FF2B5EF4-FFF2-40B4-BE49-F238E27FC236}">
                  <a16:creationId xmlns:a16="http://schemas.microsoft.com/office/drawing/2014/main" id="{441B4F1F-6D58-48E0-850B-3F2E83589646}"/>
                </a:ext>
              </a:extLst>
            </p:cNvPr>
            <p:cNvSpPr txBox="1">
              <a:spLocks noChangeArrowheads="1"/>
            </p:cNvSpPr>
            <p:nvPr/>
          </p:nvSpPr>
          <p:spPr bwMode="auto">
            <a:xfrm>
              <a:off x="6911850" y="2127776"/>
              <a:ext cx="946892"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15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sp>
          <p:nvSpPr>
            <p:cNvPr id="16" name="Text Box 18">
              <a:extLst>
                <a:ext uri="{FF2B5EF4-FFF2-40B4-BE49-F238E27FC236}">
                  <a16:creationId xmlns:a16="http://schemas.microsoft.com/office/drawing/2014/main" id="{B9BDA38A-A811-479C-BB21-1E73319C2487}"/>
                </a:ext>
              </a:extLst>
            </p:cNvPr>
            <p:cNvSpPr txBox="1">
              <a:spLocks noChangeArrowheads="1"/>
            </p:cNvSpPr>
            <p:nvPr/>
          </p:nvSpPr>
          <p:spPr bwMode="auto">
            <a:xfrm rot="16200000">
              <a:off x="8323374" y="1174808"/>
              <a:ext cx="791384" cy="28470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1,2 m</a:t>
              </a:r>
            </a:p>
          </p:txBody>
        </p:sp>
        <p:sp>
          <p:nvSpPr>
            <p:cNvPr id="17" name="Text Box 19">
              <a:extLst>
                <a:ext uri="{FF2B5EF4-FFF2-40B4-BE49-F238E27FC236}">
                  <a16:creationId xmlns:a16="http://schemas.microsoft.com/office/drawing/2014/main" id="{D7A29E91-C524-411B-8903-AB5B6C9EBEEB}"/>
                </a:ext>
              </a:extLst>
            </p:cNvPr>
            <p:cNvSpPr txBox="1">
              <a:spLocks noChangeArrowheads="1"/>
            </p:cNvSpPr>
            <p:nvPr/>
          </p:nvSpPr>
          <p:spPr bwMode="auto">
            <a:xfrm rot="19506302">
              <a:off x="8082713" y="1883642"/>
              <a:ext cx="916073"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10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grpSp>
          <p:nvGrpSpPr>
            <p:cNvPr id="18" name="Group 26">
              <a:extLst>
                <a:ext uri="{FF2B5EF4-FFF2-40B4-BE49-F238E27FC236}">
                  <a16:creationId xmlns:a16="http://schemas.microsoft.com/office/drawing/2014/main" id="{95DD75B3-C658-4A77-BDC9-6B55DE84A42E}"/>
                </a:ext>
              </a:extLst>
            </p:cNvPr>
            <p:cNvGrpSpPr>
              <a:grpSpLocks/>
            </p:cNvGrpSpPr>
            <p:nvPr/>
          </p:nvGrpSpPr>
          <p:grpSpPr bwMode="auto">
            <a:xfrm>
              <a:off x="6629400" y="921466"/>
              <a:ext cx="1911350" cy="1182658"/>
              <a:chOff x="599090" y="297436"/>
              <a:chExt cx="3064970" cy="1922874"/>
            </a:xfrm>
          </p:grpSpPr>
          <p:grpSp>
            <p:nvGrpSpPr>
              <p:cNvPr id="19" name="Group 27">
                <a:extLst>
                  <a:ext uri="{FF2B5EF4-FFF2-40B4-BE49-F238E27FC236}">
                    <a16:creationId xmlns:a16="http://schemas.microsoft.com/office/drawing/2014/main" id="{B5076D96-33F9-4CE0-9421-A3C8789C6739}"/>
                  </a:ext>
                </a:extLst>
              </p:cNvPr>
              <p:cNvGrpSpPr>
                <a:grpSpLocks/>
              </p:cNvGrpSpPr>
              <p:nvPr/>
            </p:nvGrpSpPr>
            <p:grpSpPr bwMode="auto">
              <a:xfrm>
                <a:off x="616548" y="297436"/>
                <a:ext cx="3047512" cy="1905422"/>
                <a:chOff x="616548" y="297436"/>
                <a:chExt cx="3047512" cy="1905422"/>
              </a:xfrm>
            </p:grpSpPr>
            <p:grpSp>
              <p:nvGrpSpPr>
                <p:cNvPr id="22" name="Group 30">
                  <a:extLst>
                    <a:ext uri="{FF2B5EF4-FFF2-40B4-BE49-F238E27FC236}">
                      <a16:creationId xmlns:a16="http://schemas.microsoft.com/office/drawing/2014/main" id="{89AE3C45-68F4-45A3-BDC5-B516D6469E7E}"/>
                    </a:ext>
                  </a:extLst>
                </p:cNvPr>
                <p:cNvGrpSpPr>
                  <a:grpSpLocks/>
                </p:cNvGrpSpPr>
                <p:nvPr/>
              </p:nvGrpSpPr>
              <p:grpSpPr bwMode="auto">
                <a:xfrm>
                  <a:off x="616548" y="297436"/>
                  <a:ext cx="3047512" cy="1905422"/>
                  <a:chOff x="914888" y="1524220"/>
                  <a:chExt cx="3047512" cy="1905422"/>
                </a:xfrm>
              </p:grpSpPr>
              <p:sp>
                <p:nvSpPr>
                  <p:cNvPr id="24" name="Freeform 40">
                    <a:extLst>
                      <a:ext uri="{FF2B5EF4-FFF2-40B4-BE49-F238E27FC236}">
                        <a16:creationId xmlns:a16="http://schemas.microsoft.com/office/drawing/2014/main" id="{502A9DB0-C49D-4484-BE1F-678876C2F1BF}"/>
                      </a:ext>
                    </a:extLst>
                  </p:cNvPr>
                  <p:cNvSpPr>
                    <a:spLocks/>
                  </p:cNvSpPr>
                  <p:nvPr/>
                </p:nvSpPr>
                <p:spPr bwMode="auto">
                  <a:xfrm>
                    <a:off x="3224331" y="1524220"/>
                    <a:ext cx="726958" cy="1905422"/>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chemeClr val="accent2">
                      <a:lumMod val="75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25" name="Freeform 37">
                    <a:extLst>
                      <a:ext uri="{FF2B5EF4-FFF2-40B4-BE49-F238E27FC236}">
                        <a16:creationId xmlns:a16="http://schemas.microsoft.com/office/drawing/2014/main" id="{2C92AA7C-FD12-44F6-987A-436DB4729204}"/>
                      </a:ext>
                    </a:extLst>
                  </p:cNvPr>
                  <p:cNvSpPr>
                    <a:spLocks/>
                  </p:cNvSpPr>
                  <p:nvPr/>
                </p:nvSpPr>
                <p:spPr bwMode="auto">
                  <a:xfrm>
                    <a:off x="914888" y="2057294"/>
                    <a:ext cx="2285632" cy="1372348"/>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5">
                      <a:lumMod val="20000"/>
                      <a:lumOff val="8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26" name="Freeform 39">
                    <a:extLst>
                      <a:ext uri="{FF2B5EF4-FFF2-40B4-BE49-F238E27FC236}">
                        <a16:creationId xmlns:a16="http://schemas.microsoft.com/office/drawing/2014/main" id="{58B10556-4DBA-47A8-BB2E-C39FE239B2EF}"/>
                      </a:ext>
                    </a:extLst>
                  </p:cNvPr>
                  <p:cNvSpPr>
                    <a:spLocks/>
                  </p:cNvSpPr>
                  <p:nvPr/>
                </p:nvSpPr>
                <p:spPr bwMode="auto">
                  <a:xfrm>
                    <a:off x="914889" y="1535325"/>
                    <a:ext cx="3047511" cy="499757"/>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chemeClr val="tx1">
                      <a:lumMod val="60000"/>
                      <a:lumOff val="4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grpSp>
            <p:cxnSp>
              <p:nvCxnSpPr>
                <p:cNvPr id="23" name="Straight Connector 22">
                  <a:extLst>
                    <a:ext uri="{FF2B5EF4-FFF2-40B4-BE49-F238E27FC236}">
                      <a16:creationId xmlns:a16="http://schemas.microsoft.com/office/drawing/2014/main" id="{924E8ACC-2E43-4C05-BA8D-870EA047D2DC}"/>
                    </a:ext>
                  </a:extLst>
                </p:cNvPr>
                <p:cNvCxnSpPr/>
                <p:nvPr/>
              </p:nvCxnSpPr>
              <p:spPr bwMode="auto">
                <a:xfrm>
                  <a:off x="1384776" y="338686"/>
                  <a:ext cx="0" cy="1380281"/>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cxnSp>
            <p:nvCxnSpPr>
              <p:cNvPr id="20" name="Straight Connector 19">
                <a:extLst>
                  <a:ext uri="{FF2B5EF4-FFF2-40B4-BE49-F238E27FC236}">
                    <a16:creationId xmlns:a16="http://schemas.microsoft.com/office/drawing/2014/main" id="{9ADB2A77-0E7C-4BF1-BA60-A8AEDAD6C4EB}"/>
                  </a:ext>
                </a:extLst>
              </p:cNvPr>
              <p:cNvCxnSpPr/>
              <p:nvPr/>
            </p:nvCxnSpPr>
            <p:spPr bwMode="auto">
              <a:xfrm>
                <a:off x="1364142" y="1684063"/>
                <a:ext cx="2291982"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21" name="Straight Connector 20">
                <a:extLst>
                  <a:ext uri="{FF2B5EF4-FFF2-40B4-BE49-F238E27FC236}">
                    <a16:creationId xmlns:a16="http://schemas.microsoft.com/office/drawing/2014/main" id="{28B884D4-21B9-436C-94BA-1E90414BD544}"/>
                  </a:ext>
                </a:extLst>
              </p:cNvPr>
              <p:cNvCxnSpPr/>
              <p:nvPr/>
            </p:nvCxnSpPr>
            <p:spPr bwMode="auto">
              <a:xfrm flipH="1">
                <a:off x="599090" y="1717380"/>
                <a:ext cx="765052" cy="50293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grpSp>
        <p:nvGrpSpPr>
          <p:cNvPr id="27" name="Group 26">
            <a:extLst>
              <a:ext uri="{FF2B5EF4-FFF2-40B4-BE49-F238E27FC236}">
                <a16:creationId xmlns:a16="http://schemas.microsoft.com/office/drawing/2014/main" id="{B4F6C1C4-DD83-494D-8531-51EC6E9150BC}"/>
              </a:ext>
            </a:extLst>
          </p:cNvPr>
          <p:cNvGrpSpPr/>
          <p:nvPr/>
        </p:nvGrpSpPr>
        <p:grpSpPr>
          <a:xfrm>
            <a:off x="3930544" y="4907319"/>
            <a:ext cx="3745307" cy="885014"/>
            <a:chOff x="2590456" y="3469209"/>
            <a:chExt cx="4354313" cy="1005311"/>
          </a:xfrm>
        </p:grpSpPr>
        <p:sp>
          <p:nvSpPr>
            <p:cNvPr id="28" name="Rectangle: Rounded Corners 27">
              <a:extLst>
                <a:ext uri="{FF2B5EF4-FFF2-40B4-BE49-F238E27FC236}">
                  <a16:creationId xmlns:a16="http://schemas.microsoft.com/office/drawing/2014/main" id="{1E0307BC-ED69-45D7-B18D-4BCD28536CBA}"/>
                </a:ext>
              </a:extLst>
            </p:cNvPr>
            <p:cNvSpPr/>
            <p:nvPr/>
          </p:nvSpPr>
          <p:spPr>
            <a:xfrm>
              <a:off x="2590456" y="3469209"/>
              <a:ext cx="3630312"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F28CC90D-4218-49AA-920C-FA5F6F14AD9C}"/>
                </a:ext>
              </a:extLst>
            </p:cNvPr>
            <p:cNvSpPr txBox="1"/>
            <p:nvPr/>
          </p:nvSpPr>
          <p:spPr>
            <a:xfrm>
              <a:off x="3082767" y="3632526"/>
              <a:ext cx="3862002" cy="6992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D. </a:t>
              </a:r>
              <a:r>
                <a:rPr lang="en-US" sz="4000" b="1" kern="0" dirty="0">
                  <a:ln w="3175">
                    <a:noFill/>
                  </a:ln>
                  <a:solidFill>
                    <a:srgbClr val="1F497D">
                      <a:lumMod val="75000"/>
                    </a:srgbClr>
                  </a:solidFill>
                  <a:latin typeface="Calibri (Body)"/>
                  <a:cs typeface="Calibri" panose="020F0502020204030204" pitchFamily="34" charset="0"/>
                </a:rPr>
                <a:t>600 dm</a:t>
              </a:r>
              <a:r>
                <a:rPr lang="en-US" sz="4000" b="1" kern="0" baseline="30000" dirty="0">
                  <a:ln w="3175">
                    <a:noFill/>
                  </a:ln>
                  <a:solidFill>
                    <a:srgbClr val="1F497D">
                      <a:lumMod val="75000"/>
                    </a:srgbClr>
                  </a:solidFill>
                  <a:latin typeface="Calibri (Body)"/>
                  <a:cs typeface="Calibri" panose="020F0502020204030204" pitchFamily="34" charset="0"/>
                </a:rPr>
                <a:t>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id="{2253D56E-D6C0-4A55-8D64-84D57DB7165C}"/>
              </a:ext>
            </a:extLst>
          </p:cNvPr>
          <p:cNvGrpSpPr/>
          <p:nvPr/>
        </p:nvGrpSpPr>
        <p:grpSpPr>
          <a:xfrm>
            <a:off x="3930544" y="3313283"/>
            <a:ext cx="3447119" cy="866563"/>
            <a:chOff x="2590800" y="5298832"/>
            <a:chExt cx="4829663" cy="1310639"/>
          </a:xfrm>
        </p:grpSpPr>
        <p:sp>
          <p:nvSpPr>
            <p:cNvPr id="31" name="Rectangle: Rounded Corners 30">
              <a:extLst>
                <a:ext uri="{FF2B5EF4-FFF2-40B4-BE49-F238E27FC236}">
                  <a16:creationId xmlns:a16="http://schemas.microsoft.com/office/drawing/2014/main" id="{099FE144-0A01-4C3E-A5BD-6C24937B4426}"/>
                </a:ext>
              </a:extLst>
            </p:cNvPr>
            <p:cNvSpPr/>
            <p:nvPr/>
          </p:nvSpPr>
          <p:spPr>
            <a:xfrm>
              <a:off x="2590800" y="5298832"/>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AC0A44A0-F501-4F64-A374-657EEE41C8A5}"/>
                </a:ext>
              </a:extLst>
            </p:cNvPr>
            <p:cNvSpPr txBox="1"/>
            <p:nvPr/>
          </p:nvSpPr>
          <p:spPr>
            <a:xfrm>
              <a:off x="3191304" y="5508044"/>
              <a:ext cx="4229159" cy="102409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ED5565"/>
                  </a:solidFill>
                  <a:effectLst/>
                  <a:uLnTx/>
                  <a:uFillTx/>
                  <a:latin typeface="Calibri"/>
                  <a:ea typeface="+mn-ea"/>
                  <a:cs typeface="+mn-cs"/>
                </a:rPr>
                <a:t>B. </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6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6A6F089C-AAE7-4E23-A799-6490828E311C}"/>
              </a:ext>
            </a:extLst>
          </p:cNvPr>
          <p:cNvGrpSpPr/>
          <p:nvPr/>
        </p:nvGrpSpPr>
        <p:grpSpPr>
          <a:xfrm>
            <a:off x="632490" y="4917678"/>
            <a:ext cx="3148490" cy="885977"/>
            <a:chOff x="2590800" y="5298831"/>
            <a:chExt cx="4634090" cy="1310639"/>
          </a:xfrm>
        </p:grpSpPr>
        <p:sp>
          <p:nvSpPr>
            <p:cNvPr id="34" name="Rectangle: Rounded Corners 33">
              <a:extLst>
                <a:ext uri="{FF2B5EF4-FFF2-40B4-BE49-F238E27FC236}">
                  <a16:creationId xmlns:a16="http://schemas.microsoft.com/office/drawing/2014/main" id="{3C98CF20-DF2C-4EFB-AE9B-E9D361125101}"/>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5" name="TextBox 34">
              <a:extLst>
                <a:ext uri="{FF2B5EF4-FFF2-40B4-BE49-F238E27FC236}">
                  <a16:creationId xmlns:a16="http://schemas.microsoft.com/office/drawing/2014/main" id="{4B71202A-3A2B-4E23-9F20-C9456A4E0C00}"/>
                </a:ext>
              </a:extLst>
            </p:cNvPr>
            <p:cNvSpPr txBox="1"/>
            <p:nvPr/>
          </p:nvSpPr>
          <p:spPr>
            <a:xfrm>
              <a:off x="2995731" y="5473519"/>
              <a:ext cx="4229159" cy="1001656"/>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ln w="3175">
                    <a:noFill/>
                  </a:ln>
                  <a:solidFill>
                    <a:srgbClr val="ED5565"/>
                  </a:solidFill>
                  <a:latin typeface="Calibri (Body)"/>
                  <a:cs typeface="Calibri" panose="020F0502020204030204" pitchFamily="34" charset="0"/>
                </a:rPr>
                <a:t>C</a:t>
              </a: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60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FE243276-CA3C-49B4-B6EE-5B1EAD0C1BE3}"/>
              </a:ext>
            </a:extLst>
          </p:cNvPr>
          <p:cNvGrpSpPr/>
          <p:nvPr/>
        </p:nvGrpSpPr>
        <p:grpSpPr>
          <a:xfrm>
            <a:off x="632490" y="3341583"/>
            <a:ext cx="3001863" cy="1463244"/>
            <a:chOff x="2590800" y="5298831"/>
            <a:chExt cx="4418278" cy="2305590"/>
          </a:xfrm>
        </p:grpSpPr>
        <p:sp>
          <p:nvSpPr>
            <p:cNvPr id="37" name="Rectangle: Rounded Corners 36">
              <a:extLst>
                <a:ext uri="{FF2B5EF4-FFF2-40B4-BE49-F238E27FC236}">
                  <a16:creationId xmlns:a16="http://schemas.microsoft.com/office/drawing/2014/main" id="{8DD37669-10A6-4B87-A722-BBDCDE8E0335}"/>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8" name="TextBox 37">
              <a:extLst>
                <a:ext uri="{FF2B5EF4-FFF2-40B4-BE49-F238E27FC236}">
                  <a16:creationId xmlns:a16="http://schemas.microsoft.com/office/drawing/2014/main" id="{2EE338E9-8D04-4043-8A66-A854C8D0C599}"/>
                </a:ext>
              </a:extLst>
            </p:cNvPr>
            <p:cNvSpPr txBox="1"/>
            <p:nvPr/>
          </p:nvSpPr>
          <p:spPr>
            <a:xfrm>
              <a:off x="2779919" y="5470622"/>
              <a:ext cx="4229159" cy="2133799"/>
            </a:xfrm>
            <a:prstGeom prst="rect">
              <a:avLst/>
            </a:prstGeom>
            <a:noFill/>
            <a:ln>
              <a:noFill/>
            </a:ln>
          </p:spPr>
          <p:txBody>
            <a:bodyPr wrap="square" lIns="0" tIns="0" rIns="0" bIns="0" rtlCol="0">
              <a:spAutoFit/>
            </a:bodyPr>
            <a:lstStyle/>
            <a:p>
              <a:pPr>
                <a:defRPr/>
              </a:pPr>
              <a:r>
                <a:rPr kumimoji="0" lang="vi-VN"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A. </a:t>
              </a:r>
              <a:r>
                <a:rPr kumimoji="0" lang="en-US" sz="44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0,6</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pic>
        <p:nvPicPr>
          <p:cNvPr id="39" name="59c3c5f047238">
            <a:hlinkClick r:id="" action="ppaction://media"/>
            <a:extLst>
              <a:ext uri="{FF2B5EF4-FFF2-40B4-BE49-F238E27FC236}">
                <a16:creationId xmlns:a16="http://schemas.microsoft.com/office/drawing/2014/main" id="{08BCB4DA-1822-481A-B833-BBD34688CC4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10825" y="1859813"/>
            <a:ext cx="1384390" cy="1384390"/>
          </a:xfrm>
          <a:prstGeom prst="rect">
            <a:avLst/>
          </a:prstGeom>
        </p:spPr>
      </p:pic>
      <p:pic>
        <p:nvPicPr>
          <p:cNvPr id="40" name="AmthanhThua">
            <a:hlinkClick r:id="" action="ppaction://media"/>
            <a:extLst>
              <a:ext uri="{FF2B5EF4-FFF2-40B4-BE49-F238E27FC236}">
                <a16:creationId xmlns:a16="http://schemas.microsoft.com/office/drawing/2014/main" id="{15DD97E1-0E7F-49CA-9587-3AB1886D92FC}"/>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716184" y="3823004"/>
            <a:ext cx="1316836" cy="1316836"/>
          </a:xfrm>
          <a:prstGeom prst="rect">
            <a:avLst/>
          </a:prstGeom>
        </p:spPr>
      </p:pic>
      <p:pic>
        <p:nvPicPr>
          <p:cNvPr id="41" name="AmthanhThua">
            <a:hlinkClick r:id="" action="ppaction://media"/>
            <a:extLst>
              <a:ext uri="{FF2B5EF4-FFF2-40B4-BE49-F238E27FC236}">
                <a16:creationId xmlns:a16="http://schemas.microsoft.com/office/drawing/2014/main" id="{EC152151-13C7-471D-BD4D-823A407EB9E0}"/>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677048" y="5308895"/>
            <a:ext cx="1316836" cy="1316836"/>
          </a:xfrm>
          <a:prstGeom prst="rect">
            <a:avLst/>
          </a:prstGeom>
        </p:spPr>
      </p:pic>
    </p:spTree>
    <p:extLst>
      <p:ext uri="{BB962C8B-B14F-4D97-AF65-F5344CB8AC3E}">
        <p14:creationId xmlns:p14="http://schemas.microsoft.com/office/powerpoint/2010/main" val="3936934345"/>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1000"/>
                                            <p:tgtEl>
                                              <p:spTgt spid="14"/>
                                            </p:tgtEl>
                                          </p:cBhvr>
                                        </p:animEffect>
                                      </p:childTnLst>
                                    </p:cTn>
                                  </p:par>
                                </p:childTnLst>
                              </p:cTn>
                            </p:par>
                            <p:par>
                              <p:cTn id="12" fill="hold">
                                <p:stCondLst>
                                  <p:cond delay="2000"/>
                                </p:stCondLst>
                                <p:childTnLst>
                                  <p:par>
                                    <p:cTn id="13" presetID="2" presetClass="entr" presetSubtype="4" fill="hold" nodeType="afterEffect" p14:presetBounceEnd="65000">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14:bounceEnd="65000">
                                          <p:cBhvr additive="base">
                                            <p:cTn id="15" dur="1000" fill="hold"/>
                                            <p:tgtEl>
                                              <p:spTgt spid="36"/>
                                            </p:tgtEl>
                                            <p:attrNameLst>
                                              <p:attrName>ppt_x</p:attrName>
                                            </p:attrNameLst>
                                          </p:cBhvr>
                                          <p:tavLst>
                                            <p:tav tm="0">
                                              <p:val>
                                                <p:strVal val="#ppt_x"/>
                                              </p:val>
                                            </p:tav>
                                            <p:tav tm="100000">
                                              <p:val>
                                                <p:strVal val="#ppt_x"/>
                                              </p:val>
                                            </p:tav>
                                          </p:tavLst>
                                        </p:anim>
                                        <p:anim calcmode="lin" valueType="num" p14:bounceEnd="65000">
                                          <p:cBhvr additive="base">
                                            <p:cTn id="16" dur="10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5000">
                                      <p:stCondLst>
                                        <p:cond delay="800"/>
                                      </p:stCondLst>
                                      <p:childTnLst>
                                        <p:set>
                                          <p:cBhvr>
                                            <p:cTn id="18" dur="1" fill="hold">
                                              <p:stCondLst>
                                                <p:cond delay="0"/>
                                              </p:stCondLst>
                                            </p:cTn>
                                            <p:tgtEl>
                                              <p:spTgt spid="30"/>
                                            </p:tgtEl>
                                            <p:attrNameLst>
                                              <p:attrName>style.visibility</p:attrName>
                                            </p:attrNameLst>
                                          </p:cBhvr>
                                          <p:to>
                                            <p:strVal val="visible"/>
                                          </p:to>
                                        </p:set>
                                        <p:anim calcmode="lin" valueType="num" p14:bounceEnd="65000">
                                          <p:cBhvr additive="base">
                                            <p:cTn id="19" dur="1000" fill="hold"/>
                                            <p:tgtEl>
                                              <p:spTgt spid="30"/>
                                            </p:tgtEl>
                                            <p:attrNameLst>
                                              <p:attrName>ppt_x</p:attrName>
                                            </p:attrNameLst>
                                          </p:cBhvr>
                                          <p:tavLst>
                                            <p:tav tm="0">
                                              <p:val>
                                                <p:strVal val="#ppt_x"/>
                                              </p:val>
                                            </p:tav>
                                            <p:tav tm="100000">
                                              <p:val>
                                                <p:strVal val="#ppt_x"/>
                                              </p:val>
                                            </p:tav>
                                          </p:tavLst>
                                        </p:anim>
                                        <p:anim calcmode="lin" valueType="num" p14:bounceEnd="65000">
                                          <p:cBhvr additive="base">
                                            <p:cTn id="20" dur="1000" fill="hold"/>
                                            <p:tgtEl>
                                              <p:spTgt spid="30"/>
                                            </p:tgtEl>
                                            <p:attrNameLst>
                                              <p:attrName>ppt_y</p:attrName>
                                            </p:attrNameLst>
                                          </p:cBhvr>
                                          <p:tavLst>
                                            <p:tav tm="0">
                                              <p:val>
                                                <p:strVal val="1+#ppt_h/2"/>
                                              </p:val>
                                            </p:tav>
                                            <p:tav tm="100000">
                                              <p:val>
                                                <p:strVal val="#ppt_y"/>
                                              </p:val>
                                            </p:tav>
                                          </p:tavLst>
                                        </p:anim>
                                      </p:childTnLst>
                                    </p:cTn>
                                  </p:par>
                                </p:childTnLst>
                              </p:cTn>
                            </p:par>
                            <p:par>
                              <p:cTn id="21" fill="hold">
                                <p:stCondLst>
                                  <p:cond delay="3800"/>
                                </p:stCondLst>
                                <p:childTnLst>
                                  <p:par>
                                    <p:cTn id="22" presetID="2" presetClass="entr" presetSubtype="4" fill="hold" nodeType="afterEffect" p14:presetBounceEnd="65000">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14:bounceEnd="65000">
                                          <p:cBhvr additive="base">
                                            <p:cTn id="24" dur="1000" fill="hold"/>
                                            <p:tgtEl>
                                              <p:spTgt spid="33"/>
                                            </p:tgtEl>
                                            <p:attrNameLst>
                                              <p:attrName>ppt_x</p:attrName>
                                            </p:attrNameLst>
                                          </p:cBhvr>
                                          <p:tavLst>
                                            <p:tav tm="0">
                                              <p:val>
                                                <p:strVal val="#ppt_x"/>
                                              </p:val>
                                            </p:tav>
                                            <p:tav tm="100000">
                                              <p:val>
                                                <p:strVal val="#ppt_x"/>
                                              </p:val>
                                            </p:tav>
                                          </p:tavLst>
                                        </p:anim>
                                        <p:anim calcmode="lin" valueType="num" p14:bounceEnd="65000">
                                          <p:cBhvr additive="base">
                                            <p:cTn id="25" dur="1000" fill="hold"/>
                                            <p:tgtEl>
                                              <p:spTgt spid="33"/>
                                            </p:tgtEl>
                                            <p:attrNameLst>
                                              <p:attrName>ppt_y</p:attrName>
                                            </p:attrNameLst>
                                          </p:cBhvr>
                                          <p:tavLst>
                                            <p:tav tm="0">
                                              <p:val>
                                                <p:strVal val="1+#ppt_h/2"/>
                                              </p:val>
                                            </p:tav>
                                            <p:tav tm="100000">
                                              <p:val>
                                                <p:strVal val="#ppt_y"/>
                                              </p:val>
                                            </p:tav>
                                          </p:tavLst>
                                        </p:anim>
                                      </p:childTnLst>
                                    </p:cTn>
                                  </p:par>
                                </p:childTnLst>
                              </p:cTn>
                            </p:par>
                            <p:par>
                              <p:cTn id="26" fill="hold">
                                <p:stCondLst>
                                  <p:cond delay="4800"/>
                                </p:stCondLst>
                                <p:childTnLst>
                                  <p:par>
                                    <p:cTn id="27" presetID="2" presetClass="entr" presetSubtype="4" fill="hold" nodeType="afterEffect" p14:presetBounceEnd="65000">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14:bounceEnd="65000">
                                          <p:cBhvr additive="base">
                                            <p:cTn id="29" dur="1000" fill="hold"/>
                                            <p:tgtEl>
                                              <p:spTgt spid="27"/>
                                            </p:tgtEl>
                                            <p:attrNameLst>
                                              <p:attrName>ppt_x</p:attrName>
                                            </p:attrNameLst>
                                          </p:cBhvr>
                                          <p:tavLst>
                                            <p:tav tm="0">
                                              <p:val>
                                                <p:strVal val="#ppt_x"/>
                                              </p:val>
                                            </p:tav>
                                            <p:tav tm="100000">
                                              <p:val>
                                                <p:strVal val="#ppt_x"/>
                                              </p:val>
                                            </p:tav>
                                          </p:tavLst>
                                        </p:anim>
                                        <p:anim calcmode="lin" valueType="num" p14:bounceEnd="65000">
                                          <p:cBhvr additive="base">
                                            <p:cTn id="3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7"/>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7" name="click.wav"/>
                                            </p:tgtEl>
                                          </p:cMediaNode>
                                        </p:audio>
                                      </p:subTnLst>
                                    </p:cTn>
                                  </p:par>
                                  <p:par>
                                    <p:cTn id="37" presetID="1" presetClass="mediacall" presetSubtype="0" fill="hold" nodeType="withEffect">
                                      <p:stCondLst>
                                        <p:cond delay="0"/>
                                      </p:stCondLst>
                                      <p:childTnLst>
                                        <p:cmd type="call" cmd="playFrom(0.0)">
                                          <p:cBhvr>
                                            <p:cTn id="38" dur="4576" fill="hold"/>
                                            <p:tgtEl>
                                              <p:spTgt spid="39"/>
                                            </p:tgtEl>
                                          </p:cBhvr>
                                        </p:cmd>
                                      </p:childTnLst>
                                    </p:cTn>
                                  </p:par>
                                  <p:par>
                                    <p:cTn id="39" presetID="10" presetClass="exit" presetSubtype="0" fill="hold" nodeType="withEffect">
                                      <p:stCondLst>
                                        <p:cond delay="0"/>
                                      </p:stCondLst>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8" restart="whenNotActive" fill="hold" evtFilter="cancelBubble" nodeType="interactiveSeq">
                    <p:stCondLst>
                      <p:cond evt="onClick" delay="0">
                        <p:tgtEl>
                          <p:spTgt spid="30"/>
                        </p:tgtEl>
                      </p:cond>
                    </p:stCondLst>
                    <p:endSync evt="end" delay="0">
                      <p:rtn val="all"/>
                    </p:endSync>
                    <p:childTnLst>
                      <p:par>
                        <p:cTn id="49" fill="hold">
                          <p:stCondLst>
                            <p:cond delay="0"/>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30"/>
                                            </p:tgtEl>
                                          </p:cBhvr>
                                        </p:animEffect>
                                        <p:animScale>
                                          <p:cBhvr>
                                            <p:cTn id="53" dur="250" autoRev="1" fill="hold"/>
                                            <p:tgtEl>
                                              <p:spTgt spid="30"/>
                                            </p:tgtEl>
                                          </p:cBhvr>
                                          <p:by x="105000" y="105000"/>
                                        </p:animScale>
                                      </p:childTnLst>
                                    </p:cTn>
                                  </p:par>
                                  <p:par>
                                    <p:cTn id="54" presetID="1" presetClass="mediacall" presetSubtype="0" fill="hold" nodeType="withEffect">
                                      <p:stCondLst>
                                        <p:cond delay="0"/>
                                      </p:stCondLst>
                                      <p:childTnLst>
                                        <p:cmd type="call" cmd="playFrom(0.0)">
                                          <p:cBhvr>
                                            <p:cTn id="55" dur="4995" fill="hold"/>
                                            <p:tgtEl>
                                              <p:spTgt spid="41"/>
                                            </p:tgtEl>
                                          </p:cBhvr>
                                        </p:cmd>
                                      </p:child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6" presetClass="emph" presetSubtype="0" fill="hold" nodeType="clickEffect">
                                      <p:stCondLst>
                                        <p:cond delay="0"/>
                                      </p:stCondLst>
                                      <p:childTnLst>
                                        <p:animEffect transition="out" filter="fade">
                                          <p:cBhvr>
                                            <p:cTn id="60" dur="500" tmFilter="0, 0; .2, .5; .8, .5; 1, 0"/>
                                            <p:tgtEl>
                                              <p:spTgt spid="33"/>
                                            </p:tgtEl>
                                          </p:cBhvr>
                                        </p:animEffect>
                                        <p:animScale>
                                          <p:cBhvr>
                                            <p:cTn id="61" dur="250" autoRev="1" fill="hold"/>
                                            <p:tgtEl>
                                              <p:spTgt spid="33"/>
                                            </p:tgtEl>
                                          </p:cBhvr>
                                          <p:by x="105000" y="105000"/>
                                        </p:animScale>
                                      </p:childTnLst>
                                    </p:cTn>
                                  </p:par>
                                  <p:par>
                                    <p:cTn id="62" presetID="1" presetClass="mediacall" presetSubtype="0" fill="hold" nodeType="withEffect">
                                      <p:stCondLst>
                                        <p:cond delay="0"/>
                                      </p:stCondLst>
                                      <p:childTnLst>
                                        <p:cmd type="call" cmd="playFrom(0.0)">
                                          <p:cBhvr>
                                            <p:cTn id="63" dur="4995" fill="hold"/>
                                            <p:tgtEl>
                                              <p:spTgt spid="40"/>
                                            </p:tgtEl>
                                          </p:cBhvr>
                                        </p:cmd>
                                      </p:childTnLst>
                                    </p:cTn>
                                  </p:par>
                                </p:childTnLst>
                              </p:cTn>
                            </p:par>
                          </p:childTnLst>
                        </p:cTn>
                      </p:par>
                    </p:childTnLst>
                  </p:cTn>
                  <p:nextCondLst>
                    <p:cond evt="onClick" delay="0">
                      <p:tgtEl>
                        <p:spTgt spid="33"/>
                      </p:tgtEl>
                    </p:cond>
                  </p:nextCondLst>
                </p:seq>
                <p:seq concurrent="1" nextAc="seek">
                  <p:cTn id="64" restart="whenNotActive" fill="hold" evtFilter="cancelBubble" nodeType="interactiveSeq">
                    <p:stCondLst>
                      <p:cond evt="onClick" delay="0">
                        <p:tgtEl>
                          <p:spTgt spid="36"/>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36"/>
                                            </p:tgtEl>
                                          </p:cBhvr>
                                        </p:animEffect>
                                        <p:animScale>
                                          <p:cBhvr>
                                            <p:cTn id="69" dur="250" autoRev="1" fill="hold"/>
                                            <p:tgtEl>
                                              <p:spTgt spid="36"/>
                                            </p:tgtEl>
                                          </p:cBhvr>
                                          <p:by x="105000" y="105000"/>
                                        </p:animScale>
                                      </p:childTnLst>
                                    </p:cTn>
                                  </p:par>
                                  <p:par>
                                    <p:cTn id="70" presetID="1" presetClass="mediacall" presetSubtype="0" fill="hold" nodeType="withEffect">
                                      <p:stCondLst>
                                        <p:cond delay="0"/>
                                      </p:stCondLst>
                                      <p:childTnLst>
                                        <p:cmd type="call" cmd="playFrom(0.0)">
                                          <p:cBhvr>
                                            <p:cTn id="71" dur="4995" fill="hold"/>
                                            <p:tgtEl>
                                              <p:spTgt spid="40"/>
                                            </p:tgtEl>
                                          </p:cBhvr>
                                        </p:cmd>
                                      </p:childTnLst>
                                    </p:cTn>
                                  </p:par>
                                </p:childTnLst>
                              </p:cTn>
                            </p:par>
                          </p:childTnLst>
                        </p:cTn>
                      </p:par>
                    </p:childTnLst>
                  </p:cTn>
                  <p:nextCondLst>
                    <p:cond evt="onClick" delay="0">
                      <p:tgtEl>
                        <p:spTgt spid="36"/>
                      </p:tgtEl>
                    </p:cond>
                  </p:nextCondLst>
                </p:seq>
                <p:audio>
                  <p:cMediaNode vol="80000">
                    <p:cTn id="72" fill="hold" display="0">
                      <p:stCondLst>
                        <p:cond delay="indefinite"/>
                      </p:stCondLst>
                      <p:endCondLst>
                        <p:cond evt="onStopAudio" delay="0">
                          <p:tgtEl>
                            <p:sldTgt/>
                          </p:tgtEl>
                        </p:cond>
                      </p:endCondLst>
                    </p:cTn>
                    <p:tgtEl>
                      <p:spTgt spid="39"/>
                    </p:tgtEl>
                  </p:cMediaNode>
                </p:audio>
                <p:audio>
                  <p:cMediaNode vol="51220">
                    <p:cTn id="73" fill="hold" display="0">
                      <p:stCondLst>
                        <p:cond delay="indefinite"/>
                      </p:stCondLst>
                      <p:endCondLst>
                        <p:cond evt="onStopAudio" delay="0">
                          <p:tgtEl>
                            <p:sldTgt/>
                          </p:tgtEl>
                        </p:cond>
                      </p:endCondLst>
                    </p:cTn>
                    <p:tgtEl>
                      <p:spTgt spid="40"/>
                    </p:tgtEl>
                  </p:cMediaNode>
                </p:audio>
                <p:audio>
                  <p:cMediaNode vol="51220">
                    <p:cTn id="74" fill="hold" display="0">
                      <p:stCondLst>
                        <p:cond delay="indefinite"/>
                      </p:stCondLst>
                      <p:endCondLst>
                        <p:cond evt="onStopAudio" delay="0">
                          <p:tgtEl>
                            <p:sldTgt/>
                          </p:tgtEl>
                        </p:cond>
                      </p:endCondLst>
                    </p:cTn>
                    <p:tgtEl>
                      <p:spTgt spid="41"/>
                    </p:tgtEl>
                  </p:cMediaNode>
                </p:audio>
              </p:childTnLst>
            </p:cTn>
          </p:par>
        </p:tnLst>
        <p:bldLst>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1000"/>
                                            <p:tgtEl>
                                              <p:spTgt spid="14"/>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ppt_x"/>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8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ppt_x"/>
                                              </p:val>
                                            </p:tav>
                                            <p:tav tm="100000">
                                              <p:val>
                                                <p:strVal val="#ppt_x"/>
                                              </p:val>
                                            </p:tav>
                                          </p:tavLst>
                                        </p:anim>
                                        <p:anim calcmode="lin" valueType="num">
                                          <p:cBhvr additive="base">
                                            <p:cTn id="20" dur="1000" fill="hold"/>
                                            <p:tgtEl>
                                              <p:spTgt spid="30"/>
                                            </p:tgtEl>
                                            <p:attrNameLst>
                                              <p:attrName>ppt_y</p:attrName>
                                            </p:attrNameLst>
                                          </p:cBhvr>
                                          <p:tavLst>
                                            <p:tav tm="0">
                                              <p:val>
                                                <p:strVal val="1+#ppt_h/2"/>
                                              </p:val>
                                            </p:tav>
                                            <p:tav tm="100000">
                                              <p:val>
                                                <p:strVal val="#ppt_y"/>
                                              </p:val>
                                            </p:tav>
                                          </p:tavLst>
                                        </p:anim>
                                      </p:childTnLst>
                                    </p:cTn>
                                  </p:par>
                                </p:childTnLst>
                              </p:cTn>
                            </p:par>
                            <p:par>
                              <p:cTn id="21" fill="hold">
                                <p:stCondLst>
                                  <p:cond delay="3800"/>
                                </p:stCondLst>
                                <p:childTnLst>
                                  <p:par>
                                    <p:cTn id="22" presetID="2" presetClass="entr" presetSubtype="4"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1000" fill="hold"/>
                                            <p:tgtEl>
                                              <p:spTgt spid="33"/>
                                            </p:tgtEl>
                                            <p:attrNameLst>
                                              <p:attrName>ppt_x</p:attrName>
                                            </p:attrNameLst>
                                          </p:cBhvr>
                                          <p:tavLst>
                                            <p:tav tm="0">
                                              <p:val>
                                                <p:strVal val="#ppt_x"/>
                                              </p:val>
                                            </p:tav>
                                            <p:tav tm="100000">
                                              <p:val>
                                                <p:strVal val="#ppt_x"/>
                                              </p:val>
                                            </p:tav>
                                          </p:tavLst>
                                        </p:anim>
                                        <p:anim calcmode="lin" valueType="num">
                                          <p:cBhvr additive="base">
                                            <p:cTn id="25" dur="1000" fill="hold"/>
                                            <p:tgtEl>
                                              <p:spTgt spid="33"/>
                                            </p:tgtEl>
                                            <p:attrNameLst>
                                              <p:attrName>ppt_y</p:attrName>
                                            </p:attrNameLst>
                                          </p:cBhvr>
                                          <p:tavLst>
                                            <p:tav tm="0">
                                              <p:val>
                                                <p:strVal val="1+#ppt_h/2"/>
                                              </p:val>
                                            </p:tav>
                                            <p:tav tm="100000">
                                              <p:val>
                                                <p:strVal val="#ppt_y"/>
                                              </p:val>
                                            </p:tav>
                                          </p:tavLst>
                                        </p:anim>
                                      </p:childTnLst>
                                    </p:cTn>
                                  </p:par>
                                </p:childTnLst>
                              </p:cTn>
                            </p:par>
                            <p:par>
                              <p:cTn id="26" fill="hold">
                                <p:stCondLst>
                                  <p:cond delay="4800"/>
                                </p:stCondLst>
                                <p:childTnLst>
                                  <p:par>
                                    <p:cTn id="27" presetID="2" presetClass="entr" presetSubtype="4"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000" fill="hold"/>
                                            <p:tgtEl>
                                              <p:spTgt spid="27"/>
                                            </p:tgtEl>
                                            <p:attrNameLst>
                                              <p:attrName>ppt_x</p:attrName>
                                            </p:attrNameLst>
                                          </p:cBhvr>
                                          <p:tavLst>
                                            <p:tav tm="0">
                                              <p:val>
                                                <p:strVal val="#ppt_x"/>
                                              </p:val>
                                            </p:tav>
                                            <p:tav tm="100000">
                                              <p:val>
                                                <p:strVal val="#ppt_x"/>
                                              </p:val>
                                            </p:tav>
                                          </p:tavLst>
                                        </p:anim>
                                        <p:anim calcmode="lin" valueType="num">
                                          <p:cBhvr additive="base">
                                            <p:cTn id="3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7"/>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7" name="click.wav"/>
                                            </p:tgtEl>
                                          </p:cMediaNode>
                                        </p:audio>
                                      </p:subTnLst>
                                    </p:cTn>
                                  </p:par>
                                  <p:par>
                                    <p:cTn id="37" presetID="1" presetClass="mediacall" presetSubtype="0" fill="hold" nodeType="withEffect">
                                      <p:stCondLst>
                                        <p:cond delay="0"/>
                                      </p:stCondLst>
                                      <p:childTnLst>
                                        <p:cmd type="call" cmd="playFrom(0.0)">
                                          <p:cBhvr>
                                            <p:cTn id="38" dur="4576" fill="hold"/>
                                            <p:tgtEl>
                                              <p:spTgt spid="39"/>
                                            </p:tgtEl>
                                          </p:cBhvr>
                                        </p:cmd>
                                      </p:childTnLst>
                                    </p:cTn>
                                  </p:par>
                                  <p:par>
                                    <p:cTn id="39" presetID="10" presetClass="exit" presetSubtype="0" fill="hold" nodeType="withEffect">
                                      <p:stCondLst>
                                        <p:cond delay="0"/>
                                      </p:stCondLst>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8" restart="whenNotActive" fill="hold" evtFilter="cancelBubble" nodeType="interactiveSeq">
                    <p:stCondLst>
                      <p:cond evt="onClick" delay="0">
                        <p:tgtEl>
                          <p:spTgt spid="30"/>
                        </p:tgtEl>
                      </p:cond>
                    </p:stCondLst>
                    <p:endSync evt="end" delay="0">
                      <p:rtn val="all"/>
                    </p:endSync>
                    <p:childTnLst>
                      <p:par>
                        <p:cTn id="49" fill="hold">
                          <p:stCondLst>
                            <p:cond delay="0"/>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30"/>
                                            </p:tgtEl>
                                          </p:cBhvr>
                                        </p:animEffect>
                                        <p:animScale>
                                          <p:cBhvr>
                                            <p:cTn id="53" dur="250" autoRev="1" fill="hold"/>
                                            <p:tgtEl>
                                              <p:spTgt spid="30"/>
                                            </p:tgtEl>
                                          </p:cBhvr>
                                          <p:by x="105000" y="105000"/>
                                        </p:animScale>
                                      </p:childTnLst>
                                    </p:cTn>
                                  </p:par>
                                  <p:par>
                                    <p:cTn id="54" presetID="1" presetClass="mediacall" presetSubtype="0" fill="hold" nodeType="withEffect">
                                      <p:stCondLst>
                                        <p:cond delay="0"/>
                                      </p:stCondLst>
                                      <p:childTnLst>
                                        <p:cmd type="call" cmd="playFrom(0.0)">
                                          <p:cBhvr>
                                            <p:cTn id="55" dur="4995" fill="hold"/>
                                            <p:tgtEl>
                                              <p:spTgt spid="41"/>
                                            </p:tgtEl>
                                          </p:cBhvr>
                                        </p:cmd>
                                      </p:child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6" presetClass="emph" presetSubtype="0" fill="hold" nodeType="clickEffect">
                                      <p:stCondLst>
                                        <p:cond delay="0"/>
                                      </p:stCondLst>
                                      <p:childTnLst>
                                        <p:animEffect transition="out" filter="fade">
                                          <p:cBhvr>
                                            <p:cTn id="60" dur="500" tmFilter="0, 0; .2, .5; .8, .5; 1, 0"/>
                                            <p:tgtEl>
                                              <p:spTgt spid="33"/>
                                            </p:tgtEl>
                                          </p:cBhvr>
                                        </p:animEffect>
                                        <p:animScale>
                                          <p:cBhvr>
                                            <p:cTn id="61" dur="250" autoRev="1" fill="hold"/>
                                            <p:tgtEl>
                                              <p:spTgt spid="33"/>
                                            </p:tgtEl>
                                          </p:cBhvr>
                                          <p:by x="105000" y="105000"/>
                                        </p:animScale>
                                      </p:childTnLst>
                                    </p:cTn>
                                  </p:par>
                                  <p:par>
                                    <p:cTn id="62" presetID="1" presetClass="mediacall" presetSubtype="0" fill="hold" nodeType="withEffect">
                                      <p:stCondLst>
                                        <p:cond delay="0"/>
                                      </p:stCondLst>
                                      <p:childTnLst>
                                        <p:cmd type="call" cmd="playFrom(0.0)">
                                          <p:cBhvr>
                                            <p:cTn id="63" dur="4995" fill="hold"/>
                                            <p:tgtEl>
                                              <p:spTgt spid="40"/>
                                            </p:tgtEl>
                                          </p:cBhvr>
                                        </p:cmd>
                                      </p:childTnLst>
                                    </p:cTn>
                                  </p:par>
                                </p:childTnLst>
                              </p:cTn>
                            </p:par>
                          </p:childTnLst>
                        </p:cTn>
                      </p:par>
                    </p:childTnLst>
                  </p:cTn>
                  <p:nextCondLst>
                    <p:cond evt="onClick" delay="0">
                      <p:tgtEl>
                        <p:spTgt spid="33"/>
                      </p:tgtEl>
                    </p:cond>
                  </p:nextCondLst>
                </p:seq>
                <p:seq concurrent="1" nextAc="seek">
                  <p:cTn id="64" restart="whenNotActive" fill="hold" evtFilter="cancelBubble" nodeType="interactiveSeq">
                    <p:stCondLst>
                      <p:cond evt="onClick" delay="0">
                        <p:tgtEl>
                          <p:spTgt spid="36"/>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36"/>
                                            </p:tgtEl>
                                          </p:cBhvr>
                                        </p:animEffect>
                                        <p:animScale>
                                          <p:cBhvr>
                                            <p:cTn id="69" dur="250" autoRev="1" fill="hold"/>
                                            <p:tgtEl>
                                              <p:spTgt spid="36"/>
                                            </p:tgtEl>
                                          </p:cBhvr>
                                          <p:by x="105000" y="105000"/>
                                        </p:animScale>
                                      </p:childTnLst>
                                    </p:cTn>
                                  </p:par>
                                  <p:par>
                                    <p:cTn id="70" presetID="1" presetClass="mediacall" presetSubtype="0" fill="hold" nodeType="withEffect">
                                      <p:stCondLst>
                                        <p:cond delay="0"/>
                                      </p:stCondLst>
                                      <p:childTnLst>
                                        <p:cmd type="call" cmd="playFrom(0.0)">
                                          <p:cBhvr>
                                            <p:cTn id="71" dur="4995" fill="hold"/>
                                            <p:tgtEl>
                                              <p:spTgt spid="40"/>
                                            </p:tgtEl>
                                          </p:cBhvr>
                                        </p:cmd>
                                      </p:childTnLst>
                                    </p:cTn>
                                  </p:par>
                                </p:childTnLst>
                              </p:cTn>
                            </p:par>
                          </p:childTnLst>
                        </p:cTn>
                      </p:par>
                    </p:childTnLst>
                  </p:cTn>
                  <p:nextCondLst>
                    <p:cond evt="onClick" delay="0">
                      <p:tgtEl>
                        <p:spTgt spid="36"/>
                      </p:tgtEl>
                    </p:cond>
                  </p:nextCondLst>
                </p:seq>
                <p:audio>
                  <p:cMediaNode vol="80000">
                    <p:cTn id="72" fill="hold" display="0">
                      <p:stCondLst>
                        <p:cond delay="indefinite"/>
                      </p:stCondLst>
                      <p:endCondLst>
                        <p:cond evt="onStopAudio" delay="0">
                          <p:tgtEl>
                            <p:sldTgt/>
                          </p:tgtEl>
                        </p:cond>
                      </p:endCondLst>
                    </p:cTn>
                    <p:tgtEl>
                      <p:spTgt spid="39"/>
                    </p:tgtEl>
                  </p:cMediaNode>
                </p:audio>
                <p:audio>
                  <p:cMediaNode vol="51220">
                    <p:cTn id="73" fill="hold" display="0">
                      <p:stCondLst>
                        <p:cond delay="indefinite"/>
                      </p:stCondLst>
                      <p:endCondLst>
                        <p:cond evt="onStopAudio" delay="0">
                          <p:tgtEl>
                            <p:sldTgt/>
                          </p:tgtEl>
                        </p:cond>
                      </p:endCondLst>
                    </p:cTn>
                    <p:tgtEl>
                      <p:spTgt spid="40"/>
                    </p:tgtEl>
                  </p:cMediaNode>
                </p:audio>
                <p:audio>
                  <p:cMediaNode vol="51220">
                    <p:cTn id="74" fill="hold" display="0">
                      <p:stCondLst>
                        <p:cond delay="indefinite"/>
                      </p:stCondLst>
                      <p:endCondLst>
                        <p:cond evt="onStopAudio" delay="0">
                          <p:tgtEl>
                            <p:sldTgt/>
                          </p:tgtEl>
                        </p:cond>
                      </p:endCondLst>
                    </p:cTn>
                    <p:tgtEl>
                      <p:spTgt spid="41"/>
                    </p:tgtEl>
                  </p:cMediaNode>
                </p:audio>
              </p:childTnLst>
            </p:cTn>
          </p:par>
        </p:tnLst>
        <p:bldLst>
          <p:bldP spid="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DEB9E94D-8F7C-43F7-934C-21F6BC3B5AF1}"/>
              </a:ext>
            </a:extLst>
          </p:cNvPr>
          <p:cNvSpPr/>
          <p:nvPr/>
        </p:nvSpPr>
        <p:spPr>
          <a:xfrm>
            <a:off x="4827802" y="444500"/>
            <a:ext cx="6754917" cy="2616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2" name="Group 21">
            <a:extLst>
              <a:ext uri="{FF2B5EF4-FFF2-40B4-BE49-F238E27FC236}">
                <a16:creationId xmlns:a16="http://schemas.microsoft.com/office/drawing/2014/main" id="{014A25C0-886C-40F3-A836-67DF7494005C}"/>
              </a:ext>
            </a:extLst>
          </p:cNvPr>
          <p:cNvGrpSpPr/>
          <p:nvPr/>
        </p:nvGrpSpPr>
        <p:grpSpPr>
          <a:xfrm>
            <a:off x="1210234" y="607289"/>
            <a:ext cx="3571404" cy="2820395"/>
            <a:chOff x="5740416" y="419100"/>
            <a:chExt cx="2449243" cy="1851309"/>
          </a:xfrm>
        </p:grpSpPr>
        <p:sp>
          <p:nvSpPr>
            <p:cNvPr id="23" name="Text Box 25">
              <a:extLst>
                <a:ext uri="{FF2B5EF4-FFF2-40B4-BE49-F238E27FC236}">
                  <a16:creationId xmlns:a16="http://schemas.microsoft.com/office/drawing/2014/main" id="{C4C88B1B-FEB4-48B2-9E10-98BB814F68EA}"/>
                </a:ext>
              </a:extLst>
            </p:cNvPr>
            <p:cNvSpPr txBox="1">
              <a:spLocks noChangeArrowheads="1"/>
            </p:cNvSpPr>
            <p:nvPr/>
          </p:nvSpPr>
          <p:spPr bwMode="auto">
            <a:xfrm>
              <a:off x="6230273" y="1870218"/>
              <a:ext cx="862012" cy="40019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3600" i="1" dirty="0">
                  <a:solidFill>
                    <a:srgbClr val="660033"/>
                  </a:solidFill>
                  <a:latin typeface="Arial" pitchFamily="34" charset="0"/>
                  <a:cs typeface="Arial" pitchFamily="34" charset="0"/>
                </a:rPr>
                <a:t>a</a:t>
              </a:r>
            </a:p>
          </p:txBody>
        </p:sp>
        <p:sp>
          <p:nvSpPr>
            <p:cNvPr id="24" name="Text Box 26">
              <a:extLst>
                <a:ext uri="{FF2B5EF4-FFF2-40B4-BE49-F238E27FC236}">
                  <a16:creationId xmlns:a16="http://schemas.microsoft.com/office/drawing/2014/main" id="{98869201-1AAC-4963-81A1-A76CA24F0427}"/>
                </a:ext>
              </a:extLst>
            </p:cNvPr>
            <p:cNvSpPr txBox="1">
              <a:spLocks noChangeArrowheads="1"/>
            </p:cNvSpPr>
            <p:nvPr/>
          </p:nvSpPr>
          <p:spPr bwMode="auto">
            <a:xfrm>
              <a:off x="7386227" y="958584"/>
              <a:ext cx="803432" cy="40019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3600" i="1" dirty="0">
                  <a:solidFill>
                    <a:srgbClr val="660033"/>
                  </a:solidFill>
                  <a:latin typeface="Arial" pitchFamily="34" charset="0"/>
                  <a:cs typeface="Arial" pitchFamily="34" charset="0"/>
                </a:rPr>
                <a:t>a</a:t>
              </a:r>
            </a:p>
          </p:txBody>
        </p:sp>
        <p:sp>
          <p:nvSpPr>
            <p:cNvPr id="25" name="Text Box 27">
              <a:extLst>
                <a:ext uri="{FF2B5EF4-FFF2-40B4-BE49-F238E27FC236}">
                  <a16:creationId xmlns:a16="http://schemas.microsoft.com/office/drawing/2014/main" id="{60D2A9F2-BF90-4E5E-9C6E-BA03C72EC289}"/>
                </a:ext>
              </a:extLst>
            </p:cNvPr>
            <p:cNvSpPr txBox="1">
              <a:spLocks noChangeArrowheads="1"/>
            </p:cNvSpPr>
            <p:nvPr/>
          </p:nvSpPr>
          <p:spPr bwMode="auto">
            <a:xfrm rot="18889261">
              <a:off x="6995282" y="1395712"/>
              <a:ext cx="781891" cy="4045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3600" i="1" dirty="0">
                  <a:solidFill>
                    <a:srgbClr val="660033"/>
                  </a:solidFill>
                  <a:latin typeface="Arial" pitchFamily="34" charset="0"/>
                  <a:cs typeface="Arial" pitchFamily="34" charset="0"/>
                </a:rPr>
                <a:t>a</a:t>
              </a:r>
            </a:p>
          </p:txBody>
        </p:sp>
        <p:grpSp>
          <p:nvGrpSpPr>
            <p:cNvPr id="26" name="Group 35">
              <a:extLst>
                <a:ext uri="{FF2B5EF4-FFF2-40B4-BE49-F238E27FC236}">
                  <a16:creationId xmlns:a16="http://schemas.microsoft.com/office/drawing/2014/main" id="{ACA78813-6915-45F5-A501-B0303F5FE6A6}"/>
                </a:ext>
              </a:extLst>
            </p:cNvPr>
            <p:cNvGrpSpPr>
              <a:grpSpLocks/>
            </p:cNvGrpSpPr>
            <p:nvPr/>
          </p:nvGrpSpPr>
          <p:grpSpPr bwMode="auto">
            <a:xfrm>
              <a:off x="5740416" y="419100"/>
              <a:ext cx="1600199" cy="1504069"/>
              <a:chOff x="6102351" y="304800"/>
              <a:chExt cx="2224522" cy="1981200"/>
            </a:xfrm>
          </p:grpSpPr>
          <p:grpSp>
            <p:nvGrpSpPr>
              <p:cNvPr id="27" name="Group 36">
                <a:extLst>
                  <a:ext uri="{FF2B5EF4-FFF2-40B4-BE49-F238E27FC236}">
                    <a16:creationId xmlns:a16="http://schemas.microsoft.com/office/drawing/2014/main" id="{5BEA01AC-B7A6-4157-AEEC-8F6C6A145CC5}"/>
                  </a:ext>
                </a:extLst>
              </p:cNvPr>
              <p:cNvGrpSpPr>
                <a:grpSpLocks/>
              </p:cNvGrpSpPr>
              <p:nvPr/>
            </p:nvGrpSpPr>
            <p:grpSpPr bwMode="auto">
              <a:xfrm>
                <a:off x="6102351" y="304800"/>
                <a:ext cx="2213418" cy="1981200"/>
                <a:chOff x="5018690" y="1447800"/>
                <a:chExt cx="2143533" cy="1981200"/>
              </a:xfrm>
            </p:grpSpPr>
            <p:sp>
              <p:nvSpPr>
                <p:cNvPr id="32" name="Freeform 40">
                  <a:extLst>
                    <a:ext uri="{FF2B5EF4-FFF2-40B4-BE49-F238E27FC236}">
                      <a16:creationId xmlns:a16="http://schemas.microsoft.com/office/drawing/2014/main" id="{AB7AB3FD-78EF-4630-8542-BE8DACA80F2D}"/>
                    </a:ext>
                  </a:extLst>
                </p:cNvPr>
                <p:cNvSpPr>
                  <a:spLocks/>
                </p:cNvSpPr>
                <p:nvPr/>
              </p:nvSpPr>
              <p:spPr bwMode="auto">
                <a:xfrm>
                  <a:off x="6629028" y="1447800"/>
                  <a:ext cx="533195"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33" name="Freeform 37">
                  <a:extLst>
                    <a:ext uri="{FF2B5EF4-FFF2-40B4-BE49-F238E27FC236}">
                      <a16:creationId xmlns:a16="http://schemas.microsoft.com/office/drawing/2014/main" id="{544CE8F5-0B9C-47FD-9A5B-B48F257719D6}"/>
                    </a:ext>
                  </a:extLst>
                </p:cNvPr>
                <p:cNvSpPr>
                  <a:spLocks/>
                </p:cNvSpPr>
                <p:nvPr/>
              </p:nvSpPr>
              <p:spPr bwMode="auto">
                <a:xfrm>
                  <a:off x="5029447" y="1981200"/>
                  <a:ext cx="1599582"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4">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34" name="Freeform 39">
                  <a:extLst>
                    <a:ext uri="{FF2B5EF4-FFF2-40B4-BE49-F238E27FC236}">
                      <a16:creationId xmlns:a16="http://schemas.microsoft.com/office/drawing/2014/main" id="{130247CA-4BE8-4E94-AE24-116C28C42F3C}"/>
                    </a:ext>
                  </a:extLst>
                </p:cNvPr>
                <p:cNvSpPr>
                  <a:spLocks/>
                </p:cNvSpPr>
                <p:nvPr/>
              </p:nvSpPr>
              <p:spPr bwMode="auto">
                <a:xfrm>
                  <a:off x="5018690" y="1447800"/>
                  <a:ext cx="2132777"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C5DCF1"/>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grpSp>
          <p:grpSp>
            <p:nvGrpSpPr>
              <p:cNvPr id="28" name="Group 37">
                <a:extLst>
                  <a:ext uri="{FF2B5EF4-FFF2-40B4-BE49-F238E27FC236}">
                    <a16:creationId xmlns:a16="http://schemas.microsoft.com/office/drawing/2014/main" id="{BB1F505E-A951-46ED-9919-22B3EBB3F33D}"/>
                  </a:ext>
                </a:extLst>
              </p:cNvPr>
              <p:cNvGrpSpPr>
                <a:grpSpLocks/>
              </p:cNvGrpSpPr>
              <p:nvPr/>
            </p:nvGrpSpPr>
            <p:grpSpPr bwMode="auto">
              <a:xfrm>
                <a:off x="6140617" y="328450"/>
                <a:ext cx="2186256" cy="1954752"/>
                <a:chOff x="6140617" y="328450"/>
                <a:chExt cx="2186256" cy="1954752"/>
              </a:xfrm>
            </p:grpSpPr>
            <p:cxnSp>
              <p:nvCxnSpPr>
                <p:cNvPr id="29" name="Straight Connector 28">
                  <a:extLst>
                    <a:ext uri="{FF2B5EF4-FFF2-40B4-BE49-F238E27FC236}">
                      <a16:creationId xmlns:a16="http://schemas.microsoft.com/office/drawing/2014/main" id="{8B7CA16A-427B-4D21-BBFD-BF11D0D45C63}"/>
                    </a:ext>
                  </a:extLst>
                </p:cNvPr>
                <p:cNvCxnSpPr/>
                <p:nvPr/>
              </p:nvCxnSpPr>
              <p:spPr bwMode="auto">
                <a:xfrm>
                  <a:off x="6667207" y="328613"/>
                  <a:ext cx="0" cy="1436687"/>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30" name="Straight Connector 29">
                  <a:extLst>
                    <a:ext uri="{FF2B5EF4-FFF2-40B4-BE49-F238E27FC236}">
                      <a16:creationId xmlns:a16="http://schemas.microsoft.com/office/drawing/2014/main" id="{36BC3A6C-BC8A-4932-B897-20DB38DC4113}"/>
                    </a:ext>
                  </a:extLst>
                </p:cNvPr>
                <p:cNvCxnSpPr/>
                <p:nvPr/>
              </p:nvCxnSpPr>
              <p:spPr bwMode="auto">
                <a:xfrm>
                  <a:off x="6698940" y="1752600"/>
                  <a:ext cx="1627933"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31" name="Straight Connector 30">
                  <a:extLst>
                    <a:ext uri="{FF2B5EF4-FFF2-40B4-BE49-F238E27FC236}">
                      <a16:creationId xmlns:a16="http://schemas.microsoft.com/office/drawing/2014/main" id="{96DA9C4D-CEC7-4B12-9B5C-F0AE5B867EB1}"/>
                    </a:ext>
                  </a:extLst>
                </p:cNvPr>
                <p:cNvCxnSpPr/>
                <p:nvPr/>
              </p:nvCxnSpPr>
              <p:spPr bwMode="auto">
                <a:xfrm flipH="1">
                  <a:off x="6140429" y="1765300"/>
                  <a:ext cx="526777" cy="517525"/>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grpSp>
      <p:sp>
        <p:nvSpPr>
          <p:cNvPr id="39" name="TextBox 38">
            <a:extLst>
              <a:ext uri="{FF2B5EF4-FFF2-40B4-BE49-F238E27FC236}">
                <a16:creationId xmlns:a16="http://schemas.microsoft.com/office/drawing/2014/main" id="{E6B9A992-AC21-495C-9B65-25D6BF5833E1}"/>
              </a:ext>
            </a:extLst>
          </p:cNvPr>
          <p:cNvSpPr txBox="1"/>
          <p:nvPr/>
        </p:nvSpPr>
        <p:spPr>
          <a:xfrm>
            <a:off x="5028807" y="1752600"/>
            <a:ext cx="6096000" cy="769441"/>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4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S</a:t>
            </a:r>
            <a:r>
              <a:rPr kumimoji="0" lang="en-US" sz="4400" b="1" i="1" u="none" strike="noStrike" kern="0" cap="none" spc="0" normalizeH="0" baseline="-25000" noProof="0" dirty="0" err="1">
                <a:ln>
                  <a:noFill/>
                </a:ln>
                <a:solidFill>
                  <a:srgbClr val="C00000"/>
                </a:solidFill>
                <a:effectLst/>
                <a:uLnTx/>
                <a:uFillTx/>
                <a:latin typeface="Calibri" panose="020F0502020204030204"/>
                <a:ea typeface="+mn-ea"/>
                <a:cs typeface="Arial" panose="020B0604020202020204" pitchFamily="34" charset="0"/>
              </a:rPr>
              <a:t>xq</a:t>
            </a:r>
            <a:r>
              <a:rPr kumimoji="0" lang="en-US" sz="44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 (a x a) x 4</a:t>
            </a:r>
            <a:endParaRPr kumimoji="0" lang="en-US" sz="44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endParaRPr>
          </a:p>
        </p:txBody>
      </p:sp>
      <p:sp>
        <p:nvSpPr>
          <p:cNvPr id="43" name="TextBox 42">
            <a:extLst>
              <a:ext uri="{FF2B5EF4-FFF2-40B4-BE49-F238E27FC236}">
                <a16:creationId xmlns:a16="http://schemas.microsoft.com/office/drawing/2014/main" id="{E8B187D1-2B03-4CAB-BD0B-2B51DF7C8BE0}"/>
              </a:ext>
            </a:extLst>
          </p:cNvPr>
          <p:cNvSpPr txBox="1"/>
          <p:nvPr/>
        </p:nvSpPr>
        <p:spPr>
          <a:xfrm>
            <a:off x="5038547" y="607289"/>
            <a:ext cx="6498008" cy="954107"/>
          </a:xfrm>
          <a:prstGeom prst="rect">
            <a:avLst/>
          </a:prstGeom>
          <a:noFill/>
        </p:spPr>
        <p:txBody>
          <a:bodyPr wrap="square">
            <a:sp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xung</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quanh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hình</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lập</a:t>
            </a:r>
            <a:r>
              <a:rPr lang="en-US" sz="2800" b="1" kern="0" dirty="0">
                <a:solidFill>
                  <a:prstClr val="black"/>
                </a:solidFill>
                <a:latin typeface="Calibri" panose="020F0502020204030204"/>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phương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bằng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một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mặt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FE668E">
                    <a:lumMod val="50000"/>
                  </a:srgbClr>
                </a:solidFill>
                <a:effectLst/>
                <a:uLnTx/>
                <a:uFillTx/>
                <a:latin typeface="Calibri" panose="020F0502020204030204"/>
                <a:ea typeface="+mn-ea"/>
                <a:cs typeface="Arial" panose="020B0604020202020204" pitchFamily="34" charset="0"/>
              </a:rPr>
              <a:t>nhân</a:t>
            </a:r>
            <a:r>
              <a:rPr kumimoji="0" lang="en-US" sz="28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rPr>
              <a:t> 4.</a:t>
            </a:r>
          </a:p>
        </p:txBody>
      </p:sp>
      <p:sp>
        <p:nvSpPr>
          <p:cNvPr id="46" name="Rectangle: Rounded Corners 45">
            <a:extLst>
              <a:ext uri="{FF2B5EF4-FFF2-40B4-BE49-F238E27FC236}">
                <a16:creationId xmlns:a16="http://schemas.microsoft.com/office/drawing/2014/main" id="{61E492B4-E551-4EC0-B514-075538ECC11D}"/>
              </a:ext>
            </a:extLst>
          </p:cNvPr>
          <p:cNvSpPr/>
          <p:nvPr/>
        </p:nvSpPr>
        <p:spPr>
          <a:xfrm>
            <a:off x="4781638" y="3383368"/>
            <a:ext cx="6754916" cy="2478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7" name="TextBox 46">
            <a:extLst>
              <a:ext uri="{FF2B5EF4-FFF2-40B4-BE49-F238E27FC236}">
                <a16:creationId xmlns:a16="http://schemas.microsoft.com/office/drawing/2014/main" id="{3556E241-3D3E-4619-B8AB-C29C3528053F}"/>
              </a:ext>
            </a:extLst>
          </p:cNvPr>
          <p:cNvSpPr txBox="1"/>
          <p:nvPr/>
        </p:nvSpPr>
        <p:spPr>
          <a:xfrm>
            <a:off x="4982642" y="4691468"/>
            <a:ext cx="6096000" cy="769441"/>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4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S</a:t>
            </a:r>
            <a:r>
              <a:rPr lang="en-US" sz="4400" b="1" i="1" kern="0" baseline="-25000" dirty="0" err="1">
                <a:solidFill>
                  <a:srgbClr val="C00000"/>
                </a:solidFill>
                <a:latin typeface="Calibri" panose="020F0502020204030204"/>
                <a:cs typeface="Arial" panose="020B0604020202020204" pitchFamily="34" charset="0"/>
              </a:rPr>
              <a:t>tp</a:t>
            </a:r>
            <a:r>
              <a:rPr kumimoji="0" lang="en-US" sz="44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 (a x a) x 6</a:t>
            </a:r>
            <a:endParaRPr kumimoji="0" lang="en-US" sz="44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endParaRPr>
          </a:p>
        </p:txBody>
      </p:sp>
      <p:sp>
        <p:nvSpPr>
          <p:cNvPr id="48" name="TextBox 47">
            <a:extLst>
              <a:ext uri="{FF2B5EF4-FFF2-40B4-BE49-F238E27FC236}">
                <a16:creationId xmlns:a16="http://schemas.microsoft.com/office/drawing/2014/main" id="{62EB6754-7413-4D03-9076-42859D79E746}"/>
              </a:ext>
            </a:extLst>
          </p:cNvPr>
          <p:cNvSpPr txBox="1"/>
          <p:nvPr/>
        </p:nvSpPr>
        <p:spPr>
          <a:xfrm>
            <a:off x="4992382" y="3546157"/>
            <a:ext cx="6498008" cy="954107"/>
          </a:xfrm>
          <a:prstGeom prst="rect">
            <a:avLst/>
          </a:prstGeom>
          <a:noFill/>
        </p:spPr>
        <p:txBody>
          <a:bodyPr wrap="square">
            <a:sp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toàn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noProof="0" dirty="0" err="1">
                <a:ln>
                  <a:noFill/>
                </a:ln>
                <a:solidFill>
                  <a:srgbClr val="C00000"/>
                </a:solidFill>
                <a:effectLst/>
                <a:uLnTx/>
                <a:uFillTx/>
                <a:latin typeface="Calibri" panose="020F0502020204030204"/>
                <a:ea typeface="+mn-ea"/>
                <a:cs typeface="Arial" panose="020B0604020202020204" pitchFamily="34" charset="0"/>
              </a:rPr>
              <a:t>phần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hình</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lập</a:t>
            </a:r>
            <a:r>
              <a:rPr lang="en-US" sz="2800" b="1" kern="0" dirty="0">
                <a:solidFill>
                  <a:prstClr val="black"/>
                </a:solidFill>
                <a:latin typeface="Calibri" panose="020F0502020204030204"/>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phương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bằng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một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mặt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FE668E">
                    <a:lumMod val="50000"/>
                  </a:srgbClr>
                </a:solidFill>
                <a:effectLst/>
                <a:uLnTx/>
                <a:uFillTx/>
                <a:latin typeface="Calibri" panose="020F0502020204030204"/>
                <a:ea typeface="+mn-ea"/>
                <a:cs typeface="Arial" panose="020B0604020202020204" pitchFamily="34" charset="0"/>
              </a:rPr>
              <a:t>nhân</a:t>
            </a:r>
            <a:r>
              <a:rPr kumimoji="0" lang="en-US" sz="28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rPr>
              <a:t> 6.</a:t>
            </a:r>
          </a:p>
        </p:txBody>
      </p:sp>
    </p:spTree>
    <p:extLst>
      <p:ext uri="{BB962C8B-B14F-4D97-AF65-F5344CB8AC3E}">
        <p14:creationId xmlns:p14="http://schemas.microsoft.com/office/powerpoint/2010/main" val="3354859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arn(inVertical)">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p:bldP spid="43" grpId="0"/>
      <p:bldP spid="46"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479" name="Google Shape;6479;p41"/>
          <p:cNvGrpSpPr/>
          <p:nvPr/>
        </p:nvGrpSpPr>
        <p:grpSpPr>
          <a:xfrm>
            <a:off x="851201" y="3718252"/>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2" name="Google Shape;6522;p41"/>
          <p:cNvSpPr/>
          <p:nvPr/>
        </p:nvSpPr>
        <p:spPr>
          <a:xfrm>
            <a:off x="11590167" y="3775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Rectangle: Rounded Corners 155">
            <a:extLst>
              <a:ext uri="{FF2B5EF4-FFF2-40B4-BE49-F238E27FC236}">
                <a16:creationId xmlns:a16="http://schemas.microsoft.com/office/drawing/2014/main"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44" name="Text Box 69">
            <a:extLst>
              <a:ext uri="{FF2B5EF4-FFF2-40B4-BE49-F238E27FC236}">
                <a16:creationId xmlns:a16="http://schemas.microsoft.com/office/drawing/2014/main" id="{43C4970D-365F-4E3A-B2EF-0EC39ABC3C3D}"/>
              </a:ext>
            </a:extLst>
          </p:cNvPr>
          <p:cNvSpPr txBox="1">
            <a:spLocks noChangeArrowheads="1"/>
          </p:cNvSpPr>
          <p:nvPr/>
        </p:nvSpPr>
        <p:spPr bwMode="auto">
          <a:xfrm>
            <a:off x="1242760" y="821922"/>
            <a:ext cx="9020486"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chemeClr val="accent1">
                    <a:lumMod val="50000"/>
                  </a:schemeClr>
                </a:solidFill>
                <a:latin typeface="Calibri" panose="020F0502020204030204" pitchFamily="34" charset="0"/>
                <a:cs typeface="Calibri" panose="020F0502020204030204" pitchFamily="34" charset="0"/>
              </a:rPr>
              <a:t>Ví</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dụ</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Tính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diện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tích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xung</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quanh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và</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diện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tích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toàn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phần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của</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hình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lập</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phương</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có</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cạnh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là</a:t>
            </a:r>
            <a:r>
              <a:rPr lang="en-US" altLang="en-US" sz="2800" b="1" dirty="0">
                <a:solidFill>
                  <a:schemeClr val="accent1">
                    <a:lumMod val="50000"/>
                  </a:schemeClr>
                </a:solidFill>
                <a:latin typeface="Calibri" panose="020F0502020204030204" pitchFamily="34" charset="0"/>
                <a:cs typeface="Calibri" panose="020F0502020204030204" pitchFamily="34" charset="0"/>
              </a:rPr>
              <a:t> 5 cm.</a:t>
            </a:r>
          </a:p>
        </p:txBody>
      </p:sp>
      <p:grpSp>
        <p:nvGrpSpPr>
          <p:cNvPr id="147" name="Group 146">
            <a:extLst>
              <a:ext uri="{FF2B5EF4-FFF2-40B4-BE49-F238E27FC236}">
                <a16:creationId xmlns:a16="http://schemas.microsoft.com/office/drawing/2014/main" id="{87FD9126-9599-473E-8EE6-274E452F024D}"/>
              </a:ext>
            </a:extLst>
          </p:cNvPr>
          <p:cNvGrpSpPr/>
          <p:nvPr/>
        </p:nvGrpSpPr>
        <p:grpSpPr>
          <a:xfrm>
            <a:off x="8677196" y="2324020"/>
            <a:ext cx="2722688" cy="2672386"/>
            <a:chOff x="5740416" y="419100"/>
            <a:chExt cx="1867200" cy="1754155"/>
          </a:xfrm>
        </p:grpSpPr>
        <p:sp>
          <p:nvSpPr>
            <p:cNvPr id="148" name="Text Box 25">
              <a:extLst>
                <a:ext uri="{FF2B5EF4-FFF2-40B4-BE49-F238E27FC236}">
                  <a16:creationId xmlns:a16="http://schemas.microsoft.com/office/drawing/2014/main" id="{5BBEEE02-D154-491A-9788-37732B9AF305}"/>
                </a:ext>
              </a:extLst>
            </p:cNvPr>
            <p:cNvSpPr txBox="1">
              <a:spLocks noChangeArrowheads="1"/>
            </p:cNvSpPr>
            <p:nvPr/>
          </p:nvSpPr>
          <p:spPr bwMode="auto">
            <a:xfrm>
              <a:off x="6230273" y="1870218"/>
              <a:ext cx="862012" cy="30303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2400" i="1" dirty="0">
                  <a:solidFill>
                    <a:srgbClr val="660033"/>
                  </a:solidFill>
                  <a:latin typeface="Arial" pitchFamily="34" charset="0"/>
                  <a:cs typeface="Arial" pitchFamily="34" charset="0"/>
                </a:rPr>
                <a:t>5cm</a:t>
              </a:r>
            </a:p>
          </p:txBody>
        </p:sp>
        <p:sp>
          <p:nvSpPr>
            <p:cNvPr id="149" name="Text Box 26">
              <a:extLst>
                <a:ext uri="{FF2B5EF4-FFF2-40B4-BE49-F238E27FC236}">
                  <a16:creationId xmlns:a16="http://schemas.microsoft.com/office/drawing/2014/main" id="{93A867B6-E4B7-4315-AE29-7EF354B27A2A}"/>
                </a:ext>
              </a:extLst>
            </p:cNvPr>
            <p:cNvSpPr txBox="1">
              <a:spLocks noChangeArrowheads="1"/>
            </p:cNvSpPr>
            <p:nvPr/>
          </p:nvSpPr>
          <p:spPr bwMode="auto">
            <a:xfrm rot="16200000">
              <a:off x="7064814" y="702541"/>
              <a:ext cx="768998" cy="3166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2400" i="1" dirty="0">
                  <a:solidFill>
                    <a:srgbClr val="660033"/>
                  </a:solidFill>
                  <a:latin typeface="Arial" pitchFamily="34" charset="0"/>
                  <a:cs typeface="Arial" pitchFamily="34" charset="0"/>
                </a:rPr>
                <a:t>5cm</a:t>
              </a:r>
            </a:p>
          </p:txBody>
        </p:sp>
        <p:sp>
          <p:nvSpPr>
            <p:cNvPr id="150" name="Text Box 27">
              <a:extLst>
                <a:ext uri="{FF2B5EF4-FFF2-40B4-BE49-F238E27FC236}">
                  <a16:creationId xmlns:a16="http://schemas.microsoft.com/office/drawing/2014/main" id="{0BB0D9B8-210C-43E5-8AD8-C889FF2C6480}"/>
                </a:ext>
              </a:extLst>
            </p:cNvPr>
            <p:cNvSpPr txBox="1">
              <a:spLocks noChangeArrowheads="1"/>
            </p:cNvSpPr>
            <p:nvPr/>
          </p:nvSpPr>
          <p:spPr bwMode="auto">
            <a:xfrm rot="18889261">
              <a:off x="6942817" y="1541639"/>
              <a:ext cx="781891" cy="3166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2400" i="1" dirty="0">
                  <a:solidFill>
                    <a:srgbClr val="660033"/>
                  </a:solidFill>
                  <a:latin typeface="Arial" pitchFamily="34" charset="0"/>
                  <a:cs typeface="Arial" pitchFamily="34" charset="0"/>
                </a:rPr>
                <a:t>5cm</a:t>
              </a:r>
            </a:p>
          </p:txBody>
        </p:sp>
        <p:grpSp>
          <p:nvGrpSpPr>
            <p:cNvPr id="151" name="Group 35">
              <a:extLst>
                <a:ext uri="{FF2B5EF4-FFF2-40B4-BE49-F238E27FC236}">
                  <a16:creationId xmlns:a16="http://schemas.microsoft.com/office/drawing/2014/main" id="{5AFD019C-5A3B-4C8F-B5AC-9793E7616A26}"/>
                </a:ext>
              </a:extLst>
            </p:cNvPr>
            <p:cNvGrpSpPr>
              <a:grpSpLocks/>
            </p:cNvGrpSpPr>
            <p:nvPr/>
          </p:nvGrpSpPr>
          <p:grpSpPr bwMode="auto">
            <a:xfrm>
              <a:off x="5740416" y="419100"/>
              <a:ext cx="1600199" cy="1504069"/>
              <a:chOff x="6102351" y="304800"/>
              <a:chExt cx="2224522" cy="1981200"/>
            </a:xfrm>
          </p:grpSpPr>
          <p:grpSp>
            <p:nvGrpSpPr>
              <p:cNvPr id="152" name="Group 36">
                <a:extLst>
                  <a:ext uri="{FF2B5EF4-FFF2-40B4-BE49-F238E27FC236}">
                    <a16:creationId xmlns:a16="http://schemas.microsoft.com/office/drawing/2014/main" id="{ACC181A0-2EAA-4095-AF17-CD82052F2C59}"/>
                  </a:ext>
                </a:extLst>
              </p:cNvPr>
              <p:cNvGrpSpPr>
                <a:grpSpLocks/>
              </p:cNvGrpSpPr>
              <p:nvPr/>
            </p:nvGrpSpPr>
            <p:grpSpPr bwMode="auto">
              <a:xfrm>
                <a:off x="6102351" y="304800"/>
                <a:ext cx="2213418" cy="1981200"/>
                <a:chOff x="5018690" y="1447800"/>
                <a:chExt cx="2143533" cy="1981200"/>
              </a:xfrm>
            </p:grpSpPr>
            <p:sp>
              <p:nvSpPr>
                <p:cNvPr id="159" name="Freeform 40">
                  <a:extLst>
                    <a:ext uri="{FF2B5EF4-FFF2-40B4-BE49-F238E27FC236}">
                      <a16:creationId xmlns:a16="http://schemas.microsoft.com/office/drawing/2014/main" id="{91A1E005-B667-4F0D-ABCA-ABEAD2CF28A2}"/>
                    </a:ext>
                  </a:extLst>
                </p:cNvPr>
                <p:cNvSpPr>
                  <a:spLocks/>
                </p:cNvSpPr>
                <p:nvPr/>
              </p:nvSpPr>
              <p:spPr bwMode="auto">
                <a:xfrm>
                  <a:off x="6629028" y="1447800"/>
                  <a:ext cx="533195"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chemeClr val="accent3">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160" name="Freeform 37">
                  <a:extLst>
                    <a:ext uri="{FF2B5EF4-FFF2-40B4-BE49-F238E27FC236}">
                      <a16:creationId xmlns:a16="http://schemas.microsoft.com/office/drawing/2014/main" id="{D4BE850B-C165-489A-A1E9-343413EA7CDB}"/>
                    </a:ext>
                  </a:extLst>
                </p:cNvPr>
                <p:cNvSpPr>
                  <a:spLocks/>
                </p:cNvSpPr>
                <p:nvPr/>
              </p:nvSpPr>
              <p:spPr bwMode="auto">
                <a:xfrm>
                  <a:off x="5029447" y="1981200"/>
                  <a:ext cx="1599582"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3">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161" name="Freeform 39">
                  <a:extLst>
                    <a:ext uri="{FF2B5EF4-FFF2-40B4-BE49-F238E27FC236}">
                      <a16:creationId xmlns:a16="http://schemas.microsoft.com/office/drawing/2014/main" id="{7EFD76AC-2253-4C67-AE58-2776BDF2EF33}"/>
                    </a:ext>
                  </a:extLst>
                </p:cNvPr>
                <p:cNvSpPr>
                  <a:spLocks/>
                </p:cNvSpPr>
                <p:nvPr/>
              </p:nvSpPr>
              <p:spPr bwMode="auto">
                <a:xfrm>
                  <a:off x="5018690" y="1447800"/>
                  <a:ext cx="2132777"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chemeClr val="accent3">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grpSp>
          <p:grpSp>
            <p:nvGrpSpPr>
              <p:cNvPr id="153" name="Group 37">
                <a:extLst>
                  <a:ext uri="{FF2B5EF4-FFF2-40B4-BE49-F238E27FC236}">
                    <a16:creationId xmlns:a16="http://schemas.microsoft.com/office/drawing/2014/main" id="{79D2494B-5608-475B-8954-153CE6E5FBC8}"/>
                  </a:ext>
                </a:extLst>
              </p:cNvPr>
              <p:cNvGrpSpPr>
                <a:grpSpLocks/>
              </p:cNvGrpSpPr>
              <p:nvPr/>
            </p:nvGrpSpPr>
            <p:grpSpPr bwMode="auto">
              <a:xfrm>
                <a:off x="6140617" y="328450"/>
                <a:ext cx="2186256" cy="1954752"/>
                <a:chOff x="6140617" y="328450"/>
                <a:chExt cx="2186256" cy="1954752"/>
              </a:xfrm>
            </p:grpSpPr>
            <p:cxnSp>
              <p:nvCxnSpPr>
                <p:cNvPr id="154" name="Straight Connector 153">
                  <a:extLst>
                    <a:ext uri="{FF2B5EF4-FFF2-40B4-BE49-F238E27FC236}">
                      <a16:creationId xmlns:a16="http://schemas.microsoft.com/office/drawing/2014/main" id="{2FC2397F-4898-466B-A694-8BEA519A2100}"/>
                    </a:ext>
                  </a:extLst>
                </p:cNvPr>
                <p:cNvCxnSpPr/>
                <p:nvPr/>
              </p:nvCxnSpPr>
              <p:spPr bwMode="auto">
                <a:xfrm>
                  <a:off x="6667207" y="328613"/>
                  <a:ext cx="0" cy="1436687"/>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157" name="Straight Connector 156">
                  <a:extLst>
                    <a:ext uri="{FF2B5EF4-FFF2-40B4-BE49-F238E27FC236}">
                      <a16:creationId xmlns:a16="http://schemas.microsoft.com/office/drawing/2014/main" id="{F5753F9C-48B6-448A-B003-953039151484}"/>
                    </a:ext>
                  </a:extLst>
                </p:cNvPr>
                <p:cNvCxnSpPr/>
                <p:nvPr/>
              </p:nvCxnSpPr>
              <p:spPr bwMode="auto">
                <a:xfrm>
                  <a:off x="6698940" y="1752600"/>
                  <a:ext cx="1627933"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158" name="Straight Connector 157">
                  <a:extLst>
                    <a:ext uri="{FF2B5EF4-FFF2-40B4-BE49-F238E27FC236}">
                      <a16:creationId xmlns:a16="http://schemas.microsoft.com/office/drawing/2014/main" id="{0C923334-A2BE-4868-83FF-A22DE0C9251F}"/>
                    </a:ext>
                  </a:extLst>
                </p:cNvPr>
                <p:cNvCxnSpPr/>
                <p:nvPr/>
              </p:nvCxnSpPr>
              <p:spPr bwMode="auto">
                <a:xfrm flipH="1">
                  <a:off x="6140429" y="1765300"/>
                  <a:ext cx="526777" cy="517525"/>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grpSp>
      <p:sp>
        <p:nvSpPr>
          <p:cNvPr id="162" name="Text Box 69">
            <a:extLst>
              <a:ext uri="{FF2B5EF4-FFF2-40B4-BE49-F238E27FC236}">
                <a16:creationId xmlns:a16="http://schemas.microsoft.com/office/drawing/2014/main" id="{E32C0016-636F-4700-8D19-E9D13F438B61}"/>
              </a:ext>
            </a:extLst>
          </p:cNvPr>
          <p:cNvSpPr txBox="1">
            <a:spLocks noChangeArrowheads="1"/>
          </p:cNvSpPr>
          <p:nvPr/>
        </p:nvSpPr>
        <p:spPr bwMode="auto">
          <a:xfrm>
            <a:off x="3729091" y="1928358"/>
            <a:ext cx="1666121"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rgbClr val="C00000"/>
                </a:solidFill>
                <a:latin typeface="Calibri" panose="020F0502020204030204" pitchFamily="34" charset="0"/>
                <a:cs typeface="Calibri" panose="020F0502020204030204" pitchFamily="34" charset="0"/>
              </a:rPr>
              <a:t>Bài</a:t>
            </a:r>
            <a:r>
              <a:rPr lang="en-US" altLang="en-US" sz="2800" b="1" dirty="0">
                <a:solidFill>
                  <a:srgbClr val="C00000"/>
                </a:solidFill>
                <a:latin typeface="Calibri" panose="020F0502020204030204" pitchFamily="34" charset="0"/>
                <a:cs typeface="Calibri" panose="020F0502020204030204" pitchFamily="34" charset="0"/>
              </a:rPr>
              <a:t> </a:t>
            </a:r>
            <a:r>
              <a:rPr lang="en-US" altLang="en-US" sz="2800" b="1" dirty="0" err="1">
                <a:solidFill>
                  <a:srgbClr val="C00000"/>
                </a:solidFill>
                <a:latin typeface="Calibri" panose="020F0502020204030204" pitchFamily="34" charset="0"/>
                <a:cs typeface="Calibri" panose="020F0502020204030204" pitchFamily="34" charset="0"/>
              </a:rPr>
              <a:t>giải</a:t>
            </a:r>
            <a:endParaRPr lang="en-US" altLang="en-US" sz="2800" b="1" dirty="0">
              <a:solidFill>
                <a:srgbClr val="C00000"/>
              </a:solidFill>
              <a:latin typeface="Calibri" panose="020F0502020204030204" pitchFamily="34" charset="0"/>
              <a:cs typeface="Calibri" panose="020F0502020204030204" pitchFamily="34" charset="0"/>
            </a:endParaRPr>
          </a:p>
        </p:txBody>
      </p:sp>
      <p:sp>
        <p:nvSpPr>
          <p:cNvPr id="163" name="Text Box 69">
            <a:extLst>
              <a:ext uri="{FF2B5EF4-FFF2-40B4-BE49-F238E27FC236}">
                <a16:creationId xmlns:a16="http://schemas.microsoft.com/office/drawing/2014/main" id="{52D4B837-344B-4BBF-A8EA-2F9E59AD2971}"/>
              </a:ext>
            </a:extLst>
          </p:cNvPr>
          <p:cNvSpPr txBox="1">
            <a:spLocks noChangeArrowheads="1"/>
          </p:cNvSpPr>
          <p:nvPr/>
        </p:nvSpPr>
        <p:spPr bwMode="auto">
          <a:xfrm>
            <a:off x="4771786" y="5028928"/>
            <a:ext cx="7386984"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r>
              <a:rPr lang="en-US" altLang="en-US" sz="2800" b="1" dirty="0" err="1">
                <a:solidFill>
                  <a:schemeClr val="bg2">
                    <a:lumMod val="50000"/>
                  </a:schemeClr>
                </a:solidFill>
                <a:latin typeface="Calibri" panose="020F0502020204030204" pitchFamily="34" charset="0"/>
                <a:cs typeface="Calibri" panose="020F0502020204030204" pitchFamily="34" charset="0"/>
              </a:rPr>
              <a:t>Đáp</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sô</a:t>
            </a:r>
            <a:r>
              <a:rPr lang="en-US" altLang="en-US" sz="2800" b="1" dirty="0">
                <a:solidFill>
                  <a:schemeClr val="bg2">
                    <a:lumMod val="50000"/>
                  </a:schemeClr>
                </a:solidFill>
                <a:latin typeface="Calibri" panose="020F0502020204030204" pitchFamily="34" charset="0"/>
                <a:cs typeface="Calibri" panose="020F0502020204030204" pitchFamily="34" charset="0"/>
              </a:rPr>
              <a:t>: 100 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p>
          <a:p>
            <a:pPr algn="just"/>
            <a:r>
              <a:rPr lang="en-US" altLang="en-US" sz="2800" b="1" baseline="30000" dirty="0">
                <a:solidFill>
                  <a:schemeClr val="bg2">
                    <a:lumMod val="50000"/>
                  </a:schemeClr>
                </a:solidFill>
                <a:latin typeface="Calibri" panose="020F0502020204030204" pitchFamily="34" charset="0"/>
                <a:cs typeface="Calibri" panose="020F0502020204030204" pitchFamily="34" charset="0"/>
              </a:rPr>
              <a:t> </a:t>
            </a:r>
            <a:r>
              <a:rPr lang="en-US" altLang="en-US" sz="2800" b="1" dirty="0">
                <a:solidFill>
                  <a:schemeClr val="bg2">
                    <a:lumMod val="50000"/>
                  </a:schemeClr>
                </a:solidFill>
                <a:latin typeface="Calibri" panose="020F0502020204030204" pitchFamily="34" charset="0"/>
                <a:cs typeface="Calibri" panose="020F0502020204030204" pitchFamily="34" charset="0"/>
              </a:rPr>
              <a:t>              150</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 </a:t>
            </a:r>
            <a:r>
              <a:rPr lang="en-US" altLang="en-US" sz="2800" b="1" dirty="0">
                <a:solidFill>
                  <a:schemeClr val="bg2">
                    <a:lumMod val="50000"/>
                  </a:schemeClr>
                </a:solidFill>
                <a:latin typeface="Calibri" panose="020F0502020204030204" pitchFamily="34" charset="0"/>
                <a:cs typeface="Calibri" panose="020F0502020204030204" pitchFamily="34" charset="0"/>
              </a:rPr>
              <a:t>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endParaRPr lang="en-US" altLang="en-US" sz="2800" b="1" dirty="0">
              <a:solidFill>
                <a:schemeClr val="bg2">
                  <a:lumMod val="50000"/>
                </a:schemeClr>
              </a:solidFill>
              <a:latin typeface="Calibri" panose="020F0502020204030204" pitchFamily="34" charset="0"/>
              <a:cs typeface="Calibri" panose="020F0502020204030204" pitchFamily="34" charset="0"/>
            </a:endParaRPr>
          </a:p>
        </p:txBody>
      </p:sp>
      <p:sp>
        <p:nvSpPr>
          <p:cNvPr id="164" name="Rectangle: Rounded Corners 163">
            <a:extLst>
              <a:ext uri="{FF2B5EF4-FFF2-40B4-BE49-F238E27FC236}">
                <a16:creationId xmlns:a16="http://schemas.microsoft.com/office/drawing/2014/main" id="{16B45BC5-BD10-446C-A733-8927BE520B3C}"/>
              </a:ext>
            </a:extLst>
          </p:cNvPr>
          <p:cNvSpPr/>
          <p:nvPr/>
        </p:nvSpPr>
        <p:spPr>
          <a:xfrm>
            <a:off x="2588573" y="2554965"/>
            <a:ext cx="1754827" cy="513626"/>
          </a:xfrm>
          <a:prstGeom prst="roundRect">
            <a:avLst>
              <a:gd name="adj" fmla="val 10270"/>
            </a:avLst>
          </a:prstGeom>
          <a:solidFill>
            <a:srgbClr val="FFC000">
              <a:alpha val="71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65" name="Rectangle: Rounded Corners 164">
            <a:extLst>
              <a:ext uri="{FF2B5EF4-FFF2-40B4-BE49-F238E27FC236}">
                <a16:creationId xmlns:a16="http://schemas.microsoft.com/office/drawing/2014/main" id="{DACAEE85-5524-4154-8651-6D847D6341D4}"/>
              </a:ext>
            </a:extLst>
          </p:cNvPr>
          <p:cNvSpPr/>
          <p:nvPr/>
        </p:nvSpPr>
        <p:spPr>
          <a:xfrm>
            <a:off x="4241799" y="3215357"/>
            <a:ext cx="529987" cy="500328"/>
          </a:xfrm>
          <a:prstGeom prst="roundRect">
            <a:avLst>
              <a:gd name="adj" fmla="val 10270"/>
            </a:avLst>
          </a:prstGeom>
          <a:solidFill>
            <a:srgbClr val="FFC000">
              <a:alpha val="71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66" name="Rectangle: Rounded Corners 165">
            <a:extLst>
              <a:ext uri="{FF2B5EF4-FFF2-40B4-BE49-F238E27FC236}">
                <a16:creationId xmlns:a16="http://schemas.microsoft.com/office/drawing/2014/main" id="{A53CACC9-CE82-477D-8356-47BD4A1BB09C}"/>
              </a:ext>
            </a:extLst>
          </p:cNvPr>
          <p:cNvSpPr/>
          <p:nvPr/>
        </p:nvSpPr>
        <p:spPr>
          <a:xfrm>
            <a:off x="4178244" y="4499051"/>
            <a:ext cx="529987" cy="500328"/>
          </a:xfrm>
          <a:prstGeom prst="roundRect">
            <a:avLst>
              <a:gd name="adj" fmla="val 10270"/>
            </a:avLst>
          </a:prstGeom>
          <a:solidFill>
            <a:schemeClr val="tx2">
              <a:alpha val="71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67" name="Rectangle: Rounded Corners 166">
            <a:extLst>
              <a:ext uri="{FF2B5EF4-FFF2-40B4-BE49-F238E27FC236}">
                <a16:creationId xmlns:a16="http://schemas.microsoft.com/office/drawing/2014/main" id="{3B6F7945-D94D-4B6E-94A5-1B7FB3596031}"/>
              </a:ext>
            </a:extLst>
          </p:cNvPr>
          <p:cNvSpPr/>
          <p:nvPr/>
        </p:nvSpPr>
        <p:spPr>
          <a:xfrm>
            <a:off x="2537831" y="3852368"/>
            <a:ext cx="1640414" cy="513626"/>
          </a:xfrm>
          <a:prstGeom prst="roundRect">
            <a:avLst>
              <a:gd name="adj" fmla="val 10270"/>
            </a:avLst>
          </a:prstGeom>
          <a:solidFill>
            <a:schemeClr val="tx2">
              <a:alpha val="71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45" name="Text Box 69">
            <a:extLst>
              <a:ext uri="{FF2B5EF4-FFF2-40B4-BE49-F238E27FC236}">
                <a16:creationId xmlns:a16="http://schemas.microsoft.com/office/drawing/2014/main" id="{F4303F77-98E2-4EEE-8641-02F3EAE9AE0E}"/>
              </a:ext>
            </a:extLst>
          </p:cNvPr>
          <p:cNvSpPr txBox="1">
            <a:spLocks noChangeArrowheads="1"/>
          </p:cNvSpPr>
          <p:nvPr/>
        </p:nvSpPr>
        <p:spPr bwMode="auto">
          <a:xfrm>
            <a:off x="1117968" y="2526910"/>
            <a:ext cx="7442271" cy="1169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chemeClr val="bg2">
                    <a:lumMod val="50000"/>
                  </a:schemeClr>
                </a:solidFill>
                <a:latin typeface="Calibri" panose="020F0502020204030204" pitchFamily="34" charset="0"/>
                <a:cs typeface="Calibri" panose="020F0502020204030204" pitchFamily="34" charset="0"/>
              </a:rPr>
              <a:t>Diện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tích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xung</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quanh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của</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hình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lập</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phương</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đó</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là</a:t>
            </a:r>
            <a:r>
              <a:rPr lang="en-US" altLang="en-US" sz="2800" b="1" dirty="0">
                <a:solidFill>
                  <a:schemeClr val="bg2">
                    <a:lumMod val="50000"/>
                  </a:schemeClr>
                </a:solidFill>
                <a:latin typeface="Calibri" panose="020F0502020204030204" pitchFamily="34" charset="0"/>
                <a:cs typeface="Calibri" panose="020F0502020204030204" pitchFamily="34" charset="0"/>
              </a:rPr>
              <a:t>:</a:t>
            </a:r>
          </a:p>
          <a:p>
            <a:pPr algn="ctr">
              <a:spcBef>
                <a:spcPct val="50000"/>
              </a:spcBef>
            </a:pPr>
            <a:r>
              <a:rPr lang="en-US" altLang="en-US" sz="2800" b="1" dirty="0">
                <a:solidFill>
                  <a:schemeClr val="bg2">
                    <a:lumMod val="50000"/>
                  </a:schemeClr>
                </a:solidFill>
                <a:latin typeface="Calibri" panose="020F0502020204030204" pitchFamily="34" charset="0"/>
                <a:cs typeface="Calibri" panose="020F0502020204030204" pitchFamily="34" charset="0"/>
              </a:rPr>
              <a:t>(5 x 5) x 4 = 100 (cm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r>
              <a:rPr lang="en-US" altLang="en-US" sz="2800" b="1" dirty="0">
                <a:solidFill>
                  <a:schemeClr val="bg2">
                    <a:lumMod val="50000"/>
                  </a:schemeClr>
                </a:solidFill>
                <a:latin typeface="Calibri" panose="020F0502020204030204" pitchFamily="34" charset="0"/>
                <a:cs typeface="Calibri" panose="020F0502020204030204" pitchFamily="34" charset="0"/>
              </a:rPr>
              <a:t>) </a:t>
            </a:r>
          </a:p>
        </p:txBody>
      </p:sp>
      <p:sp>
        <p:nvSpPr>
          <p:cNvPr id="146" name="Text Box 69">
            <a:extLst>
              <a:ext uri="{FF2B5EF4-FFF2-40B4-BE49-F238E27FC236}">
                <a16:creationId xmlns:a16="http://schemas.microsoft.com/office/drawing/2014/main" id="{D0384673-0A1E-4BF7-A230-DE3A9D982B37}"/>
              </a:ext>
            </a:extLst>
          </p:cNvPr>
          <p:cNvSpPr txBox="1">
            <a:spLocks noChangeArrowheads="1"/>
          </p:cNvSpPr>
          <p:nvPr/>
        </p:nvSpPr>
        <p:spPr bwMode="auto">
          <a:xfrm>
            <a:off x="1120130" y="3823143"/>
            <a:ext cx="7386984" cy="1169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chemeClr val="bg2">
                    <a:lumMod val="50000"/>
                  </a:schemeClr>
                </a:solidFill>
                <a:latin typeface="Calibri" panose="020F0502020204030204" pitchFamily="34" charset="0"/>
                <a:cs typeface="Calibri" panose="020F0502020204030204" pitchFamily="34" charset="0"/>
              </a:rPr>
              <a:t>Diện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tích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toàn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phần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của</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hình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lập</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phương</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đó</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là</a:t>
            </a:r>
            <a:r>
              <a:rPr lang="en-US" altLang="en-US" sz="2800" b="1" dirty="0">
                <a:solidFill>
                  <a:schemeClr val="bg2">
                    <a:lumMod val="50000"/>
                  </a:schemeClr>
                </a:solidFill>
                <a:latin typeface="Calibri" panose="020F0502020204030204" pitchFamily="34" charset="0"/>
                <a:cs typeface="Calibri" panose="020F0502020204030204" pitchFamily="34" charset="0"/>
              </a:rPr>
              <a:t>:</a:t>
            </a:r>
          </a:p>
          <a:p>
            <a:pPr algn="ctr">
              <a:spcBef>
                <a:spcPct val="50000"/>
              </a:spcBef>
            </a:pPr>
            <a:r>
              <a:rPr lang="en-US" altLang="en-US" sz="2800" b="1" dirty="0">
                <a:solidFill>
                  <a:schemeClr val="bg2">
                    <a:lumMod val="50000"/>
                  </a:schemeClr>
                </a:solidFill>
                <a:latin typeface="Calibri" panose="020F0502020204030204" pitchFamily="34" charset="0"/>
                <a:cs typeface="Calibri" panose="020F0502020204030204" pitchFamily="34" charset="0"/>
              </a:rPr>
              <a:t>(5 x 5) x 6 = 150 (cm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r>
              <a:rPr lang="en-US" altLang="en-US" sz="2800" b="1" dirty="0">
                <a:solidFill>
                  <a:schemeClr val="bg2">
                    <a:lumMod val="50000"/>
                  </a:schemeClr>
                </a:solidFill>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2CA247B7-FDEE-5235-CA75-2D7A941ECEB7}"/>
              </a:ext>
            </a:extLst>
          </p:cNvPr>
          <p:cNvSpPr txBox="1"/>
          <p:nvPr/>
        </p:nvSpPr>
        <p:spPr>
          <a:xfrm>
            <a:off x="9046030" y="6550223"/>
            <a:ext cx="3788228" cy="307777"/>
          </a:xfrm>
          <a:prstGeom prst="rect">
            <a:avLst/>
          </a:prstGeom>
          <a:noFill/>
        </p:spPr>
        <p:txBody>
          <a:bodyPr wrap="square" rtlCol="0">
            <a:spAutoFit/>
          </a:bodyPr>
          <a:lstStyle/>
          <a:p>
            <a:r>
              <a:rPr lang="en-US" sz="1400" dirty="0" err="1">
                <a:solidFill>
                  <a:schemeClr val="bg1"/>
                </a:solidFill>
              </a:rPr>
              <a:t>Hương</a:t>
            </a:r>
            <a:r>
              <a:rPr lang="en-US" sz="1400" dirty="0">
                <a:solidFill>
                  <a:schemeClr val="bg1"/>
                </a:solidFill>
              </a:rPr>
              <a:t> </a:t>
            </a:r>
            <a:r>
              <a:rPr lang="en-US" sz="1400" dirty="0" err="1">
                <a:solidFill>
                  <a:schemeClr val="bg1"/>
                </a:solidFill>
              </a:rPr>
              <a:t>Thảo</a:t>
            </a:r>
            <a:r>
              <a:rPr lang="en-US" sz="1400" dirty="0">
                <a:solidFill>
                  <a:schemeClr val="bg1"/>
                </a:solidFill>
              </a:rPr>
              <a:t> – </a:t>
            </a:r>
            <a:r>
              <a:rPr lang="en-US" sz="1400" dirty="0" err="1">
                <a:solidFill>
                  <a:schemeClr val="bg1"/>
                </a:solidFill>
              </a:rPr>
              <a:t>Zalo</a:t>
            </a:r>
            <a:r>
              <a:rPr lang="en-US" sz="1400" dirty="0">
                <a:solidFill>
                  <a:schemeClr val="bg1"/>
                </a:solidFill>
              </a:rPr>
              <a:t> 0972115126</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75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2">
                                            <p:txEl>
                                              <p:pRg st="0" end="0"/>
                                            </p:txEl>
                                          </p:spTgt>
                                        </p:tgtEl>
                                        <p:attrNameLst>
                                          <p:attrName>style.visibility</p:attrName>
                                        </p:attrNameLst>
                                      </p:cBhvr>
                                      <p:to>
                                        <p:strVal val="visible"/>
                                      </p:to>
                                    </p:set>
                                    <p:animEffect transition="in" filter="wipe(up)">
                                      <p:cBhvr>
                                        <p:cTn id="12" dur="500"/>
                                        <p:tgtEl>
                                          <p:spTgt spid="1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5">
                                            <p:txEl>
                                              <p:pRg st="0" end="0"/>
                                            </p:txEl>
                                          </p:spTgt>
                                        </p:tgtEl>
                                        <p:attrNameLst>
                                          <p:attrName>style.visibility</p:attrName>
                                        </p:attrNameLst>
                                      </p:cBhvr>
                                      <p:to>
                                        <p:strVal val="visible"/>
                                      </p:to>
                                    </p:set>
                                    <p:animEffect transition="in" filter="wipe(up)">
                                      <p:cBhvr>
                                        <p:cTn id="17" dur="500"/>
                                        <p:tgtEl>
                                          <p:spTgt spid="145">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4"/>
                                        </p:tgtEl>
                                        <p:attrNameLst>
                                          <p:attrName>style.visibility</p:attrName>
                                        </p:attrNameLst>
                                      </p:cBhvr>
                                      <p:to>
                                        <p:strVal val="visible"/>
                                      </p:to>
                                    </p:set>
                                    <p:animEffect transition="in" filter="wipe(left)">
                                      <p:cBhvr>
                                        <p:cTn id="20" dur="500"/>
                                        <p:tgtEl>
                                          <p:spTgt spid="16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45">
                                            <p:txEl>
                                              <p:pRg st="1" end="1"/>
                                            </p:txEl>
                                          </p:spTgt>
                                        </p:tgtEl>
                                        <p:attrNameLst>
                                          <p:attrName>style.visibility</p:attrName>
                                        </p:attrNameLst>
                                      </p:cBhvr>
                                      <p:to>
                                        <p:strVal val="visible"/>
                                      </p:to>
                                    </p:set>
                                    <p:animEffect transition="in" filter="wipe(up)">
                                      <p:cBhvr>
                                        <p:cTn id="25" dur="500"/>
                                        <p:tgtEl>
                                          <p:spTgt spid="145">
                                            <p:txEl>
                                              <p:pRg st="1" end="1"/>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left)">
                                      <p:cBhvr>
                                        <p:cTn id="29" dur="500"/>
                                        <p:tgtEl>
                                          <p:spTgt spid="16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46">
                                            <p:txEl>
                                              <p:pRg st="0" end="0"/>
                                            </p:txEl>
                                          </p:spTgt>
                                        </p:tgtEl>
                                        <p:attrNameLst>
                                          <p:attrName>style.visibility</p:attrName>
                                        </p:attrNameLst>
                                      </p:cBhvr>
                                      <p:to>
                                        <p:strVal val="visible"/>
                                      </p:to>
                                    </p:set>
                                    <p:animEffect transition="in" filter="wipe(up)">
                                      <p:cBhvr>
                                        <p:cTn id="34" dur="500"/>
                                        <p:tgtEl>
                                          <p:spTgt spid="146">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67"/>
                                        </p:tgtEl>
                                        <p:attrNameLst>
                                          <p:attrName>style.visibility</p:attrName>
                                        </p:attrNameLst>
                                      </p:cBhvr>
                                      <p:to>
                                        <p:strVal val="visible"/>
                                      </p:to>
                                    </p:set>
                                    <p:animEffect transition="in" filter="wipe(left)">
                                      <p:cBhvr>
                                        <p:cTn id="37" dur="500"/>
                                        <p:tgtEl>
                                          <p:spTgt spid="1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6">
                                            <p:txEl>
                                              <p:pRg st="1" end="1"/>
                                            </p:txEl>
                                          </p:spTgt>
                                        </p:tgtEl>
                                        <p:attrNameLst>
                                          <p:attrName>style.visibility</p:attrName>
                                        </p:attrNameLst>
                                      </p:cBhvr>
                                      <p:to>
                                        <p:strVal val="visible"/>
                                      </p:to>
                                    </p:set>
                                    <p:animEffect transition="in" filter="wipe(up)">
                                      <p:cBhvr>
                                        <p:cTn id="42" dur="500"/>
                                        <p:tgtEl>
                                          <p:spTgt spid="146">
                                            <p:txEl>
                                              <p:pRg st="1" end="1"/>
                                            </p:tx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66"/>
                                        </p:tgtEl>
                                        <p:attrNameLst>
                                          <p:attrName>style.visibility</p:attrName>
                                        </p:attrNameLst>
                                      </p:cBhvr>
                                      <p:to>
                                        <p:strVal val="visible"/>
                                      </p:to>
                                    </p:set>
                                    <p:animEffect transition="in" filter="wipe(left)">
                                      <p:cBhvr>
                                        <p:cTn id="46" dur="500"/>
                                        <p:tgtEl>
                                          <p:spTgt spid="16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63">
                                            <p:txEl>
                                              <p:pRg st="0" end="0"/>
                                            </p:txEl>
                                          </p:spTgt>
                                        </p:tgtEl>
                                        <p:attrNameLst>
                                          <p:attrName>style.visibility</p:attrName>
                                        </p:attrNameLst>
                                      </p:cBhvr>
                                      <p:to>
                                        <p:strVal val="visible"/>
                                      </p:to>
                                    </p:set>
                                    <p:animEffect transition="in" filter="wipe(up)">
                                      <p:cBhvr>
                                        <p:cTn id="51" dur="500"/>
                                        <p:tgtEl>
                                          <p:spTgt spid="16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63">
                                            <p:txEl>
                                              <p:pRg st="1" end="1"/>
                                            </p:txEl>
                                          </p:spTgt>
                                        </p:tgtEl>
                                        <p:attrNameLst>
                                          <p:attrName>style.visibility</p:attrName>
                                        </p:attrNameLst>
                                      </p:cBhvr>
                                      <p:to>
                                        <p:strVal val="visible"/>
                                      </p:to>
                                    </p:set>
                                    <p:animEffect transition="in" filter="wipe(up)">
                                      <p:cBhvr>
                                        <p:cTn id="56" dur="500"/>
                                        <p:tgtEl>
                                          <p:spTgt spid="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64" grpId="0" animBg="1"/>
      <p:bldP spid="165" grpId="0" animBg="1"/>
      <p:bldP spid="166" grpId="0" animBg="1"/>
      <p:bldP spid="1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sp>
        <p:nvSpPr>
          <p:cNvPr id="6518" name="Google Shape;6518;p41"/>
          <p:cNvSpPr/>
          <p:nvPr/>
        </p:nvSpPr>
        <p:spPr>
          <a:xfrm>
            <a:off x="3971897" y="6561286"/>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4065297" y="6639120"/>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Rectangle: Rounded Corners 155">
            <a:extLst>
              <a:ext uri="{FF2B5EF4-FFF2-40B4-BE49-F238E27FC236}">
                <a16:creationId xmlns:a16="http://schemas.microsoft.com/office/drawing/2014/main"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44" name="Text Box 69">
            <a:extLst>
              <a:ext uri="{FF2B5EF4-FFF2-40B4-BE49-F238E27FC236}">
                <a16:creationId xmlns:a16="http://schemas.microsoft.com/office/drawing/2014/main" id="{43C4970D-365F-4E3A-B2EF-0EC39ABC3C3D}"/>
              </a:ext>
            </a:extLst>
          </p:cNvPr>
          <p:cNvSpPr txBox="1">
            <a:spLocks noChangeArrowheads="1"/>
          </p:cNvSpPr>
          <p:nvPr/>
        </p:nvSpPr>
        <p:spPr bwMode="auto">
          <a:xfrm>
            <a:off x="1212192" y="485591"/>
            <a:ext cx="9429015"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lvl="0" algn="just">
              <a:spcBef>
                <a:spcPct val="50000"/>
              </a:spcBef>
            </a:pPr>
            <a:r>
              <a:rPr lang="vi-VN" altLang="en-US" b="1" dirty="0">
                <a:solidFill>
                  <a:srgbClr val="002060"/>
                </a:solidFill>
                <a:latin typeface="Calibri" panose="020F0502020204030204" pitchFamily="34" charset="0"/>
                <a:cs typeface="Calibri" panose="020F0502020204030204" pitchFamily="34" charset="0"/>
              </a:rPr>
              <a:t>Tính diện tích xung quanh, diện tích toàn phần của hình lập phương có độ dài cạnh là:</a:t>
            </a:r>
          </a:p>
          <a:p>
            <a:pPr lvl="0" algn="just">
              <a:spcBef>
                <a:spcPct val="50000"/>
              </a:spcBef>
            </a:pPr>
            <a:r>
              <a:rPr lang="vi-VN" altLang="en-US" b="1" dirty="0">
                <a:solidFill>
                  <a:srgbClr val="002060"/>
                </a:solidFill>
                <a:latin typeface="Calibri" panose="020F0502020204030204" pitchFamily="34" charset="0"/>
                <a:cs typeface="Calibri" panose="020F0502020204030204" pitchFamily="34" charset="0"/>
              </a:rPr>
              <a:t>a) 12 cm</a:t>
            </a:r>
            <a:r>
              <a:rPr lang="en-US" altLang="en-US" b="1" dirty="0">
                <a:solidFill>
                  <a:srgbClr val="002060"/>
                </a:solidFill>
                <a:latin typeface="Calibri" panose="020F0502020204030204" pitchFamily="34" charset="0"/>
                <a:cs typeface="Calibri" panose="020F0502020204030204" pitchFamily="34" charset="0"/>
              </a:rPr>
              <a:t>                               </a:t>
            </a:r>
            <a:r>
              <a:rPr lang="vi-VN" altLang="en-US" b="1" dirty="0">
                <a:solidFill>
                  <a:srgbClr val="002060"/>
                </a:solidFill>
                <a:latin typeface="Calibri" panose="020F0502020204030204" pitchFamily="34" charset="0"/>
                <a:cs typeface="Calibri" panose="020F0502020204030204" pitchFamily="34" charset="0"/>
              </a:rPr>
              <a:t>b) 1,5 m</a:t>
            </a:r>
            <a:endPar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846B0A97-0C29-D335-AE44-60F9B3447C63}"/>
              </a:ext>
            </a:extLst>
          </p:cNvPr>
          <p:cNvSpPr/>
          <p:nvPr/>
        </p:nvSpPr>
        <p:spPr>
          <a:xfrm>
            <a:off x="557561" y="657922"/>
            <a:ext cx="624468"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id="{FC89415A-BE0C-4184-E680-29CEADA39626}"/>
              </a:ext>
            </a:extLst>
          </p:cNvPr>
          <p:cNvSpPr txBox="1"/>
          <p:nvPr/>
        </p:nvSpPr>
        <p:spPr>
          <a:xfrm>
            <a:off x="2352907" y="2665141"/>
            <a:ext cx="8887522" cy="3147080"/>
          </a:xfrm>
          <a:prstGeom prst="rect">
            <a:avLst/>
          </a:prstGeom>
          <a:noFill/>
        </p:spPr>
        <p:txBody>
          <a:bodyPr wrap="square" rtlCol="0">
            <a:spAutoFit/>
          </a:bodyPr>
          <a:lstStyle/>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Diện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tích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của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hình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lập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phương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là:</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12 x 12 x 4 = 576 (cm</a:t>
            </a:r>
            <a:r>
              <a:rPr lang="en-US" sz="28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Diện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tích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của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hình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lập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phương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là:</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1,5 x 1,5 x 4 = 9 (m</a:t>
            </a:r>
            <a:r>
              <a:rPr lang="en-US" sz="28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Đáp</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sô</a:t>
            </a:r>
            <a:r>
              <a:rPr lang="en-US" sz="2800" dirty="0">
                <a:solidFill>
                  <a:srgbClr val="FF0000"/>
                </a:solidFill>
                <a:effectLst/>
                <a:latin typeface="Cambria" panose="02040503050406030204" pitchFamily="18" charset="0"/>
                <a:ea typeface="Cambria" panose="02040503050406030204" pitchFamily="18" charset="0"/>
              </a:rPr>
              <a:t>́: 576 cm</a:t>
            </a:r>
            <a:r>
              <a:rPr lang="en-US" sz="2800" baseline="30000" dirty="0">
                <a:solidFill>
                  <a:srgbClr val="FF0000"/>
                </a:solidFill>
                <a:effectLst/>
                <a:latin typeface="Cambria" panose="02040503050406030204" pitchFamily="18" charset="0"/>
                <a:ea typeface="Cambria" panose="02040503050406030204" pitchFamily="18" charset="0"/>
              </a:rPr>
              <a:t>2</a:t>
            </a:r>
            <a:r>
              <a:rPr lang="en-US" sz="2800" dirty="0">
                <a:solidFill>
                  <a:srgbClr val="FF0000"/>
                </a:solidFill>
                <a:effectLst/>
                <a:latin typeface="Cambria" panose="02040503050406030204" pitchFamily="18" charset="0"/>
                <a:ea typeface="Cambria" panose="02040503050406030204" pitchFamily="18" charset="0"/>
              </a:rPr>
              <a:t> </a:t>
            </a:r>
            <a:endParaRPr lang="en-US" sz="2800" dirty="0">
              <a:solidFill>
                <a:srgbClr val="FF0000"/>
              </a:solidFill>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9 m</a:t>
            </a:r>
            <a:r>
              <a:rPr lang="en-US" sz="280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9830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75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sp>
        <p:nvSpPr>
          <p:cNvPr id="6518" name="Google Shape;6518;p41"/>
          <p:cNvSpPr/>
          <p:nvPr/>
        </p:nvSpPr>
        <p:spPr>
          <a:xfrm>
            <a:off x="3971897" y="6561286"/>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519" name="Google Shape;6519;p41"/>
          <p:cNvSpPr/>
          <p:nvPr/>
        </p:nvSpPr>
        <p:spPr>
          <a:xfrm>
            <a:off x="4065297" y="6639120"/>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56" name="Rectangle: Rounded Corners 155">
            <a:extLst>
              <a:ext uri="{FF2B5EF4-FFF2-40B4-BE49-F238E27FC236}">
                <a16:creationId xmlns:a16="http://schemas.microsoft.com/office/drawing/2014/main"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Cambria" panose="02040503050406030204" pitchFamily="18" charset="0"/>
              <a:ea typeface="Cambria" panose="02040503050406030204" pitchFamily="18" charset="0"/>
            </a:endParaRPr>
          </a:p>
        </p:txBody>
      </p:sp>
      <p:sp>
        <p:nvSpPr>
          <p:cNvPr id="144" name="Text Box 69">
            <a:extLst>
              <a:ext uri="{FF2B5EF4-FFF2-40B4-BE49-F238E27FC236}">
                <a16:creationId xmlns:a16="http://schemas.microsoft.com/office/drawing/2014/main" id="{43C4970D-365F-4E3A-B2EF-0EC39ABC3C3D}"/>
              </a:ext>
            </a:extLst>
          </p:cNvPr>
          <p:cNvSpPr txBox="1">
            <a:spLocks noChangeArrowheads="1"/>
          </p:cNvSpPr>
          <p:nvPr/>
        </p:nvSpPr>
        <p:spPr bwMode="auto">
          <a:xfrm>
            <a:off x="1212192" y="485591"/>
            <a:ext cx="9429015"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Tính diện tích xung quanh, diện tích toàn phần của hình lập phương có độ dài cạnh là:</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a) 12 cm</a:t>
            </a:r>
            <a:r>
              <a:rPr kumimoji="0" lang="en-US"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 1,5 m</a:t>
            </a:r>
            <a:endParaRPr kumimoji="0" lang="en-US"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Oval 1">
            <a:extLst>
              <a:ext uri="{FF2B5EF4-FFF2-40B4-BE49-F238E27FC236}">
                <a16:creationId xmlns:a16="http://schemas.microsoft.com/office/drawing/2014/main" id="{846B0A97-0C29-D335-AE44-60F9B3447C63}"/>
              </a:ext>
            </a:extLst>
          </p:cNvPr>
          <p:cNvSpPr/>
          <p:nvPr/>
        </p:nvSpPr>
        <p:spPr>
          <a:xfrm>
            <a:off x="557561" y="657922"/>
            <a:ext cx="624468"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1</a:t>
            </a:r>
          </a:p>
        </p:txBody>
      </p:sp>
      <p:sp>
        <p:nvSpPr>
          <p:cNvPr id="4" name="TextBox 3">
            <a:extLst>
              <a:ext uri="{FF2B5EF4-FFF2-40B4-BE49-F238E27FC236}">
                <a16:creationId xmlns:a16="http://schemas.microsoft.com/office/drawing/2014/main" id="{F1BEF263-7481-357E-2A88-279B9481EF81}"/>
              </a:ext>
            </a:extLst>
          </p:cNvPr>
          <p:cNvSpPr txBox="1"/>
          <p:nvPr/>
        </p:nvSpPr>
        <p:spPr>
          <a:xfrm>
            <a:off x="1746972" y="2581615"/>
            <a:ext cx="8040971" cy="3108543"/>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b) Diện tích xung quanh hình lập phương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1,5 × 1,5 × 4 = 9 (m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Diện tích toàn phần hình lập phương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1,5 × 1,5 × 6 = 13,5 (m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9 m</a:t>
            </a:r>
            <a:r>
              <a:rPr lang="en-US" sz="2800" baseline="30000" dirty="0">
                <a:solidFill>
                  <a:srgbClr val="FF0000"/>
                </a:solidFill>
                <a:latin typeface="Cambria" panose="02040503050406030204" pitchFamily="18" charset="0"/>
                <a:ea typeface="Cambria" panose="02040503050406030204" pitchFamily="18" charset="0"/>
              </a:rPr>
              <a:t>2</a:t>
            </a:r>
          </a:p>
          <a:p>
            <a:pPr algn="ctr"/>
            <a:r>
              <a:rPr lang="en-US" sz="2800" dirty="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13,5 m</a:t>
            </a:r>
            <a:r>
              <a:rPr lang="vi-VN"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a:p>
            <a:pPr algn="ctr"/>
            <a:endParaRPr lang="vi-VN"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71339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sp>
        <p:nvSpPr>
          <p:cNvPr id="6518" name="Google Shape;6518;p41"/>
          <p:cNvSpPr/>
          <p:nvPr/>
        </p:nvSpPr>
        <p:spPr>
          <a:xfrm>
            <a:off x="3971897" y="6561286"/>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519" name="Google Shape;6519;p41"/>
          <p:cNvSpPr/>
          <p:nvPr/>
        </p:nvSpPr>
        <p:spPr>
          <a:xfrm>
            <a:off x="4065297" y="6639120"/>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56" name="Rectangle: Rounded Corners 155">
            <a:extLst>
              <a:ext uri="{FF2B5EF4-FFF2-40B4-BE49-F238E27FC236}">
                <a16:creationId xmlns:a16="http://schemas.microsoft.com/office/drawing/2014/main"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144" name="Text Box 69">
            <a:extLst>
              <a:ext uri="{FF2B5EF4-FFF2-40B4-BE49-F238E27FC236}">
                <a16:creationId xmlns:a16="http://schemas.microsoft.com/office/drawing/2014/main" id="{43C4970D-365F-4E3A-B2EF-0EC39ABC3C3D}"/>
              </a:ext>
            </a:extLst>
          </p:cNvPr>
          <p:cNvSpPr txBox="1">
            <a:spLocks noChangeArrowheads="1"/>
          </p:cNvSpPr>
          <p:nvPr/>
        </p:nvSpPr>
        <p:spPr bwMode="auto">
          <a:xfrm>
            <a:off x="1212192" y="485591"/>
            <a:ext cx="9858579"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Cửa hàng bánh ngọt thường bảo quản bánh bằng cách cuốn một lớp túi bóng trong suốt vừa đủ quanh chiếc bánh như hình bên. Biết chiếc bánh bên có dạng hình lập phương cạnh 9 cm. Hãy tính diện tích phần túi bóng cần sử dụng.</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Oval 1">
            <a:extLst>
              <a:ext uri="{FF2B5EF4-FFF2-40B4-BE49-F238E27FC236}">
                <a16:creationId xmlns:a16="http://schemas.microsoft.com/office/drawing/2014/main" id="{846B0A97-0C29-D335-AE44-60F9B3447C63}"/>
              </a:ext>
            </a:extLst>
          </p:cNvPr>
          <p:cNvSpPr/>
          <p:nvPr/>
        </p:nvSpPr>
        <p:spPr>
          <a:xfrm>
            <a:off x="557561" y="657922"/>
            <a:ext cx="624468"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2</a:t>
            </a:r>
          </a:p>
        </p:txBody>
      </p:sp>
      <p:pic>
        <p:nvPicPr>
          <p:cNvPr id="6" name="Picture 5">
            <a:extLst>
              <a:ext uri="{FF2B5EF4-FFF2-40B4-BE49-F238E27FC236}">
                <a16:creationId xmlns:a16="http://schemas.microsoft.com/office/drawing/2014/main" id="{B1F767E2-DC53-2FF4-50DC-3FBBF6D67C7D}"/>
              </a:ext>
            </a:extLst>
          </p:cNvPr>
          <p:cNvPicPr>
            <a:picLocks noChangeAspect="1"/>
          </p:cNvPicPr>
          <p:nvPr/>
        </p:nvPicPr>
        <p:blipFill>
          <a:blip r:embed="rId3"/>
          <a:stretch>
            <a:fillRect/>
          </a:stretch>
        </p:blipFill>
        <p:spPr>
          <a:xfrm>
            <a:off x="7878536" y="2562905"/>
            <a:ext cx="3467100" cy="2276475"/>
          </a:xfrm>
          <a:prstGeom prst="rect">
            <a:avLst/>
          </a:prstGeom>
        </p:spPr>
      </p:pic>
      <p:sp>
        <p:nvSpPr>
          <p:cNvPr id="7" name="TextBox 6">
            <a:extLst>
              <a:ext uri="{FF2B5EF4-FFF2-40B4-BE49-F238E27FC236}">
                <a16:creationId xmlns:a16="http://schemas.microsoft.com/office/drawing/2014/main" id="{E02C5512-094E-5777-6D69-C3B42E7D40E1}"/>
              </a:ext>
            </a:extLst>
          </p:cNvPr>
          <p:cNvSpPr txBox="1"/>
          <p:nvPr/>
        </p:nvSpPr>
        <p:spPr>
          <a:xfrm>
            <a:off x="1273629" y="2569029"/>
            <a:ext cx="6945085" cy="1815882"/>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en-US" sz="2800" b="0" i="0" dirty="0" err="1">
                <a:solidFill>
                  <a:srgbClr val="FF0000"/>
                </a:solidFill>
                <a:effectLst/>
                <a:latin typeface="Cambria" panose="02040503050406030204" pitchFamily="18" charset="0"/>
                <a:ea typeface="Cambria" panose="02040503050406030204" pitchFamily="18" charset="0"/>
              </a:rPr>
              <a:t>Diện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tích</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phần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túi</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bóng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cần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sử</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dụng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là</a:t>
            </a:r>
            <a:r>
              <a:rPr lang="en-US" sz="2800" b="0" i="0" dirty="0">
                <a:solidFill>
                  <a:srgbClr val="FF0000"/>
                </a:solidFill>
                <a:effectLst/>
                <a:latin typeface="Cambria" panose="02040503050406030204" pitchFamily="18" charset="0"/>
                <a:ea typeface="Cambria" panose="02040503050406030204" pitchFamily="18" charset="0"/>
              </a:rPr>
              <a:t>:</a:t>
            </a:r>
          </a:p>
          <a:p>
            <a:pPr algn="ctr"/>
            <a:r>
              <a:rPr lang="en-US" sz="2800" b="0" i="0" dirty="0">
                <a:solidFill>
                  <a:srgbClr val="FF0000"/>
                </a:solidFill>
                <a:effectLst/>
                <a:latin typeface="Cambria" panose="02040503050406030204" pitchFamily="18" charset="0"/>
                <a:ea typeface="Cambria" panose="02040503050406030204" pitchFamily="18" charset="0"/>
              </a:rPr>
              <a:t>9 × 9 × 4 = 324 (cm</a:t>
            </a:r>
            <a:r>
              <a:rPr lang="en-US" sz="2800" b="0" i="0" baseline="30000" dirty="0">
                <a:solidFill>
                  <a:srgbClr val="FF0000"/>
                </a:solidFill>
                <a:effectLst/>
                <a:latin typeface="Cambria" panose="02040503050406030204" pitchFamily="18" charset="0"/>
                <a:ea typeface="Cambria" panose="02040503050406030204" pitchFamily="18" charset="0"/>
              </a:rPr>
              <a:t>2</a:t>
            </a:r>
            <a:r>
              <a:rPr lang="en-US" sz="2800" b="0" i="0" dirty="0">
                <a:solidFill>
                  <a:srgbClr val="FF0000"/>
                </a:solidFill>
                <a:effectLst/>
                <a:latin typeface="Cambria" panose="02040503050406030204" pitchFamily="18" charset="0"/>
                <a:ea typeface="Cambria" panose="02040503050406030204" pitchFamily="18" charset="0"/>
              </a:rPr>
              <a:t>)</a:t>
            </a: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324 cm</a:t>
            </a:r>
            <a:r>
              <a:rPr lang="en-US" sz="2800" b="0" i="0" baseline="30000" dirty="0">
                <a:solidFill>
                  <a:srgbClr val="FF0000"/>
                </a:solidFill>
                <a:effectLst/>
                <a:latin typeface="Cambria" panose="02040503050406030204" pitchFamily="18" charset="0"/>
                <a:ea typeface="Cambria" panose="02040503050406030204" pitchFamily="18" charset="0"/>
              </a:rPr>
              <a:t>2</a:t>
            </a:r>
            <a:r>
              <a:rPr lang="en-US" sz="28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174034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500"/>
                                        <p:tgtEl>
                                          <p:spTgt spid="1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2"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53B6A3-8F7B-4A04-A80D-E2BD9C03450E}"/>
              </a:ext>
            </a:extLst>
          </p:cNvPr>
          <p:cNvSpPr/>
          <p:nvPr/>
        </p:nvSpPr>
        <p:spPr>
          <a:xfrm>
            <a:off x="701188" y="674786"/>
            <a:ext cx="7959079" cy="2043960"/>
          </a:xfrm>
          <a:prstGeom prst="roundRect">
            <a:avLst/>
          </a:prstGeom>
          <a:solidFill>
            <a:schemeClr val="accent5">
              <a:lumMod val="20000"/>
              <a:lumOff val="80000"/>
              <a:alpha val="98000"/>
            </a:schemeClr>
          </a:solidFill>
          <a:ln w="1270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B4F6C1C4-DD83-494D-8531-51EC6E9150BC}"/>
              </a:ext>
            </a:extLst>
          </p:cNvPr>
          <p:cNvGrpSpPr/>
          <p:nvPr/>
        </p:nvGrpSpPr>
        <p:grpSpPr>
          <a:xfrm>
            <a:off x="636223" y="3371337"/>
            <a:ext cx="3523175" cy="885014"/>
            <a:chOff x="2590456" y="3469209"/>
            <a:chExt cx="4354314" cy="1005311"/>
          </a:xfrm>
        </p:grpSpPr>
        <p:sp>
          <p:nvSpPr>
            <p:cNvPr id="28" name="Rectangle: Rounded Corners 27">
              <a:extLst>
                <a:ext uri="{FF2B5EF4-FFF2-40B4-BE49-F238E27FC236}">
                  <a16:creationId xmlns:a16="http://schemas.microsoft.com/office/drawing/2014/main" id="{1E0307BC-ED69-45D7-B18D-4BCD28536CBA}"/>
                </a:ext>
              </a:extLst>
            </p:cNvPr>
            <p:cNvSpPr/>
            <p:nvPr/>
          </p:nvSpPr>
          <p:spPr>
            <a:xfrm>
              <a:off x="2590456" y="3469209"/>
              <a:ext cx="3630312"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F28CC90D-4218-49AA-920C-FA5F6F14AD9C}"/>
                </a:ext>
              </a:extLst>
            </p:cNvPr>
            <p:cNvSpPr txBox="1"/>
            <p:nvPr/>
          </p:nvSpPr>
          <p:spPr>
            <a:xfrm>
              <a:off x="3082767" y="3632526"/>
              <a:ext cx="3862003" cy="6992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A. </a:t>
              </a:r>
              <a:r>
                <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9 m</a:t>
              </a:r>
              <a:r>
                <a:rPr kumimoji="0" lang="en-US" sz="4000" b="1" i="0" u="none" strike="noStrike" kern="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id="{2253D56E-D6C0-4A55-8D64-84D57DB7165C}"/>
              </a:ext>
            </a:extLst>
          </p:cNvPr>
          <p:cNvGrpSpPr/>
          <p:nvPr/>
        </p:nvGrpSpPr>
        <p:grpSpPr>
          <a:xfrm>
            <a:off x="3930545" y="3313283"/>
            <a:ext cx="3357000" cy="866563"/>
            <a:chOff x="2590800" y="5298832"/>
            <a:chExt cx="4829663" cy="1310639"/>
          </a:xfrm>
        </p:grpSpPr>
        <p:sp>
          <p:nvSpPr>
            <p:cNvPr id="31" name="Rectangle: Rounded Corners 30">
              <a:extLst>
                <a:ext uri="{FF2B5EF4-FFF2-40B4-BE49-F238E27FC236}">
                  <a16:creationId xmlns:a16="http://schemas.microsoft.com/office/drawing/2014/main" id="{099FE144-0A01-4C3E-A5BD-6C24937B4426}"/>
                </a:ext>
              </a:extLst>
            </p:cNvPr>
            <p:cNvSpPr/>
            <p:nvPr/>
          </p:nvSpPr>
          <p:spPr>
            <a:xfrm>
              <a:off x="2590800" y="5298832"/>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AC0A44A0-F501-4F64-A374-657EEE41C8A5}"/>
                </a:ext>
              </a:extLst>
            </p:cNvPr>
            <p:cNvSpPr txBox="1"/>
            <p:nvPr/>
          </p:nvSpPr>
          <p:spPr>
            <a:xfrm>
              <a:off x="3191304" y="5508044"/>
              <a:ext cx="4229159" cy="102409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ED5565"/>
                  </a:solidFill>
                  <a:effectLst/>
                  <a:uLnTx/>
                  <a:uFillTx/>
                  <a:latin typeface="Calibri"/>
                  <a:ea typeface="+mn-ea"/>
                  <a:cs typeface="+mn-cs"/>
                </a:rPr>
                <a:t>B. </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90 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6A6F089C-AAE7-4E23-A799-6490828E311C}"/>
              </a:ext>
            </a:extLst>
          </p:cNvPr>
          <p:cNvGrpSpPr/>
          <p:nvPr/>
        </p:nvGrpSpPr>
        <p:grpSpPr>
          <a:xfrm>
            <a:off x="632490" y="4917678"/>
            <a:ext cx="3148490" cy="885977"/>
            <a:chOff x="2590800" y="5298831"/>
            <a:chExt cx="4634090" cy="1310639"/>
          </a:xfrm>
        </p:grpSpPr>
        <p:sp>
          <p:nvSpPr>
            <p:cNvPr id="34" name="Rectangle: Rounded Corners 33">
              <a:extLst>
                <a:ext uri="{FF2B5EF4-FFF2-40B4-BE49-F238E27FC236}">
                  <a16:creationId xmlns:a16="http://schemas.microsoft.com/office/drawing/2014/main" id="{3C98CF20-DF2C-4EFB-AE9B-E9D361125101}"/>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5" name="TextBox 34">
              <a:extLst>
                <a:ext uri="{FF2B5EF4-FFF2-40B4-BE49-F238E27FC236}">
                  <a16:creationId xmlns:a16="http://schemas.microsoft.com/office/drawing/2014/main" id="{4B71202A-3A2B-4E23-9F20-C9456A4E0C00}"/>
                </a:ext>
              </a:extLst>
            </p:cNvPr>
            <p:cNvSpPr txBox="1"/>
            <p:nvPr/>
          </p:nvSpPr>
          <p:spPr>
            <a:xfrm>
              <a:off x="2995731" y="5473519"/>
              <a:ext cx="4229159" cy="1001656"/>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C. </a:t>
              </a:r>
              <a:r>
                <a:rPr lang="en-US" sz="4400" b="1" dirty="0">
                  <a:ln w="3175">
                    <a:noFill/>
                  </a:ln>
                  <a:solidFill>
                    <a:srgbClr val="1F497D">
                      <a:lumMod val="75000"/>
                    </a:srgbClr>
                  </a:solidFill>
                  <a:latin typeface="Calibri (Body)"/>
                  <a:cs typeface="Calibri" panose="020F0502020204030204" pitchFamily="34" charset="0"/>
                </a:rPr>
                <a:t>90</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0 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FE243276-CA3C-49B4-B6EE-5B1EAD0C1BE3}"/>
              </a:ext>
            </a:extLst>
          </p:cNvPr>
          <p:cNvGrpSpPr/>
          <p:nvPr/>
        </p:nvGrpSpPr>
        <p:grpSpPr>
          <a:xfrm>
            <a:off x="3952461" y="4925081"/>
            <a:ext cx="3001863" cy="1564561"/>
            <a:chOff x="2590800" y="5298831"/>
            <a:chExt cx="4418278" cy="2305590"/>
          </a:xfrm>
        </p:grpSpPr>
        <p:sp>
          <p:nvSpPr>
            <p:cNvPr id="37" name="Rectangle: Rounded Corners 36">
              <a:extLst>
                <a:ext uri="{FF2B5EF4-FFF2-40B4-BE49-F238E27FC236}">
                  <a16:creationId xmlns:a16="http://schemas.microsoft.com/office/drawing/2014/main" id="{8DD37669-10A6-4B87-A722-BBDCDE8E0335}"/>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8" name="TextBox 37">
              <a:extLst>
                <a:ext uri="{FF2B5EF4-FFF2-40B4-BE49-F238E27FC236}">
                  <a16:creationId xmlns:a16="http://schemas.microsoft.com/office/drawing/2014/main" id="{2EE338E9-8D04-4043-8A66-A854C8D0C599}"/>
                </a:ext>
              </a:extLst>
            </p:cNvPr>
            <p:cNvSpPr txBox="1"/>
            <p:nvPr/>
          </p:nvSpPr>
          <p:spPr>
            <a:xfrm>
              <a:off x="2779919" y="5470622"/>
              <a:ext cx="4229159" cy="21337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lang="en-US" sz="4400" b="1" dirty="0">
                  <a:ln w="3175">
                    <a:noFill/>
                  </a:ln>
                  <a:solidFill>
                    <a:srgbClr val="ED5565"/>
                  </a:solidFill>
                  <a:latin typeface="Calibri (Body)"/>
                  <a:cs typeface="Calibri" panose="020F0502020204030204" pitchFamily="34" charset="0"/>
                </a:rPr>
                <a:t>D</a:t>
              </a: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4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0,9</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pic>
        <p:nvPicPr>
          <p:cNvPr id="39" name="59c3c5f047238">
            <a:hlinkClick r:id="" action="ppaction://media"/>
            <a:extLst>
              <a:ext uri="{FF2B5EF4-FFF2-40B4-BE49-F238E27FC236}">
                <a16:creationId xmlns:a16="http://schemas.microsoft.com/office/drawing/2014/main" id="{08BCB4DA-1822-481A-B833-BBD34688CC4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10825" y="1859813"/>
            <a:ext cx="1384390" cy="1384390"/>
          </a:xfrm>
          <a:prstGeom prst="rect">
            <a:avLst/>
          </a:prstGeom>
        </p:spPr>
      </p:pic>
      <p:pic>
        <p:nvPicPr>
          <p:cNvPr id="40" name="AmthanhThua">
            <a:hlinkClick r:id="" action="ppaction://media"/>
            <a:extLst>
              <a:ext uri="{FF2B5EF4-FFF2-40B4-BE49-F238E27FC236}">
                <a16:creationId xmlns:a16="http://schemas.microsoft.com/office/drawing/2014/main" id="{15DD97E1-0E7F-49CA-9587-3AB1886D92FC}"/>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716184" y="3823004"/>
            <a:ext cx="1316836" cy="1316836"/>
          </a:xfrm>
          <a:prstGeom prst="rect">
            <a:avLst/>
          </a:prstGeom>
        </p:spPr>
      </p:pic>
      <p:pic>
        <p:nvPicPr>
          <p:cNvPr id="41" name="AmthanhThua">
            <a:hlinkClick r:id="" action="ppaction://media"/>
            <a:extLst>
              <a:ext uri="{FF2B5EF4-FFF2-40B4-BE49-F238E27FC236}">
                <a16:creationId xmlns:a16="http://schemas.microsoft.com/office/drawing/2014/main" id="{EC152151-13C7-471D-BD4D-823A407EB9E0}"/>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677048" y="5308895"/>
            <a:ext cx="1316836" cy="1316836"/>
          </a:xfrm>
          <a:prstGeom prst="rect">
            <a:avLst/>
          </a:prstGeom>
        </p:spPr>
      </p:pic>
      <p:sp>
        <p:nvSpPr>
          <p:cNvPr id="45" name="TextBox 44">
            <a:extLst>
              <a:ext uri="{FF2B5EF4-FFF2-40B4-BE49-F238E27FC236}">
                <a16:creationId xmlns:a16="http://schemas.microsoft.com/office/drawing/2014/main" id="{D365ED7A-532E-48EA-A436-A04F44463237}"/>
              </a:ext>
            </a:extLst>
          </p:cNvPr>
          <p:cNvSpPr txBox="1"/>
          <p:nvPr/>
        </p:nvSpPr>
        <p:spPr>
          <a:xfrm>
            <a:off x="1099673" y="841199"/>
            <a:ext cx="7065534" cy="1438855"/>
          </a:xfrm>
          <a:prstGeom prst="rect">
            <a:avLst/>
          </a:prstGeom>
          <a:noFill/>
        </p:spPr>
        <p:txBody>
          <a:bodyPr wrap="square" lIns="0" tIns="0" rIns="0" bIns="0" rtlCol="0">
            <a:spAutoFit/>
          </a:bodyPr>
          <a:lstStyle/>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Diện</a:t>
            </a:r>
            <a:r>
              <a:rPr lang="en-US" sz="4000" b="1" dirty="0">
                <a:solidFill>
                  <a:srgbClr val="C00000"/>
                </a:solidFill>
                <a:latin typeface="Calibri"/>
              </a:rPr>
              <a:t> </a:t>
            </a:r>
            <a:r>
              <a:rPr lang="en-US" sz="4000" b="1" dirty="0" err="1">
                <a:solidFill>
                  <a:srgbClr val="C00000"/>
                </a:solidFill>
                <a:latin typeface="Calibri"/>
              </a:rPr>
              <a:t>tích</a:t>
            </a:r>
            <a:r>
              <a:rPr lang="en-US" sz="4000" b="1" dirty="0">
                <a:solidFill>
                  <a:srgbClr val="C00000"/>
                </a:solidFill>
                <a:latin typeface="Calibri"/>
              </a:rPr>
              <a:t> </a:t>
            </a:r>
            <a:r>
              <a:rPr lang="en-US" sz="4000" b="1" dirty="0" err="1">
                <a:solidFill>
                  <a:srgbClr val="C00000"/>
                </a:solidFill>
                <a:latin typeface="Calibri"/>
              </a:rPr>
              <a:t>toàn</a:t>
            </a:r>
            <a:r>
              <a:rPr lang="en-US" sz="4000" b="1" dirty="0">
                <a:solidFill>
                  <a:srgbClr val="C00000"/>
                </a:solidFill>
                <a:latin typeface="Calibri"/>
              </a:rPr>
              <a:t> </a:t>
            </a:r>
            <a:r>
              <a:rPr lang="en-US" sz="4000" b="1" dirty="0" err="1">
                <a:solidFill>
                  <a:srgbClr val="C00000"/>
                </a:solidFill>
                <a:latin typeface="Calibri"/>
              </a:rPr>
              <a:t>phần</a:t>
            </a:r>
            <a:r>
              <a:rPr lang="en-US" sz="4000" b="1" dirty="0">
                <a:solidFill>
                  <a:srgbClr val="C00000"/>
                </a:solidFill>
                <a:latin typeface="Calibri"/>
              </a:rPr>
              <a:t> </a:t>
            </a:r>
            <a:r>
              <a:rPr lang="en-US" sz="4000" b="1" dirty="0" err="1">
                <a:solidFill>
                  <a:srgbClr val="C00000"/>
                </a:solidFill>
                <a:latin typeface="Calibri"/>
              </a:rPr>
              <a:t>của</a:t>
            </a:r>
            <a:r>
              <a:rPr lang="en-US" sz="4000" b="1" dirty="0">
                <a:solidFill>
                  <a:srgbClr val="C00000"/>
                </a:solidFill>
                <a:latin typeface="Calibri"/>
              </a:rPr>
              <a:t> </a:t>
            </a:r>
            <a:r>
              <a:rPr lang="en-US" sz="4000" b="1" dirty="0" err="1">
                <a:solidFill>
                  <a:srgbClr val="C00000"/>
                </a:solidFill>
                <a:latin typeface="Calibri"/>
              </a:rPr>
              <a:t>hình</a:t>
            </a:r>
            <a:r>
              <a:rPr lang="en-US" sz="4000" b="1" dirty="0">
                <a:solidFill>
                  <a:srgbClr val="C00000"/>
                </a:solidFill>
                <a:latin typeface="Calibri"/>
              </a:rPr>
              <a:t> </a:t>
            </a:r>
            <a:r>
              <a:rPr lang="en-US" sz="4000" b="1" dirty="0" err="1">
                <a:solidFill>
                  <a:srgbClr val="C00000"/>
                </a:solidFill>
                <a:latin typeface="Calibri"/>
              </a:rPr>
              <a:t>hộp</a:t>
            </a:r>
            <a:endParaRPr lang="en-US" sz="4000" b="1" dirty="0">
              <a:solidFill>
                <a:srgbClr val="C00000"/>
              </a:solidFill>
              <a:latin typeface="Calibri"/>
            </a:endParaRPr>
          </a:p>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chữ</a:t>
            </a:r>
            <a:r>
              <a:rPr lang="en-US" sz="4000" b="1" dirty="0">
                <a:solidFill>
                  <a:srgbClr val="C00000"/>
                </a:solidFill>
                <a:latin typeface="Calibri"/>
              </a:rPr>
              <a:t> </a:t>
            </a:r>
            <a:r>
              <a:rPr lang="en-US" sz="4000" b="1" dirty="0" err="1">
                <a:solidFill>
                  <a:srgbClr val="C00000"/>
                </a:solidFill>
                <a:latin typeface="Calibri"/>
              </a:rPr>
              <a:t>nhật</a:t>
            </a:r>
            <a:r>
              <a:rPr lang="en-US" sz="4000" b="1" dirty="0">
                <a:solidFill>
                  <a:srgbClr val="C00000"/>
                </a:solidFill>
                <a:latin typeface="Calibri"/>
              </a:rPr>
              <a:t> </a:t>
            </a:r>
            <a:r>
              <a:rPr lang="en-US" sz="4000" b="1" dirty="0" err="1">
                <a:solidFill>
                  <a:srgbClr val="C00000"/>
                </a:solidFill>
                <a:latin typeface="Calibri"/>
              </a:rPr>
              <a:t>là</a:t>
            </a:r>
            <a:r>
              <a:rPr lang="en-US" sz="4000" b="1" dirty="0">
                <a:solidFill>
                  <a:srgbClr val="C00000"/>
                </a:solidFill>
                <a:latin typeface="Calibri"/>
              </a:rPr>
              <a:t>:</a:t>
            </a:r>
            <a:endParaRPr kumimoji="0" lang="en-US" sz="4000" b="1" i="0" u="none" strike="noStrike" kern="1200" cap="none" spc="0" normalizeH="0" baseline="0" noProof="0" dirty="0">
              <a:ln>
                <a:noFill/>
              </a:ln>
              <a:solidFill>
                <a:srgbClr val="C00000"/>
              </a:solidFill>
              <a:effectLst/>
              <a:uLnTx/>
              <a:uFillTx/>
              <a:latin typeface="Calibri"/>
              <a:ea typeface="+mn-ea"/>
              <a:cs typeface="+mn-cs"/>
            </a:endParaRPr>
          </a:p>
        </p:txBody>
      </p:sp>
      <p:grpSp>
        <p:nvGrpSpPr>
          <p:cNvPr id="59" name="Group 58">
            <a:extLst>
              <a:ext uri="{FF2B5EF4-FFF2-40B4-BE49-F238E27FC236}">
                <a16:creationId xmlns:a16="http://schemas.microsoft.com/office/drawing/2014/main" id="{ECF096E8-3037-470D-8E15-3E2F0179DA79}"/>
              </a:ext>
            </a:extLst>
          </p:cNvPr>
          <p:cNvGrpSpPr/>
          <p:nvPr/>
        </p:nvGrpSpPr>
        <p:grpSpPr>
          <a:xfrm>
            <a:off x="7530846" y="3449178"/>
            <a:ext cx="4075147" cy="2863323"/>
            <a:chOff x="6629400" y="921466"/>
            <a:chExt cx="2369386" cy="1437773"/>
          </a:xfrm>
        </p:grpSpPr>
        <p:sp>
          <p:nvSpPr>
            <p:cNvPr id="60" name="Text Box 17">
              <a:extLst>
                <a:ext uri="{FF2B5EF4-FFF2-40B4-BE49-F238E27FC236}">
                  <a16:creationId xmlns:a16="http://schemas.microsoft.com/office/drawing/2014/main" id="{DB31A5F1-6044-475D-B2A2-D028D22C47C4}"/>
                </a:ext>
              </a:extLst>
            </p:cNvPr>
            <p:cNvSpPr txBox="1">
              <a:spLocks noChangeArrowheads="1"/>
            </p:cNvSpPr>
            <p:nvPr/>
          </p:nvSpPr>
          <p:spPr bwMode="auto">
            <a:xfrm>
              <a:off x="6911850" y="2127776"/>
              <a:ext cx="946892"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15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sp>
          <p:nvSpPr>
            <p:cNvPr id="61" name="Text Box 18">
              <a:extLst>
                <a:ext uri="{FF2B5EF4-FFF2-40B4-BE49-F238E27FC236}">
                  <a16:creationId xmlns:a16="http://schemas.microsoft.com/office/drawing/2014/main" id="{1663567E-AED6-4D17-8F6A-BE28B2D5232F}"/>
                </a:ext>
              </a:extLst>
            </p:cNvPr>
            <p:cNvSpPr txBox="1">
              <a:spLocks noChangeArrowheads="1"/>
            </p:cNvSpPr>
            <p:nvPr/>
          </p:nvSpPr>
          <p:spPr bwMode="auto">
            <a:xfrm rot="16200000">
              <a:off x="8323374" y="1174808"/>
              <a:ext cx="791384" cy="28470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1,2 m</a:t>
              </a:r>
            </a:p>
          </p:txBody>
        </p:sp>
        <p:sp>
          <p:nvSpPr>
            <p:cNvPr id="62" name="Text Box 19">
              <a:extLst>
                <a:ext uri="{FF2B5EF4-FFF2-40B4-BE49-F238E27FC236}">
                  <a16:creationId xmlns:a16="http://schemas.microsoft.com/office/drawing/2014/main" id="{D2730D85-E09E-4C3B-AD23-D8F495F09671}"/>
                </a:ext>
              </a:extLst>
            </p:cNvPr>
            <p:cNvSpPr txBox="1">
              <a:spLocks noChangeArrowheads="1"/>
            </p:cNvSpPr>
            <p:nvPr/>
          </p:nvSpPr>
          <p:spPr bwMode="auto">
            <a:xfrm rot="19506302">
              <a:off x="8082713" y="1883642"/>
              <a:ext cx="916073"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10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grpSp>
          <p:nvGrpSpPr>
            <p:cNvPr id="63" name="Group 26">
              <a:extLst>
                <a:ext uri="{FF2B5EF4-FFF2-40B4-BE49-F238E27FC236}">
                  <a16:creationId xmlns:a16="http://schemas.microsoft.com/office/drawing/2014/main" id="{ECC7E315-83D8-489B-A101-6E28BB6709D6}"/>
                </a:ext>
              </a:extLst>
            </p:cNvPr>
            <p:cNvGrpSpPr>
              <a:grpSpLocks/>
            </p:cNvGrpSpPr>
            <p:nvPr/>
          </p:nvGrpSpPr>
          <p:grpSpPr bwMode="auto">
            <a:xfrm>
              <a:off x="6629400" y="921466"/>
              <a:ext cx="1911350" cy="1182658"/>
              <a:chOff x="599090" y="297436"/>
              <a:chExt cx="3064970" cy="1922874"/>
            </a:xfrm>
          </p:grpSpPr>
          <p:grpSp>
            <p:nvGrpSpPr>
              <p:cNvPr id="64" name="Group 27">
                <a:extLst>
                  <a:ext uri="{FF2B5EF4-FFF2-40B4-BE49-F238E27FC236}">
                    <a16:creationId xmlns:a16="http://schemas.microsoft.com/office/drawing/2014/main" id="{2AF12F91-CE08-49C0-B5D5-E6C784B11B7F}"/>
                  </a:ext>
                </a:extLst>
              </p:cNvPr>
              <p:cNvGrpSpPr>
                <a:grpSpLocks/>
              </p:cNvGrpSpPr>
              <p:nvPr/>
            </p:nvGrpSpPr>
            <p:grpSpPr bwMode="auto">
              <a:xfrm>
                <a:off x="616548" y="297436"/>
                <a:ext cx="3047512" cy="1905422"/>
                <a:chOff x="616548" y="297436"/>
                <a:chExt cx="3047512" cy="1905422"/>
              </a:xfrm>
            </p:grpSpPr>
            <p:grpSp>
              <p:nvGrpSpPr>
                <p:cNvPr id="67" name="Group 30">
                  <a:extLst>
                    <a:ext uri="{FF2B5EF4-FFF2-40B4-BE49-F238E27FC236}">
                      <a16:creationId xmlns:a16="http://schemas.microsoft.com/office/drawing/2014/main" id="{49D7E878-EC25-46B2-8E3B-CEA15BD9A5F0}"/>
                    </a:ext>
                  </a:extLst>
                </p:cNvPr>
                <p:cNvGrpSpPr>
                  <a:grpSpLocks/>
                </p:cNvGrpSpPr>
                <p:nvPr/>
              </p:nvGrpSpPr>
              <p:grpSpPr bwMode="auto">
                <a:xfrm>
                  <a:off x="616548" y="297436"/>
                  <a:ext cx="3047512" cy="1905422"/>
                  <a:chOff x="914888" y="1524220"/>
                  <a:chExt cx="3047512" cy="1905422"/>
                </a:xfrm>
              </p:grpSpPr>
              <p:sp>
                <p:nvSpPr>
                  <p:cNvPr id="69" name="Freeform 40">
                    <a:extLst>
                      <a:ext uri="{FF2B5EF4-FFF2-40B4-BE49-F238E27FC236}">
                        <a16:creationId xmlns:a16="http://schemas.microsoft.com/office/drawing/2014/main" id="{F010D53E-C22D-481E-9091-2758153185BF}"/>
                      </a:ext>
                    </a:extLst>
                  </p:cNvPr>
                  <p:cNvSpPr>
                    <a:spLocks/>
                  </p:cNvSpPr>
                  <p:nvPr/>
                </p:nvSpPr>
                <p:spPr bwMode="auto">
                  <a:xfrm>
                    <a:off x="3224331" y="1524220"/>
                    <a:ext cx="726958" cy="1905422"/>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chemeClr val="accent2">
                      <a:lumMod val="75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70" name="Freeform 37">
                    <a:extLst>
                      <a:ext uri="{FF2B5EF4-FFF2-40B4-BE49-F238E27FC236}">
                        <a16:creationId xmlns:a16="http://schemas.microsoft.com/office/drawing/2014/main" id="{7474968A-0B45-43DA-9E36-77FB5B217CD7}"/>
                      </a:ext>
                    </a:extLst>
                  </p:cNvPr>
                  <p:cNvSpPr>
                    <a:spLocks/>
                  </p:cNvSpPr>
                  <p:nvPr/>
                </p:nvSpPr>
                <p:spPr bwMode="auto">
                  <a:xfrm>
                    <a:off x="914888" y="2057294"/>
                    <a:ext cx="2285632" cy="1372348"/>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5">
                      <a:lumMod val="20000"/>
                      <a:lumOff val="8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71" name="Freeform 39">
                    <a:extLst>
                      <a:ext uri="{FF2B5EF4-FFF2-40B4-BE49-F238E27FC236}">
                        <a16:creationId xmlns:a16="http://schemas.microsoft.com/office/drawing/2014/main" id="{6A3868CD-6A39-4C38-B36A-825CAFEEAF2C}"/>
                      </a:ext>
                    </a:extLst>
                  </p:cNvPr>
                  <p:cNvSpPr>
                    <a:spLocks/>
                  </p:cNvSpPr>
                  <p:nvPr/>
                </p:nvSpPr>
                <p:spPr bwMode="auto">
                  <a:xfrm>
                    <a:off x="914889" y="1535325"/>
                    <a:ext cx="3047511" cy="499757"/>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chemeClr val="tx1">
                      <a:lumMod val="60000"/>
                      <a:lumOff val="4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grpSp>
            <p:cxnSp>
              <p:nvCxnSpPr>
                <p:cNvPr id="68" name="Straight Connector 67">
                  <a:extLst>
                    <a:ext uri="{FF2B5EF4-FFF2-40B4-BE49-F238E27FC236}">
                      <a16:creationId xmlns:a16="http://schemas.microsoft.com/office/drawing/2014/main" id="{57D77BEB-11C3-43DD-9A8C-E50CB686C3D3}"/>
                    </a:ext>
                  </a:extLst>
                </p:cNvPr>
                <p:cNvCxnSpPr/>
                <p:nvPr/>
              </p:nvCxnSpPr>
              <p:spPr bwMode="auto">
                <a:xfrm>
                  <a:off x="1384776" y="338686"/>
                  <a:ext cx="0" cy="1380281"/>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cxnSp>
            <p:nvCxnSpPr>
              <p:cNvPr id="65" name="Straight Connector 64">
                <a:extLst>
                  <a:ext uri="{FF2B5EF4-FFF2-40B4-BE49-F238E27FC236}">
                    <a16:creationId xmlns:a16="http://schemas.microsoft.com/office/drawing/2014/main" id="{6137DB81-ECFD-4700-9EA8-D793697E4A53}"/>
                  </a:ext>
                </a:extLst>
              </p:cNvPr>
              <p:cNvCxnSpPr/>
              <p:nvPr/>
            </p:nvCxnSpPr>
            <p:spPr bwMode="auto">
              <a:xfrm>
                <a:off x="1364142" y="1684063"/>
                <a:ext cx="2291982"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66" name="Straight Connector 65">
                <a:extLst>
                  <a:ext uri="{FF2B5EF4-FFF2-40B4-BE49-F238E27FC236}">
                    <a16:creationId xmlns:a16="http://schemas.microsoft.com/office/drawing/2014/main" id="{42FFB8D3-977E-4EB9-983A-35992DBE8594}"/>
                  </a:ext>
                </a:extLst>
              </p:cNvPr>
              <p:cNvCxnSpPr/>
              <p:nvPr/>
            </p:nvCxnSpPr>
            <p:spPr bwMode="auto">
              <a:xfrm flipH="1">
                <a:off x="599090" y="1717380"/>
                <a:ext cx="765052" cy="50293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spTree>
    <p:extLst>
      <p:ext uri="{BB962C8B-B14F-4D97-AF65-F5344CB8AC3E}">
        <p14:creationId xmlns:p14="http://schemas.microsoft.com/office/powerpoint/2010/main" val="1128918557"/>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1000"/>
                                            <p:tgtEl>
                                              <p:spTgt spid="45"/>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up)">
                                          <p:cBhvr>
                                            <p:cTn id="14" dur="1000"/>
                                            <p:tgtEl>
                                              <p:spTgt spid="59"/>
                                            </p:tgtEl>
                                          </p:cBhvr>
                                        </p:animEffect>
                                      </p:childTnLst>
                                    </p:cTn>
                                  </p:par>
                                </p:childTnLst>
                              </p:cTn>
                            </p:par>
                            <p:par>
                              <p:cTn id="15" fill="hold">
                                <p:stCondLst>
                                  <p:cond delay="2000"/>
                                </p:stCondLst>
                                <p:childTnLst>
                                  <p:par>
                                    <p:cTn id="16" presetID="2" presetClass="entr" presetSubtype="4" fill="hold" nodeType="afterEffect" p14:presetBounceEnd="65000">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14:bounceEnd="65000">
                                          <p:cBhvr additive="base">
                                            <p:cTn id="18" dur="1000" fill="hold"/>
                                            <p:tgtEl>
                                              <p:spTgt spid="27"/>
                                            </p:tgtEl>
                                            <p:attrNameLst>
                                              <p:attrName>ppt_x</p:attrName>
                                            </p:attrNameLst>
                                          </p:cBhvr>
                                          <p:tavLst>
                                            <p:tav tm="0">
                                              <p:val>
                                                <p:strVal val="#ppt_x"/>
                                              </p:val>
                                            </p:tav>
                                            <p:tav tm="100000">
                                              <p:val>
                                                <p:strVal val="#ppt_x"/>
                                              </p:val>
                                            </p:tav>
                                          </p:tavLst>
                                        </p:anim>
                                        <p:anim calcmode="lin" valueType="num" p14:bounceEnd="65000">
                                          <p:cBhvr additive="base">
                                            <p:cTn id="19" dur="10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14:presetBounceEnd="65000">
                                      <p:stCondLst>
                                        <p:cond delay="800"/>
                                      </p:stCondLst>
                                      <p:childTnLst>
                                        <p:set>
                                          <p:cBhvr>
                                            <p:cTn id="21" dur="1" fill="hold">
                                              <p:stCondLst>
                                                <p:cond delay="0"/>
                                              </p:stCondLst>
                                            </p:cTn>
                                            <p:tgtEl>
                                              <p:spTgt spid="30"/>
                                            </p:tgtEl>
                                            <p:attrNameLst>
                                              <p:attrName>style.visibility</p:attrName>
                                            </p:attrNameLst>
                                          </p:cBhvr>
                                          <p:to>
                                            <p:strVal val="visible"/>
                                          </p:to>
                                        </p:set>
                                        <p:anim calcmode="lin" valueType="num" p14:bounceEnd="65000">
                                          <p:cBhvr additive="base">
                                            <p:cTn id="22" dur="1000" fill="hold"/>
                                            <p:tgtEl>
                                              <p:spTgt spid="30"/>
                                            </p:tgtEl>
                                            <p:attrNameLst>
                                              <p:attrName>ppt_x</p:attrName>
                                            </p:attrNameLst>
                                          </p:cBhvr>
                                          <p:tavLst>
                                            <p:tav tm="0">
                                              <p:val>
                                                <p:strVal val="#ppt_x"/>
                                              </p:val>
                                            </p:tav>
                                            <p:tav tm="100000">
                                              <p:val>
                                                <p:strVal val="#ppt_x"/>
                                              </p:val>
                                            </p:tav>
                                          </p:tavLst>
                                        </p:anim>
                                        <p:anim calcmode="lin" valueType="num" p14:bounceEnd="65000">
                                          <p:cBhvr additive="base">
                                            <p:cTn id="23" dur="1000" fill="hold"/>
                                            <p:tgtEl>
                                              <p:spTgt spid="30"/>
                                            </p:tgtEl>
                                            <p:attrNameLst>
                                              <p:attrName>ppt_y</p:attrName>
                                            </p:attrNameLst>
                                          </p:cBhvr>
                                          <p:tavLst>
                                            <p:tav tm="0">
                                              <p:val>
                                                <p:strVal val="1+#ppt_h/2"/>
                                              </p:val>
                                            </p:tav>
                                            <p:tav tm="100000">
                                              <p:val>
                                                <p:strVal val="#ppt_y"/>
                                              </p:val>
                                            </p:tav>
                                          </p:tavLst>
                                        </p:anim>
                                      </p:childTnLst>
                                    </p:cTn>
                                  </p:par>
                                </p:childTnLst>
                              </p:cTn>
                            </p:par>
                            <p:par>
                              <p:cTn id="24" fill="hold">
                                <p:stCondLst>
                                  <p:cond delay="3800"/>
                                </p:stCondLst>
                                <p:childTnLst>
                                  <p:par>
                                    <p:cTn id="25" presetID="2" presetClass="entr" presetSubtype="4" fill="hold" nodeType="afterEffect" p14:presetBounceEnd="65000">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14:bounceEnd="65000">
                                          <p:cBhvr additive="base">
                                            <p:cTn id="27" dur="1000" fill="hold"/>
                                            <p:tgtEl>
                                              <p:spTgt spid="33"/>
                                            </p:tgtEl>
                                            <p:attrNameLst>
                                              <p:attrName>ppt_x</p:attrName>
                                            </p:attrNameLst>
                                          </p:cBhvr>
                                          <p:tavLst>
                                            <p:tav tm="0">
                                              <p:val>
                                                <p:strVal val="#ppt_x"/>
                                              </p:val>
                                            </p:tav>
                                            <p:tav tm="100000">
                                              <p:val>
                                                <p:strVal val="#ppt_x"/>
                                              </p:val>
                                            </p:tav>
                                          </p:tavLst>
                                        </p:anim>
                                        <p:anim calcmode="lin" valueType="num" p14:bounceEnd="65000">
                                          <p:cBhvr additive="base">
                                            <p:cTn id="28" dur="1000" fill="hold"/>
                                            <p:tgtEl>
                                              <p:spTgt spid="33"/>
                                            </p:tgtEl>
                                            <p:attrNameLst>
                                              <p:attrName>ppt_y</p:attrName>
                                            </p:attrNameLst>
                                          </p:cBhvr>
                                          <p:tavLst>
                                            <p:tav tm="0">
                                              <p:val>
                                                <p:strVal val="1+#ppt_h/2"/>
                                              </p:val>
                                            </p:tav>
                                            <p:tav tm="100000">
                                              <p:val>
                                                <p:strVal val="#ppt_y"/>
                                              </p:val>
                                            </p:tav>
                                          </p:tavLst>
                                        </p:anim>
                                      </p:childTnLst>
                                    </p:cTn>
                                  </p:par>
                                </p:childTnLst>
                              </p:cTn>
                            </p:par>
                            <p:par>
                              <p:cTn id="29" fill="hold">
                                <p:stCondLst>
                                  <p:cond delay="4800"/>
                                </p:stCondLst>
                                <p:childTnLst>
                                  <p:par>
                                    <p:cTn id="30" presetID="2" presetClass="entr" presetSubtype="4" fill="hold" nodeType="afterEffect" p14:presetBounceEnd="65000">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14:bounceEnd="65000">
                                          <p:cBhvr additive="base">
                                            <p:cTn id="32" dur="1000" fill="hold"/>
                                            <p:tgtEl>
                                              <p:spTgt spid="36"/>
                                            </p:tgtEl>
                                            <p:attrNameLst>
                                              <p:attrName>ppt_x</p:attrName>
                                            </p:attrNameLst>
                                          </p:cBhvr>
                                          <p:tavLst>
                                            <p:tav tm="0">
                                              <p:val>
                                                <p:strVal val="#ppt_x"/>
                                              </p:val>
                                            </p:tav>
                                            <p:tav tm="100000">
                                              <p:val>
                                                <p:strVal val="#ppt_x"/>
                                              </p:val>
                                            </p:tav>
                                          </p:tavLst>
                                        </p:anim>
                                        <p:anim calcmode="lin" valueType="num" p14:bounceEnd="65000">
                                          <p:cBhvr additive="base">
                                            <p:cTn id="33"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27"/>
                                            </p:tgtEl>
                                          </p:cBhvr>
                                        </p:animEffect>
                                        <p:animScale>
                                          <p:cBhvr>
                                            <p:cTn id="39" dur="250" autoRev="1" fill="hold"/>
                                            <p:tgtEl>
                                              <p:spTgt spid="27"/>
                                            </p:tgtEl>
                                          </p:cBhvr>
                                          <p:by x="105000" y="105000"/>
                                        </p:animScale>
                                      </p:childTnLst>
                                      <p:subTnLst>
                                        <p:audio>
                                          <p:cMediaNode>
                                            <p:cTn display="0" masterRel="sameClick">
                                              <p:stCondLst>
                                                <p:cond evt="begin" delay="0">
                                                  <p:tn val="37"/>
                                                </p:cond>
                                              </p:stCondLst>
                                              <p:endCondLst>
                                                <p:cond evt="onStopAudio" delay="0">
                                                  <p:tgtEl>
                                                    <p:sldTgt/>
                                                  </p:tgtEl>
                                                </p:cond>
                                              </p:endCondLst>
                                            </p:cTn>
                                            <p:tgtEl>
                                              <p:sndTgt r:embed="rId7" name="click.wav"/>
                                            </p:tgtEl>
                                          </p:cMediaNode>
                                        </p:audio>
                                      </p:subTnLst>
                                    </p:cTn>
                                  </p:par>
                                  <p:par>
                                    <p:cTn id="40" presetID="1" presetClass="mediacall" presetSubtype="0" fill="hold" nodeType="withEffect">
                                      <p:stCondLst>
                                        <p:cond delay="0"/>
                                      </p:stCondLst>
                                      <p:childTnLst>
                                        <p:cmd type="call" cmd="playFrom(0.0)">
                                          <p:cBhvr>
                                            <p:cTn id="41" dur="4576" fill="hold"/>
                                            <p:tgtEl>
                                              <p:spTgt spid="39"/>
                                            </p:tgtEl>
                                          </p:cBhvr>
                                        </p:cmd>
                                      </p:childTnLst>
                                    </p:cTn>
                                  </p:par>
                                  <p:par>
                                    <p:cTn id="42" presetID="10" presetClass="exit" presetSubtype="0" fill="hold" nodeType="withEffect">
                                      <p:stCondLst>
                                        <p:cond delay="0"/>
                                      </p:stCondLst>
                                      <p:childTnLst>
                                        <p:animEffect transition="out" filter="fad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3"/>
                                            </p:tgtEl>
                                          </p:cBhvr>
                                        </p:animEffect>
                                        <p:set>
                                          <p:cBhvr>
                                            <p:cTn id="47" dur="1" fill="hold">
                                              <p:stCondLst>
                                                <p:cond delay="499"/>
                                              </p:stCondLst>
                                            </p:cTn>
                                            <p:tgtEl>
                                              <p:spTgt spid="3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6"/>
                                            </p:tgtEl>
                                          </p:cBhvr>
                                        </p:animEffect>
                                        <p:set>
                                          <p:cBhvr>
                                            <p:cTn id="5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nodeType="clickEffect">
                                      <p:stCondLst>
                                        <p:cond delay="0"/>
                                      </p:stCondLst>
                                      <p:childTnLst>
                                        <p:animEffect transition="out" filter="fade">
                                          <p:cBhvr>
                                            <p:cTn id="55" dur="500" tmFilter="0, 0; .2, .5; .8, .5; 1, 0"/>
                                            <p:tgtEl>
                                              <p:spTgt spid="30"/>
                                            </p:tgtEl>
                                          </p:cBhvr>
                                        </p:animEffect>
                                        <p:animScale>
                                          <p:cBhvr>
                                            <p:cTn id="56" dur="250" autoRev="1" fill="hold"/>
                                            <p:tgtEl>
                                              <p:spTgt spid="30"/>
                                            </p:tgtEl>
                                          </p:cBhvr>
                                          <p:by x="105000" y="105000"/>
                                        </p:animScale>
                                      </p:childTnLst>
                                    </p:cTn>
                                  </p:par>
                                  <p:par>
                                    <p:cTn id="57" presetID="1" presetClass="mediacall" presetSubtype="0" fill="hold" nodeType="withEffect">
                                      <p:stCondLst>
                                        <p:cond delay="0"/>
                                      </p:stCondLst>
                                      <p:childTnLst>
                                        <p:cmd type="call" cmd="playFrom(0.0)">
                                          <p:cBhvr>
                                            <p:cTn id="58" dur="4995" fill="hold"/>
                                            <p:tgtEl>
                                              <p:spTgt spid="41"/>
                                            </p:tgtEl>
                                          </p:cBhvr>
                                        </p:cmd>
                                      </p:child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33"/>
                                            </p:tgtEl>
                                          </p:cBhvr>
                                        </p:animEffect>
                                        <p:animScale>
                                          <p:cBhvr>
                                            <p:cTn id="64" dur="250" autoRev="1" fill="hold"/>
                                            <p:tgtEl>
                                              <p:spTgt spid="33"/>
                                            </p:tgtEl>
                                          </p:cBhvr>
                                          <p:by x="105000" y="105000"/>
                                        </p:animScale>
                                      </p:childTnLst>
                                    </p:cTn>
                                  </p:par>
                                  <p:par>
                                    <p:cTn id="65" presetID="1" presetClass="mediacall" presetSubtype="0" fill="hold" nodeType="withEffect">
                                      <p:stCondLst>
                                        <p:cond delay="0"/>
                                      </p:stCondLst>
                                      <p:childTnLst>
                                        <p:cmd type="call" cmd="playFrom(0.0)">
                                          <p:cBhvr>
                                            <p:cTn id="66" dur="4995" fill="hold"/>
                                            <p:tgtEl>
                                              <p:spTgt spid="40"/>
                                            </p:tgtEl>
                                          </p:cBhvr>
                                        </p:cmd>
                                      </p:childTnLst>
                                    </p:cTn>
                                  </p:par>
                                </p:childTnLst>
                              </p:cTn>
                            </p:par>
                          </p:childTnLst>
                        </p:cTn>
                      </p:par>
                    </p:childTnLst>
                  </p:cTn>
                  <p:nextCondLst>
                    <p:cond evt="onClick" delay="0">
                      <p:tgtEl>
                        <p:spTgt spid="33"/>
                      </p:tgtEl>
                    </p:cond>
                  </p:nextCondLst>
                </p:seq>
                <p:seq concurrent="1" nextAc="seek">
                  <p:cTn id="67" restart="whenNotActive" fill="hold" evtFilter="cancelBubble" nodeType="interactiveSeq">
                    <p:stCondLst>
                      <p:cond evt="onClick" delay="0">
                        <p:tgtEl>
                          <p:spTgt spid="36"/>
                        </p:tgtEl>
                      </p:cond>
                    </p:stCondLst>
                    <p:endSync evt="end" delay="0">
                      <p:rtn val="all"/>
                    </p:endSync>
                    <p:childTnLst>
                      <p:par>
                        <p:cTn id="68" fill="hold">
                          <p:stCondLst>
                            <p:cond delay="0"/>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36"/>
                                            </p:tgtEl>
                                          </p:cBhvr>
                                        </p:animEffect>
                                        <p:animScale>
                                          <p:cBhvr>
                                            <p:cTn id="72" dur="250" autoRev="1" fill="hold"/>
                                            <p:tgtEl>
                                              <p:spTgt spid="36"/>
                                            </p:tgtEl>
                                          </p:cBhvr>
                                          <p:by x="105000" y="105000"/>
                                        </p:animScale>
                                      </p:childTnLst>
                                    </p:cTn>
                                  </p:par>
                                  <p:par>
                                    <p:cTn id="73" presetID="1" presetClass="mediacall" presetSubtype="0" fill="hold" nodeType="withEffect">
                                      <p:stCondLst>
                                        <p:cond delay="0"/>
                                      </p:stCondLst>
                                      <p:childTnLst>
                                        <p:cmd type="call" cmd="playFrom(0.0)">
                                          <p:cBhvr>
                                            <p:cTn id="74" dur="4995" fill="hold"/>
                                            <p:tgtEl>
                                              <p:spTgt spid="40"/>
                                            </p:tgtEl>
                                          </p:cBhvr>
                                        </p:cmd>
                                      </p:childTnLst>
                                    </p:cTn>
                                  </p:par>
                                </p:childTnLst>
                              </p:cTn>
                            </p:par>
                          </p:childTnLst>
                        </p:cTn>
                      </p:par>
                    </p:childTnLst>
                  </p:cTn>
                  <p:nextCondLst>
                    <p:cond evt="onClick" delay="0">
                      <p:tgtEl>
                        <p:spTgt spid="36"/>
                      </p:tgtEl>
                    </p:cond>
                  </p:nextCondLst>
                </p:seq>
                <p:audio>
                  <p:cMediaNode vol="80000">
                    <p:cTn id="75" fill="hold" display="0">
                      <p:stCondLst>
                        <p:cond delay="indefinite"/>
                      </p:stCondLst>
                      <p:endCondLst>
                        <p:cond evt="onStopAudio" delay="0">
                          <p:tgtEl>
                            <p:sldTgt/>
                          </p:tgtEl>
                        </p:cond>
                      </p:endCondLst>
                    </p:cTn>
                    <p:tgtEl>
                      <p:spTgt spid="39"/>
                    </p:tgtEl>
                  </p:cMediaNode>
                </p:audio>
                <p:audio>
                  <p:cMediaNode vol="51220">
                    <p:cTn id="76" fill="hold" display="0">
                      <p:stCondLst>
                        <p:cond delay="indefinite"/>
                      </p:stCondLst>
                      <p:endCondLst>
                        <p:cond evt="onStopAudio" delay="0">
                          <p:tgtEl>
                            <p:sldTgt/>
                          </p:tgtEl>
                        </p:cond>
                      </p:endCondLst>
                    </p:cTn>
                    <p:tgtEl>
                      <p:spTgt spid="40"/>
                    </p:tgtEl>
                  </p:cMediaNode>
                </p:audio>
                <p:audio>
                  <p:cMediaNode vol="51220">
                    <p:cTn id="77" fill="hold" display="0">
                      <p:stCondLst>
                        <p:cond delay="indefinite"/>
                      </p:stCondLst>
                      <p:endCondLst>
                        <p:cond evt="onStopAudio" delay="0">
                          <p:tgtEl>
                            <p:sldTgt/>
                          </p:tgtEl>
                        </p:cond>
                      </p:endCondLst>
                    </p:cTn>
                    <p:tgtEl>
                      <p:spTgt spid="41"/>
                    </p:tgtEl>
                  </p:cMediaNode>
                </p:audio>
              </p:childTnLst>
            </p:cTn>
          </p:par>
        </p:tnLst>
        <p:bldLst>
          <p:bldP spid="6" grpId="0" animBg="1"/>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1000"/>
                                            <p:tgtEl>
                                              <p:spTgt spid="45"/>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up)">
                                          <p:cBhvr>
                                            <p:cTn id="14" dur="1000"/>
                                            <p:tgtEl>
                                              <p:spTgt spid="59"/>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80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0" fill="hold"/>
                                            <p:tgtEl>
                                              <p:spTgt spid="30"/>
                                            </p:tgtEl>
                                            <p:attrNameLst>
                                              <p:attrName>ppt_x</p:attrName>
                                            </p:attrNameLst>
                                          </p:cBhvr>
                                          <p:tavLst>
                                            <p:tav tm="0">
                                              <p:val>
                                                <p:strVal val="#ppt_x"/>
                                              </p:val>
                                            </p:tav>
                                            <p:tav tm="100000">
                                              <p:val>
                                                <p:strVal val="#ppt_x"/>
                                              </p:val>
                                            </p:tav>
                                          </p:tavLst>
                                        </p:anim>
                                        <p:anim calcmode="lin" valueType="num">
                                          <p:cBhvr additive="base">
                                            <p:cTn id="23" dur="1000" fill="hold"/>
                                            <p:tgtEl>
                                              <p:spTgt spid="30"/>
                                            </p:tgtEl>
                                            <p:attrNameLst>
                                              <p:attrName>ppt_y</p:attrName>
                                            </p:attrNameLst>
                                          </p:cBhvr>
                                          <p:tavLst>
                                            <p:tav tm="0">
                                              <p:val>
                                                <p:strVal val="1+#ppt_h/2"/>
                                              </p:val>
                                            </p:tav>
                                            <p:tav tm="100000">
                                              <p:val>
                                                <p:strVal val="#ppt_y"/>
                                              </p:val>
                                            </p:tav>
                                          </p:tavLst>
                                        </p:anim>
                                      </p:childTnLst>
                                    </p:cTn>
                                  </p:par>
                                </p:childTnLst>
                              </p:cTn>
                            </p:par>
                            <p:par>
                              <p:cTn id="24" fill="hold">
                                <p:stCondLst>
                                  <p:cond delay="3800"/>
                                </p:stCondLst>
                                <p:childTnLst>
                                  <p:par>
                                    <p:cTn id="25" presetID="2" presetClass="entr" presetSubtype="4"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000" fill="hold"/>
                                            <p:tgtEl>
                                              <p:spTgt spid="33"/>
                                            </p:tgtEl>
                                            <p:attrNameLst>
                                              <p:attrName>ppt_x</p:attrName>
                                            </p:attrNameLst>
                                          </p:cBhvr>
                                          <p:tavLst>
                                            <p:tav tm="0">
                                              <p:val>
                                                <p:strVal val="#ppt_x"/>
                                              </p:val>
                                            </p:tav>
                                            <p:tav tm="100000">
                                              <p:val>
                                                <p:strVal val="#ppt_x"/>
                                              </p:val>
                                            </p:tav>
                                          </p:tavLst>
                                        </p:anim>
                                        <p:anim calcmode="lin" valueType="num">
                                          <p:cBhvr additive="base">
                                            <p:cTn id="28" dur="1000" fill="hold"/>
                                            <p:tgtEl>
                                              <p:spTgt spid="33"/>
                                            </p:tgtEl>
                                            <p:attrNameLst>
                                              <p:attrName>ppt_y</p:attrName>
                                            </p:attrNameLst>
                                          </p:cBhvr>
                                          <p:tavLst>
                                            <p:tav tm="0">
                                              <p:val>
                                                <p:strVal val="1+#ppt_h/2"/>
                                              </p:val>
                                            </p:tav>
                                            <p:tav tm="100000">
                                              <p:val>
                                                <p:strVal val="#ppt_y"/>
                                              </p:val>
                                            </p:tav>
                                          </p:tavLst>
                                        </p:anim>
                                      </p:childTnLst>
                                    </p:cTn>
                                  </p:par>
                                </p:childTnLst>
                              </p:cTn>
                            </p:par>
                            <p:par>
                              <p:cTn id="29" fill="hold">
                                <p:stCondLst>
                                  <p:cond delay="4800"/>
                                </p:stCondLst>
                                <p:childTnLst>
                                  <p:par>
                                    <p:cTn id="30" presetID="2" presetClass="entr" presetSubtype="4"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1000" fill="hold"/>
                                            <p:tgtEl>
                                              <p:spTgt spid="36"/>
                                            </p:tgtEl>
                                            <p:attrNameLst>
                                              <p:attrName>ppt_x</p:attrName>
                                            </p:attrNameLst>
                                          </p:cBhvr>
                                          <p:tavLst>
                                            <p:tav tm="0">
                                              <p:val>
                                                <p:strVal val="#ppt_x"/>
                                              </p:val>
                                            </p:tav>
                                            <p:tav tm="100000">
                                              <p:val>
                                                <p:strVal val="#ppt_x"/>
                                              </p:val>
                                            </p:tav>
                                          </p:tavLst>
                                        </p:anim>
                                        <p:anim calcmode="lin" valueType="num">
                                          <p:cBhvr additive="base">
                                            <p:cTn id="33"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27"/>
                                            </p:tgtEl>
                                          </p:cBhvr>
                                        </p:animEffect>
                                        <p:animScale>
                                          <p:cBhvr>
                                            <p:cTn id="39" dur="250" autoRev="1" fill="hold"/>
                                            <p:tgtEl>
                                              <p:spTgt spid="27"/>
                                            </p:tgtEl>
                                          </p:cBhvr>
                                          <p:by x="105000" y="105000"/>
                                        </p:animScale>
                                      </p:childTnLst>
                                      <p:subTnLst>
                                        <p:audio>
                                          <p:cMediaNode>
                                            <p:cTn display="0" masterRel="sameClick">
                                              <p:stCondLst>
                                                <p:cond evt="begin" delay="0">
                                                  <p:tn val="37"/>
                                                </p:cond>
                                              </p:stCondLst>
                                              <p:endCondLst>
                                                <p:cond evt="onStopAudio" delay="0">
                                                  <p:tgtEl>
                                                    <p:sldTgt/>
                                                  </p:tgtEl>
                                                </p:cond>
                                              </p:endCondLst>
                                            </p:cTn>
                                            <p:tgtEl>
                                              <p:sndTgt r:embed="rId7" name="click.wav"/>
                                            </p:tgtEl>
                                          </p:cMediaNode>
                                        </p:audio>
                                      </p:subTnLst>
                                    </p:cTn>
                                  </p:par>
                                  <p:par>
                                    <p:cTn id="40" presetID="1" presetClass="mediacall" presetSubtype="0" fill="hold" nodeType="withEffect">
                                      <p:stCondLst>
                                        <p:cond delay="0"/>
                                      </p:stCondLst>
                                      <p:childTnLst>
                                        <p:cmd type="call" cmd="playFrom(0.0)">
                                          <p:cBhvr>
                                            <p:cTn id="41" dur="4576" fill="hold"/>
                                            <p:tgtEl>
                                              <p:spTgt spid="39"/>
                                            </p:tgtEl>
                                          </p:cBhvr>
                                        </p:cmd>
                                      </p:childTnLst>
                                    </p:cTn>
                                  </p:par>
                                  <p:par>
                                    <p:cTn id="42" presetID="10" presetClass="exit" presetSubtype="0" fill="hold" nodeType="withEffect">
                                      <p:stCondLst>
                                        <p:cond delay="0"/>
                                      </p:stCondLst>
                                      <p:childTnLst>
                                        <p:animEffect transition="out" filter="fad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3"/>
                                            </p:tgtEl>
                                          </p:cBhvr>
                                        </p:animEffect>
                                        <p:set>
                                          <p:cBhvr>
                                            <p:cTn id="47" dur="1" fill="hold">
                                              <p:stCondLst>
                                                <p:cond delay="499"/>
                                              </p:stCondLst>
                                            </p:cTn>
                                            <p:tgtEl>
                                              <p:spTgt spid="3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6"/>
                                            </p:tgtEl>
                                          </p:cBhvr>
                                        </p:animEffect>
                                        <p:set>
                                          <p:cBhvr>
                                            <p:cTn id="5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nodeType="clickEffect">
                                      <p:stCondLst>
                                        <p:cond delay="0"/>
                                      </p:stCondLst>
                                      <p:childTnLst>
                                        <p:animEffect transition="out" filter="fade">
                                          <p:cBhvr>
                                            <p:cTn id="55" dur="500" tmFilter="0, 0; .2, .5; .8, .5; 1, 0"/>
                                            <p:tgtEl>
                                              <p:spTgt spid="30"/>
                                            </p:tgtEl>
                                          </p:cBhvr>
                                        </p:animEffect>
                                        <p:animScale>
                                          <p:cBhvr>
                                            <p:cTn id="56" dur="250" autoRev="1" fill="hold"/>
                                            <p:tgtEl>
                                              <p:spTgt spid="30"/>
                                            </p:tgtEl>
                                          </p:cBhvr>
                                          <p:by x="105000" y="105000"/>
                                        </p:animScale>
                                      </p:childTnLst>
                                    </p:cTn>
                                  </p:par>
                                  <p:par>
                                    <p:cTn id="57" presetID="1" presetClass="mediacall" presetSubtype="0" fill="hold" nodeType="withEffect">
                                      <p:stCondLst>
                                        <p:cond delay="0"/>
                                      </p:stCondLst>
                                      <p:childTnLst>
                                        <p:cmd type="call" cmd="playFrom(0.0)">
                                          <p:cBhvr>
                                            <p:cTn id="58" dur="4995" fill="hold"/>
                                            <p:tgtEl>
                                              <p:spTgt spid="41"/>
                                            </p:tgtEl>
                                          </p:cBhvr>
                                        </p:cmd>
                                      </p:child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33"/>
                                            </p:tgtEl>
                                          </p:cBhvr>
                                        </p:animEffect>
                                        <p:animScale>
                                          <p:cBhvr>
                                            <p:cTn id="64" dur="250" autoRev="1" fill="hold"/>
                                            <p:tgtEl>
                                              <p:spTgt spid="33"/>
                                            </p:tgtEl>
                                          </p:cBhvr>
                                          <p:by x="105000" y="105000"/>
                                        </p:animScale>
                                      </p:childTnLst>
                                    </p:cTn>
                                  </p:par>
                                  <p:par>
                                    <p:cTn id="65" presetID="1" presetClass="mediacall" presetSubtype="0" fill="hold" nodeType="withEffect">
                                      <p:stCondLst>
                                        <p:cond delay="0"/>
                                      </p:stCondLst>
                                      <p:childTnLst>
                                        <p:cmd type="call" cmd="playFrom(0.0)">
                                          <p:cBhvr>
                                            <p:cTn id="66" dur="4995" fill="hold"/>
                                            <p:tgtEl>
                                              <p:spTgt spid="40"/>
                                            </p:tgtEl>
                                          </p:cBhvr>
                                        </p:cmd>
                                      </p:childTnLst>
                                    </p:cTn>
                                  </p:par>
                                </p:childTnLst>
                              </p:cTn>
                            </p:par>
                          </p:childTnLst>
                        </p:cTn>
                      </p:par>
                    </p:childTnLst>
                  </p:cTn>
                  <p:nextCondLst>
                    <p:cond evt="onClick" delay="0">
                      <p:tgtEl>
                        <p:spTgt spid="33"/>
                      </p:tgtEl>
                    </p:cond>
                  </p:nextCondLst>
                </p:seq>
                <p:seq concurrent="1" nextAc="seek">
                  <p:cTn id="67" restart="whenNotActive" fill="hold" evtFilter="cancelBubble" nodeType="interactiveSeq">
                    <p:stCondLst>
                      <p:cond evt="onClick" delay="0">
                        <p:tgtEl>
                          <p:spTgt spid="36"/>
                        </p:tgtEl>
                      </p:cond>
                    </p:stCondLst>
                    <p:endSync evt="end" delay="0">
                      <p:rtn val="all"/>
                    </p:endSync>
                    <p:childTnLst>
                      <p:par>
                        <p:cTn id="68" fill="hold">
                          <p:stCondLst>
                            <p:cond delay="0"/>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36"/>
                                            </p:tgtEl>
                                          </p:cBhvr>
                                        </p:animEffect>
                                        <p:animScale>
                                          <p:cBhvr>
                                            <p:cTn id="72" dur="250" autoRev="1" fill="hold"/>
                                            <p:tgtEl>
                                              <p:spTgt spid="36"/>
                                            </p:tgtEl>
                                          </p:cBhvr>
                                          <p:by x="105000" y="105000"/>
                                        </p:animScale>
                                      </p:childTnLst>
                                    </p:cTn>
                                  </p:par>
                                  <p:par>
                                    <p:cTn id="73" presetID="1" presetClass="mediacall" presetSubtype="0" fill="hold" nodeType="withEffect">
                                      <p:stCondLst>
                                        <p:cond delay="0"/>
                                      </p:stCondLst>
                                      <p:childTnLst>
                                        <p:cmd type="call" cmd="playFrom(0.0)">
                                          <p:cBhvr>
                                            <p:cTn id="74" dur="4995" fill="hold"/>
                                            <p:tgtEl>
                                              <p:spTgt spid="40"/>
                                            </p:tgtEl>
                                          </p:cBhvr>
                                        </p:cmd>
                                      </p:childTnLst>
                                    </p:cTn>
                                  </p:par>
                                </p:childTnLst>
                              </p:cTn>
                            </p:par>
                          </p:childTnLst>
                        </p:cTn>
                      </p:par>
                    </p:childTnLst>
                  </p:cTn>
                  <p:nextCondLst>
                    <p:cond evt="onClick" delay="0">
                      <p:tgtEl>
                        <p:spTgt spid="36"/>
                      </p:tgtEl>
                    </p:cond>
                  </p:nextCondLst>
                </p:seq>
                <p:audio>
                  <p:cMediaNode vol="80000">
                    <p:cTn id="75" fill="hold" display="0">
                      <p:stCondLst>
                        <p:cond delay="indefinite"/>
                      </p:stCondLst>
                      <p:endCondLst>
                        <p:cond evt="onStopAudio" delay="0">
                          <p:tgtEl>
                            <p:sldTgt/>
                          </p:tgtEl>
                        </p:cond>
                      </p:endCondLst>
                    </p:cTn>
                    <p:tgtEl>
                      <p:spTgt spid="39"/>
                    </p:tgtEl>
                  </p:cMediaNode>
                </p:audio>
                <p:audio>
                  <p:cMediaNode vol="51220">
                    <p:cTn id="76" fill="hold" display="0">
                      <p:stCondLst>
                        <p:cond delay="indefinite"/>
                      </p:stCondLst>
                      <p:endCondLst>
                        <p:cond evt="onStopAudio" delay="0">
                          <p:tgtEl>
                            <p:sldTgt/>
                          </p:tgtEl>
                        </p:cond>
                      </p:endCondLst>
                    </p:cTn>
                    <p:tgtEl>
                      <p:spTgt spid="40"/>
                    </p:tgtEl>
                  </p:cMediaNode>
                </p:audio>
                <p:audio>
                  <p:cMediaNode vol="51220">
                    <p:cTn id="77" fill="hold" display="0">
                      <p:stCondLst>
                        <p:cond delay="indefinite"/>
                      </p:stCondLst>
                      <p:endCondLst>
                        <p:cond evt="onStopAudio" delay="0">
                          <p:tgtEl>
                            <p:sldTgt/>
                          </p:tgtEl>
                        </p:cond>
                      </p:endCondLst>
                    </p:cTn>
                    <p:tgtEl>
                      <p:spTgt spid="41"/>
                    </p:tgtEl>
                  </p:cMediaNode>
                </p:audio>
              </p:childTnLst>
            </p:cTn>
          </p:par>
        </p:tnLst>
        <p:bldLst>
          <p:bldP spid="6" grpId="0" animBg="1"/>
          <p:bldP spid="4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53B6A3-8F7B-4A04-A80D-E2BD9C03450E}"/>
              </a:ext>
            </a:extLst>
          </p:cNvPr>
          <p:cNvSpPr/>
          <p:nvPr/>
        </p:nvSpPr>
        <p:spPr>
          <a:xfrm>
            <a:off x="3150831" y="461981"/>
            <a:ext cx="8430896" cy="2043960"/>
          </a:xfrm>
          <a:prstGeom prst="roundRect">
            <a:avLst/>
          </a:prstGeom>
          <a:solidFill>
            <a:schemeClr val="accent5">
              <a:lumMod val="20000"/>
              <a:lumOff val="80000"/>
              <a:alpha val="98000"/>
            </a:schemeClr>
          </a:solidFill>
          <a:ln w="1270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A6D5CBA5-1893-4318-A021-C155D5A2462E}"/>
              </a:ext>
            </a:extLst>
          </p:cNvPr>
          <p:cNvSpPr txBox="1"/>
          <p:nvPr/>
        </p:nvSpPr>
        <p:spPr>
          <a:xfrm>
            <a:off x="3352157" y="906490"/>
            <a:ext cx="8545541" cy="1151149"/>
          </a:xfrm>
          <a:prstGeom prst="rect">
            <a:avLst/>
          </a:prstGeom>
          <a:noFill/>
        </p:spPr>
        <p:txBody>
          <a:bodyPr wrap="square" lIns="0" tIns="0" rIns="0" bIns="0" rtlCol="0">
            <a:spAutoFit/>
          </a:bodyPr>
          <a:lstStyle/>
          <a:p>
            <a:pPr marL="0" marR="0" lvl="0" indent="0" algn="l" defTabSz="914400" rtl="0" eaLnBrk="1" fontAlgn="auto" latinLnBrk="0" hangingPunct="1">
              <a:lnSpc>
                <a:spcPct val="121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Calibri"/>
              </a:rPr>
              <a:t>Diện</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tích</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xung</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quanh</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của</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hình</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hộp</a:t>
            </a:r>
            <a:r>
              <a:rPr lang="en-US" sz="3200" b="1" dirty="0">
                <a:solidFill>
                  <a:srgbClr val="C00000"/>
                </a:solidFill>
                <a:latin typeface="Calibri"/>
              </a:rPr>
              <a:t> </a:t>
            </a:r>
            <a:r>
              <a:rPr kumimoji="0" lang="en-US" sz="3200" b="1" i="0" u="none" strike="noStrike" kern="1200" cap="none" spc="0" normalizeH="0" baseline="0" noProof="0" dirty="0" err="1">
                <a:ln>
                  <a:noFill/>
                </a:ln>
                <a:solidFill>
                  <a:srgbClr val="C00000"/>
                </a:solidFill>
                <a:effectLst/>
                <a:uLnTx/>
                <a:uFillTx/>
                <a:latin typeface="Calibri"/>
              </a:rPr>
              <a:t>chữ</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nhật</a:t>
            </a:r>
            <a:r>
              <a:rPr lang="en-US" sz="3200" b="1" noProof="0" dirty="0">
                <a:solidFill>
                  <a:srgbClr val="C00000"/>
                </a:solidFill>
                <a:latin typeface="Calibri"/>
              </a:rPr>
              <a:t>?</a:t>
            </a:r>
          </a:p>
          <a:p>
            <a:pPr marL="0" marR="0" lvl="0" indent="0" algn="l" defTabSz="914400" rtl="0" eaLnBrk="1" fontAlgn="auto" latinLnBrk="0" hangingPunct="1">
              <a:lnSpc>
                <a:spcPct val="121000"/>
              </a:lnSpc>
              <a:spcBef>
                <a:spcPts val="0"/>
              </a:spcBef>
              <a:spcAft>
                <a:spcPts val="0"/>
              </a:spcAft>
              <a:buClrTx/>
              <a:buSzTx/>
              <a:buFontTx/>
              <a:buNone/>
              <a:tabLst/>
              <a:defRPr/>
            </a:pPr>
            <a:r>
              <a:rPr lang="en-US" sz="3200" b="1" dirty="0" err="1">
                <a:solidFill>
                  <a:srgbClr val="C00000"/>
                </a:solidFill>
                <a:latin typeface="Calibri"/>
              </a:rPr>
              <a:t>Biết</a:t>
            </a:r>
            <a:r>
              <a:rPr lang="en-US" sz="3200" b="1" dirty="0">
                <a:solidFill>
                  <a:srgbClr val="C00000"/>
                </a:solidFill>
                <a:latin typeface="Calibri"/>
              </a:rPr>
              <a:t> </a:t>
            </a:r>
            <a:r>
              <a:rPr lang="en-US" sz="3200" b="1" dirty="0" err="1">
                <a:solidFill>
                  <a:srgbClr val="C00000"/>
                </a:solidFill>
                <a:latin typeface="Calibri"/>
              </a:rPr>
              <a:t>rằng</a:t>
            </a:r>
            <a:r>
              <a:rPr lang="en-US" sz="3200" b="1" dirty="0">
                <a:solidFill>
                  <a:srgbClr val="C00000"/>
                </a:solidFill>
                <a:latin typeface="Calibri"/>
              </a:rPr>
              <a:t> chu vi </a:t>
            </a:r>
            <a:r>
              <a:rPr lang="en-US" sz="3200" b="1" dirty="0" err="1">
                <a:solidFill>
                  <a:srgbClr val="C00000"/>
                </a:solidFill>
                <a:latin typeface="Calibri"/>
              </a:rPr>
              <a:t>mặt</a:t>
            </a:r>
            <a:r>
              <a:rPr lang="en-US" sz="3200" b="1" dirty="0">
                <a:solidFill>
                  <a:srgbClr val="C00000"/>
                </a:solidFill>
                <a:latin typeface="Calibri"/>
              </a:rPr>
              <a:t> </a:t>
            </a:r>
            <a:r>
              <a:rPr lang="en-US" sz="3200" b="1" dirty="0" err="1">
                <a:solidFill>
                  <a:srgbClr val="C00000"/>
                </a:solidFill>
                <a:latin typeface="Calibri"/>
              </a:rPr>
              <a:t>đáy</a:t>
            </a:r>
            <a:r>
              <a:rPr lang="en-US" sz="3200" b="1" dirty="0">
                <a:solidFill>
                  <a:srgbClr val="C00000"/>
                </a:solidFill>
                <a:latin typeface="Calibri"/>
              </a:rPr>
              <a:t> 17 cm, </a:t>
            </a:r>
            <a:r>
              <a:rPr lang="en-US" sz="3200" b="1" dirty="0" err="1">
                <a:solidFill>
                  <a:srgbClr val="C00000"/>
                </a:solidFill>
                <a:latin typeface="Calibri"/>
              </a:rPr>
              <a:t>chiều</a:t>
            </a:r>
            <a:r>
              <a:rPr lang="en-US" sz="3200" b="1" dirty="0">
                <a:solidFill>
                  <a:srgbClr val="C00000"/>
                </a:solidFill>
                <a:latin typeface="Calibri"/>
              </a:rPr>
              <a:t> </a:t>
            </a:r>
            <a:r>
              <a:rPr lang="en-US" sz="3200" b="1" dirty="0" err="1">
                <a:solidFill>
                  <a:srgbClr val="C00000"/>
                </a:solidFill>
                <a:latin typeface="Calibri"/>
              </a:rPr>
              <a:t>cao</a:t>
            </a:r>
            <a:r>
              <a:rPr lang="en-US" sz="3200" b="1" dirty="0">
                <a:solidFill>
                  <a:srgbClr val="C00000"/>
                </a:solidFill>
                <a:latin typeface="Calibri"/>
              </a:rPr>
              <a:t> 12cm.</a:t>
            </a:r>
            <a:endParaRPr kumimoji="0" lang="en-US" sz="3200" b="1" i="0" u="none" strike="noStrike" kern="1200" cap="none" spc="0" normalizeH="0" baseline="0" noProof="0" dirty="0">
              <a:ln>
                <a:noFill/>
              </a:ln>
              <a:solidFill>
                <a:srgbClr val="C00000"/>
              </a:solidFill>
              <a:effectLst/>
              <a:uLnTx/>
              <a:uFillTx/>
              <a:latin typeface="Calibri"/>
            </a:endParaRPr>
          </a:p>
        </p:txBody>
      </p:sp>
      <p:grpSp>
        <p:nvGrpSpPr>
          <p:cNvPr id="27" name="Group 26">
            <a:extLst>
              <a:ext uri="{FF2B5EF4-FFF2-40B4-BE49-F238E27FC236}">
                <a16:creationId xmlns:a16="http://schemas.microsoft.com/office/drawing/2014/main" id="{B4F6C1C4-DD83-494D-8531-51EC6E9150BC}"/>
              </a:ext>
            </a:extLst>
          </p:cNvPr>
          <p:cNvGrpSpPr/>
          <p:nvPr/>
        </p:nvGrpSpPr>
        <p:grpSpPr>
          <a:xfrm>
            <a:off x="6560355" y="4560025"/>
            <a:ext cx="4891896" cy="885014"/>
            <a:chOff x="2590456" y="3469209"/>
            <a:chExt cx="3990908" cy="1005311"/>
          </a:xfrm>
        </p:grpSpPr>
        <p:sp>
          <p:nvSpPr>
            <p:cNvPr id="28" name="Rectangle: Rounded Corners 27">
              <a:extLst>
                <a:ext uri="{FF2B5EF4-FFF2-40B4-BE49-F238E27FC236}">
                  <a16:creationId xmlns:a16="http://schemas.microsoft.com/office/drawing/2014/main" id="{1E0307BC-ED69-45D7-B18D-4BCD28536CBA}"/>
                </a:ext>
              </a:extLst>
            </p:cNvPr>
            <p:cNvSpPr/>
            <p:nvPr/>
          </p:nvSpPr>
          <p:spPr>
            <a:xfrm>
              <a:off x="2590456" y="3469209"/>
              <a:ext cx="3630311"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F28CC90D-4218-49AA-920C-FA5F6F14AD9C}"/>
                </a:ext>
              </a:extLst>
            </p:cNvPr>
            <p:cNvSpPr txBox="1"/>
            <p:nvPr/>
          </p:nvSpPr>
          <p:spPr>
            <a:xfrm>
              <a:off x="2719362" y="3647137"/>
              <a:ext cx="3862002" cy="6992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D. </a:t>
              </a:r>
              <a:r>
                <a:rPr kumimoji="0" lang="en-US" sz="40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17 x 12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id="{2253D56E-D6C0-4A55-8D64-84D57DB7165C}"/>
              </a:ext>
            </a:extLst>
          </p:cNvPr>
          <p:cNvGrpSpPr/>
          <p:nvPr/>
        </p:nvGrpSpPr>
        <p:grpSpPr>
          <a:xfrm>
            <a:off x="6567394" y="3092811"/>
            <a:ext cx="5096883" cy="1348581"/>
            <a:chOff x="2590800" y="5298832"/>
            <a:chExt cx="5039293" cy="2039671"/>
          </a:xfrm>
        </p:grpSpPr>
        <p:sp>
          <p:nvSpPr>
            <p:cNvPr id="31" name="Rectangle: Rounded Corners 30">
              <a:extLst>
                <a:ext uri="{FF2B5EF4-FFF2-40B4-BE49-F238E27FC236}">
                  <a16:creationId xmlns:a16="http://schemas.microsoft.com/office/drawing/2014/main" id="{099FE144-0A01-4C3E-A5BD-6C24937B4426}"/>
                </a:ext>
              </a:extLst>
            </p:cNvPr>
            <p:cNvSpPr/>
            <p:nvPr/>
          </p:nvSpPr>
          <p:spPr>
            <a:xfrm>
              <a:off x="2590800" y="5298832"/>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AC0A44A0-F501-4F64-A374-657EEE41C8A5}"/>
                </a:ext>
              </a:extLst>
            </p:cNvPr>
            <p:cNvSpPr txBox="1"/>
            <p:nvPr/>
          </p:nvSpPr>
          <p:spPr>
            <a:xfrm>
              <a:off x="2825515" y="5476508"/>
              <a:ext cx="4804578" cy="1861995"/>
            </a:xfrm>
            <a:prstGeom prst="rect">
              <a:avLst/>
            </a:prstGeom>
            <a:noFill/>
            <a:ln>
              <a:noFill/>
            </a:ln>
          </p:spPr>
          <p:txBody>
            <a:bodyPr wrap="square" lIns="0" tIns="0" rIns="0" bIns="0" rtlCol="0">
              <a:spAutoFit/>
            </a:bodyPr>
            <a:lstStyle/>
            <a:p>
              <a:pPr>
                <a:defRPr/>
              </a:pPr>
              <a:r>
                <a:rPr kumimoji="0" lang="en-US" sz="4000" b="1" i="0" u="none" strike="noStrike" kern="1200" cap="none" spc="0" normalizeH="0" baseline="0" noProof="0" dirty="0">
                  <a:ln w="0"/>
                  <a:solidFill>
                    <a:srgbClr val="ED5565"/>
                  </a:solidFill>
                  <a:effectLst/>
                  <a:uLnTx/>
                  <a:uFillTx/>
                  <a:latin typeface="Calibri"/>
                  <a:ea typeface="+mn-ea"/>
                  <a:cs typeface="+mn-cs"/>
                </a:rPr>
                <a:t>B. </a:t>
              </a:r>
              <a:r>
                <a:rPr kumimoji="0" lang="en-US" sz="40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17 + 12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6A6F089C-AAE7-4E23-A799-6490828E311C}"/>
              </a:ext>
            </a:extLst>
          </p:cNvPr>
          <p:cNvGrpSpPr/>
          <p:nvPr/>
        </p:nvGrpSpPr>
        <p:grpSpPr>
          <a:xfrm>
            <a:off x="1315384" y="4534664"/>
            <a:ext cx="4958416" cy="885977"/>
            <a:chOff x="2590800" y="5298831"/>
            <a:chExt cx="4634090" cy="1310639"/>
          </a:xfrm>
        </p:grpSpPr>
        <p:sp>
          <p:nvSpPr>
            <p:cNvPr id="34" name="Rectangle: Rounded Corners 33">
              <a:extLst>
                <a:ext uri="{FF2B5EF4-FFF2-40B4-BE49-F238E27FC236}">
                  <a16:creationId xmlns:a16="http://schemas.microsoft.com/office/drawing/2014/main" id="{3C98CF20-DF2C-4EFB-AE9B-E9D361125101}"/>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5" name="TextBox 34">
              <a:extLst>
                <a:ext uri="{FF2B5EF4-FFF2-40B4-BE49-F238E27FC236}">
                  <a16:creationId xmlns:a16="http://schemas.microsoft.com/office/drawing/2014/main" id="{4B71202A-3A2B-4E23-9F20-C9456A4E0C00}"/>
                </a:ext>
              </a:extLst>
            </p:cNvPr>
            <p:cNvSpPr txBox="1"/>
            <p:nvPr/>
          </p:nvSpPr>
          <p:spPr>
            <a:xfrm>
              <a:off x="2995731" y="5473519"/>
              <a:ext cx="4229159" cy="91059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C. </a:t>
              </a:r>
              <a:r>
                <a:rPr lang="en-US" sz="4000" b="1" dirty="0">
                  <a:ln w="3175">
                    <a:noFill/>
                  </a:ln>
                  <a:solidFill>
                    <a:srgbClr val="17375E"/>
                  </a:solidFill>
                  <a:latin typeface="Calibri (Body)"/>
                  <a:cs typeface="Calibri" panose="020F0502020204030204" pitchFamily="34" charset="0"/>
                </a:rPr>
                <a:t>17 x 5 x 2</a:t>
              </a:r>
              <a:endParaRPr kumimoji="0" lang="en-US" sz="40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FE243276-CA3C-49B4-B6EE-5B1EAD0C1BE3}"/>
              </a:ext>
            </a:extLst>
          </p:cNvPr>
          <p:cNvGrpSpPr/>
          <p:nvPr/>
        </p:nvGrpSpPr>
        <p:grpSpPr>
          <a:xfrm>
            <a:off x="1292890" y="3127576"/>
            <a:ext cx="5150312" cy="1340034"/>
            <a:chOff x="2590800" y="5298831"/>
            <a:chExt cx="4737662" cy="2111452"/>
          </a:xfrm>
        </p:grpSpPr>
        <p:sp>
          <p:nvSpPr>
            <p:cNvPr id="37" name="Rectangle: Rounded Corners 36">
              <a:extLst>
                <a:ext uri="{FF2B5EF4-FFF2-40B4-BE49-F238E27FC236}">
                  <a16:creationId xmlns:a16="http://schemas.microsoft.com/office/drawing/2014/main" id="{8DD37669-10A6-4B87-A722-BBDCDE8E0335}"/>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8" name="TextBox 37">
              <a:extLst>
                <a:ext uri="{FF2B5EF4-FFF2-40B4-BE49-F238E27FC236}">
                  <a16:creationId xmlns:a16="http://schemas.microsoft.com/office/drawing/2014/main" id="{2EE338E9-8D04-4043-8A66-A854C8D0C599}"/>
                </a:ext>
              </a:extLst>
            </p:cNvPr>
            <p:cNvSpPr txBox="1"/>
            <p:nvPr/>
          </p:nvSpPr>
          <p:spPr>
            <a:xfrm>
              <a:off x="3099303" y="5470466"/>
              <a:ext cx="4229159" cy="193981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0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A. </a:t>
              </a:r>
              <a:r>
                <a:rPr kumimoji="0" lang="en-US" sz="40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17 x 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pic>
        <p:nvPicPr>
          <p:cNvPr id="39" name="59c3c5f047238">
            <a:hlinkClick r:id="" action="ppaction://media"/>
            <a:extLst>
              <a:ext uri="{FF2B5EF4-FFF2-40B4-BE49-F238E27FC236}">
                <a16:creationId xmlns:a16="http://schemas.microsoft.com/office/drawing/2014/main" id="{08BCB4DA-1822-481A-B833-BBD34688CC4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10825" y="1859813"/>
            <a:ext cx="1384390" cy="1384390"/>
          </a:xfrm>
          <a:prstGeom prst="rect">
            <a:avLst/>
          </a:prstGeom>
        </p:spPr>
      </p:pic>
      <p:pic>
        <p:nvPicPr>
          <p:cNvPr id="40" name="AmthanhThua">
            <a:hlinkClick r:id="" action="ppaction://media"/>
            <a:extLst>
              <a:ext uri="{FF2B5EF4-FFF2-40B4-BE49-F238E27FC236}">
                <a16:creationId xmlns:a16="http://schemas.microsoft.com/office/drawing/2014/main" id="{15DD97E1-0E7F-49CA-9587-3AB1886D92FC}"/>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716184" y="3823004"/>
            <a:ext cx="1316836" cy="1316836"/>
          </a:xfrm>
          <a:prstGeom prst="rect">
            <a:avLst/>
          </a:prstGeom>
        </p:spPr>
      </p:pic>
      <p:pic>
        <p:nvPicPr>
          <p:cNvPr id="41" name="AmthanhThua">
            <a:hlinkClick r:id="" action="ppaction://media"/>
            <a:extLst>
              <a:ext uri="{FF2B5EF4-FFF2-40B4-BE49-F238E27FC236}">
                <a16:creationId xmlns:a16="http://schemas.microsoft.com/office/drawing/2014/main" id="{EC152151-13C7-471D-BD4D-823A407EB9E0}"/>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677048" y="5308895"/>
            <a:ext cx="1316836" cy="1316836"/>
          </a:xfrm>
          <a:prstGeom prst="rect">
            <a:avLst/>
          </a:prstGeom>
        </p:spPr>
      </p:pic>
    </p:spTree>
    <p:extLst>
      <p:ext uri="{BB962C8B-B14F-4D97-AF65-F5344CB8AC3E}">
        <p14:creationId xmlns:p14="http://schemas.microsoft.com/office/powerpoint/2010/main" val="2797374479"/>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childTnLst>
                              </p:cTn>
                            </p:par>
                            <p:par>
                              <p:cTn id="11" fill="hold">
                                <p:stCondLst>
                                  <p:cond delay="1000"/>
                                </p:stCondLst>
                                <p:childTnLst>
                                  <p:par>
                                    <p:cTn id="12" presetID="2" presetClass="entr" presetSubtype="4" fill="hold" nodeType="afterEffect" p14:presetBounceEnd="65000">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14:bounceEnd="65000">
                                          <p:cBhvr additive="base">
                                            <p:cTn id="14" dur="1000" fill="hold"/>
                                            <p:tgtEl>
                                              <p:spTgt spid="36"/>
                                            </p:tgtEl>
                                            <p:attrNameLst>
                                              <p:attrName>ppt_x</p:attrName>
                                            </p:attrNameLst>
                                          </p:cBhvr>
                                          <p:tavLst>
                                            <p:tav tm="0">
                                              <p:val>
                                                <p:strVal val="#ppt_x"/>
                                              </p:val>
                                            </p:tav>
                                            <p:tav tm="100000">
                                              <p:val>
                                                <p:strVal val="#ppt_x"/>
                                              </p:val>
                                            </p:tav>
                                          </p:tavLst>
                                        </p:anim>
                                        <p:anim calcmode="lin" valueType="num" p14:bounceEnd="65000">
                                          <p:cBhvr additive="base">
                                            <p:cTn id="15" dur="1000" fill="hold"/>
                                            <p:tgtEl>
                                              <p:spTgt spid="3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14:presetBounceEnd="65000">
                                      <p:stCondLst>
                                        <p:cond delay="800"/>
                                      </p:stCondLst>
                                      <p:childTnLst>
                                        <p:set>
                                          <p:cBhvr>
                                            <p:cTn id="17" dur="1" fill="hold">
                                              <p:stCondLst>
                                                <p:cond delay="0"/>
                                              </p:stCondLst>
                                            </p:cTn>
                                            <p:tgtEl>
                                              <p:spTgt spid="30"/>
                                            </p:tgtEl>
                                            <p:attrNameLst>
                                              <p:attrName>style.visibility</p:attrName>
                                            </p:attrNameLst>
                                          </p:cBhvr>
                                          <p:to>
                                            <p:strVal val="visible"/>
                                          </p:to>
                                        </p:set>
                                        <p:anim calcmode="lin" valueType="num" p14:bounceEnd="65000">
                                          <p:cBhvr additive="base">
                                            <p:cTn id="18" dur="1000" fill="hold"/>
                                            <p:tgtEl>
                                              <p:spTgt spid="30"/>
                                            </p:tgtEl>
                                            <p:attrNameLst>
                                              <p:attrName>ppt_x</p:attrName>
                                            </p:attrNameLst>
                                          </p:cBhvr>
                                          <p:tavLst>
                                            <p:tav tm="0">
                                              <p:val>
                                                <p:strVal val="#ppt_x"/>
                                              </p:val>
                                            </p:tav>
                                            <p:tav tm="100000">
                                              <p:val>
                                                <p:strVal val="#ppt_x"/>
                                              </p:val>
                                            </p:tav>
                                          </p:tavLst>
                                        </p:anim>
                                        <p:anim calcmode="lin" valueType="num" p14:bounceEnd="65000">
                                          <p:cBhvr additive="base">
                                            <p:cTn id="19" dur="1000" fill="hold"/>
                                            <p:tgtEl>
                                              <p:spTgt spid="30"/>
                                            </p:tgtEl>
                                            <p:attrNameLst>
                                              <p:attrName>ppt_y</p:attrName>
                                            </p:attrNameLst>
                                          </p:cBhvr>
                                          <p:tavLst>
                                            <p:tav tm="0">
                                              <p:val>
                                                <p:strVal val="1+#ppt_h/2"/>
                                              </p:val>
                                            </p:tav>
                                            <p:tav tm="100000">
                                              <p:val>
                                                <p:strVal val="#ppt_y"/>
                                              </p:val>
                                            </p:tav>
                                          </p:tavLst>
                                        </p:anim>
                                      </p:childTnLst>
                                    </p:cTn>
                                  </p:par>
                                </p:childTnLst>
                              </p:cTn>
                            </p:par>
                            <p:par>
                              <p:cTn id="20" fill="hold">
                                <p:stCondLst>
                                  <p:cond delay="2800"/>
                                </p:stCondLst>
                                <p:childTnLst>
                                  <p:par>
                                    <p:cTn id="21" presetID="2" presetClass="entr" presetSubtype="4" fill="hold" nodeType="afterEffect" p14:presetBounceEnd="65000">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14:bounceEnd="65000">
                                          <p:cBhvr additive="base">
                                            <p:cTn id="23" dur="1000" fill="hold"/>
                                            <p:tgtEl>
                                              <p:spTgt spid="33"/>
                                            </p:tgtEl>
                                            <p:attrNameLst>
                                              <p:attrName>ppt_x</p:attrName>
                                            </p:attrNameLst>
                                          </p:cBhvr>
                                          <p:tavLst>
                                            <p:tav tm="0">
                                              <p:val>
                                                <p:strVal val="#ppt_x"/>
                                              </p:val>
                                            </p:tav>
                                            <p:tav tm="100000">
                                              <p:val>
                                                <p:strVal val="#ppt_x"/>
                                              </p:val>
                                            </p:tav>
                                          </p:tavLst>
                                        </p:anim>
                                        <p:anim calcmode="lin" valueType="num" p14:bounceEnd="65000">
                                          <p:cBhvr additive="base">
                                            <p:cTn id="24" dur="1000" fill="hold"/>
                                            <p:tgtEl>
                                              <p:spTgt spid="33"/>
                                            </p:tgtEl>
                                            <p:attrNameLst>
                                              <p:attrName>ppt_y</p:attrName>
                                            </p:attrNameLst>
                                          </p:cBhvr>
                                          <p:tavLst>
                                            <p:tav tm="0">
                                              <p:val>
                                                <p:strVal val="1+#ppt_h/2"/>
                                              </p:val>
                                            </p:tav>
                                            <p:tav tm="100000">
                                              <p:val>
                                                <p:strVal val="#ppt_y"/>
                                              </p:val>
                                            </p:tav>
                                          </p:tavLst>
                                        </p:anim>
                                      </p:childTnLst>
                                    </p:cTn>
                                  </p:par>
                                </p:childTnLst>
                              </p:cTn>
                            </p:par>
                            <p:par>
                              <p:cTn id="25" fill="hold">
                                <p:stCondLst>
                                  <p:cond delay="3800"/>
                                </p:stCondLst>
                                <p:childTnLst>
                                  <p:par>
                                    <p:cTn id="26" presetID="2" presetClass="entr" presetSubtype="4" fill="hold" nodeType="afterEffect" p14:presetBounceEnd="65000">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14:bounceEnd="65000">
                                          <p:cBhvr additive="base">
                                            <p:cTn id="28" dur="1000" fill="hold"/>
                                            <p:tgtEl>
                                              <p:spTgt spid="27"/>
                                            </p:tgtEl>
                                            <p:attrNameLst>
                                              <p:attrName>ppt_x</p:attrName>
                                            </p:attrNameLst>
                                          </p:cBhvr>
                                          <p:tavLst>
                                            <p:tav tm="0">
                                              <p:val>
                                                <p:strVal val="#ppt_x"/>
                                              </p:val>
                                            </p:tav>
                                            <p:tav tm="100000">
                                              <p:val>
                                                <p:strVal val="#ppt_x"/>
                                              </p:val>
                                            </p:tav>
                                          </p:tavLst>
                                        </p:anim>
                                        <p:anim calcmode="lin" valueType="num" p14:bounceEnd="65000">
                                          <p:cBhvr additive="base">
                                            <p:cTn id="29"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7"/>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27"/>
                                            </p:tgtEl>
                                          </p:cBhvr>
                                        </p:animEffect>
                                        <p:animScale>
                                          <p:cBhvr>
                                            <p:cTn id="35" dur="250" autoRev="1" fill="hold"/>
                                            <p:tgtEl>
                                              <p:spTgt spid="27"/>
                                            </p:tgtEl>
                                          </p:cBhvr>
                                          <p:by x="105000" y="105000"/>
                                        </p:animScale>
                                      </p:childTnLst>
                                      <p:subTnLst>
                                        <p:audio>
                                          <p:cMediaNode>
                                            <p:cTn display="0" masterRel="sameClick">
                                              <p:stCondLst>
                                                <p:cond evt="begin" delay="0">
                                                  <p:tn val="33"/>
                                                </p:cond>
                                              </p:stCondLst>
                                              <p:endCondLst>
                                                <p:cond evt="onStopAudio" delay="0">
                                                  <p:tgtEl>
                                                    <p:sldTgt/>
                                                  </p:tgtEl>
                                                </p:cond>
                                              </p:endCondLst>
                                            </p:cTn>
                                            <p:tgtEl>
                                              <p:sndTgt r:embed="rId7" name="click.wav"/>
                                            </p:tgtEl>
                                          </p:cMediaNode>
                                        </p:audio>
                                      </p:subTnLst>
                                    </p:cTn>
                                  </p:par>
                                  <p:par>
                                    <p:cTn id="36" presetID="1" presetClass="mediacall" presetSubtype="0" fill="hold" nodeType="withEffect">
                                      <p:stCondLst>
                                        <p:cond delay="0"/>
                                      </p:stCondLst>
                                      <p:childTnLst>
                                        <p:cmd type="call" cmd="playFrom(0.0)">
                                          <p:cBhvr>
                                            <p:cTn id="37" dur="4576" fill="hold"/>
                                            <p:tgtEl>
                                              <p:spTgt spid="39"/>
                                            </p:tgtEl>
                                          </p:cBhvr>
                                        </p:cmd>
                                      </p:childTnLst>
                                    </p:cTn>
                                  </p:par>
                                  <p:par>
                                    <p:cTn id="38" presetID="10" presetClass="exit" presetSubtype="0" fill="hold" nodeType="with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30"/>
                        </p:tgtEl>
                      </p:cond>
                    </p:stCondLst>
                    <p:endSync evt="end" delay="0">
                      <p:rtn val="all"/>
                    </p:endSync>
                    <p:childTnLst>
                      <p:par>
                        <p:cTn id="48" fill="hold">
                          <p:stCondLst>
                            <p:cond delay="0"/>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30"/>
                                            </p:tgtEl>
                                          </p:cBhvr>
                                        </p:animEffect>
                                        <p:animScale>
                                          <p:cBhvr>
                                            <p:cTn id="52" dur="250" autoRev="1" fill="hold"/>
                                            <p:tgtEl>
                                              <p:spTgt spid="30"/>
                                            </p:tgtEl>
                                          </p:cBhvr>
                                          <p:by x="105000" y="105000"/>
                                        </p:animScale>
                                      </p:childTnLst>
                                    </p:cTn>
                                  </p:par>
                                  <p:par>
                                    <p:cTn id="53" presetID="1" presetClass="mediacall" presetSubtype="0" fill="hold" nodeType="withEffect">
                                      <p:stCondLst>
                                        <p:cond delay="0"/>
                                      </p:stCondLst>
                                      <p:childTnLst>
                                        <p:cmd type="call" cmd="playFrom(0.0)">
                                          <p:cBhvr>
                                            <p:cTn id="54" dur="4995" fill="hold"/>
                                            <p:tgtEl>
                                              <p:spTgt spid="41"/>
                                            </p:tgtEl>
                                          </p:cBhvr>
                                        </p:cmd>
                                      </p:childTnLst>
                                    </p:cTn>
                                  </p:par>
                                </p:childTnLst>
                              </p:cTn>
                            </p:par>
                          </p:childTnLst>
                        </p:cTn>
                      </p:par>
                    </p:childTnLst>
                  </p:cTn>
                  <p:nextCondLst>
                    <p:cond evt="onClick" delay="0">
                      <p:tgtEl>
                        <p:spTgt spid="30"/>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33"/>
                                            </p:tgtEl>
                                          </p:cBhvr>
                                        </p:animEffect>
                                        <p:animScale>
                                          <p:cBhvr>
                                            <p:cTn id="60" dur="250" autoRev="1" fill="hold"/>
                                            <p:tgtEl>
                                              <p:spTgt spid="33"/>
                                            </p:tgtEl>
                                          </p:cBhvr>
                                          <p:by x="105000" y="105000"/>
                                        </p:animScale>
                                      </p:childTnLst>
                                    </p:cTn>
                                  </p:par>
                                  <p:par>
                                    <p:cTn id="61" presetID="1" presetClass="mediacall" presetSubtype="0" fill="hold" nodeType="withEffect">
                                      <p:stCondLst>
                                        <p:cond delay="0"/>
                                      </p:stCondLst>
                                      <p:childTnLst>
                                        <p:cmd type="call" cmd="playFrom(0.0)">
                                          <p:cBhvr>
                                            <p:cTn id="62" dur="4995" fill="hold"/>
                                            <p:tgtEl>
                                              <p:spTgt spid="40"/>
                                            </p:tgtEl>
                                          </p:cBhvr>
                                        </p:cmd>
                                      </p:childTnLst>
                                    </p:cTn>
                                  </p:par>
                                </p:childTnLst>
                              </p:cTn>
                            </p:par>
                          </p:childTnLst>
                        </p:cTn>
                      </p:par>
                    </p:childTnLst>
                  </p:cTn>
                  <p:nextCondLst>
                    <p:cond evt="onClick" delay="0">
                      <p:tgtEl>
                        <p:spTgt spid="33"/>
                      </p:tgtEl>
                    </p:cond>
                  </p:nextCondLst>
                </p:seq>
                <p:seq concurrent="1" nextAc="seek">
                  <p:cTn id="63" restart="whenNotActive" fill="hold" evtFilter="cancelBubble" nodeType="interactiveSeq">
                    <p:stCondLst>
                      <p:cond evt="onClick" delay="0">
                        <p:tgtEl>
                          <p:spTgt spid="36"/>
                        </p:tgtEl>
                      </p:cond>
                    </p:stCondLst>
                    <p:endSync evt="end" delay="0">
                      <p:rtn val="all"/>
                    </p:endSync>
                    <p:childTnLst>
                      <p:par>
                        <p:cTn id="64" fill="hold">
                          <p:stCondLst>
                            <p:cond delay="0"/>
                          </p:stCondLst>
                          <p:childTnLst>
                            <p:par>
                              <p:cTn id="65" fill="hold">
                                <p:stCondLst>
                                  <p:cond delay="0"/>
                                </p:stCondLst>
                                <p:childTnLst>
                                  <p:par>
                                    <p:cTn id="66" presetID="26" presetClass="emph" presetSubtype="0" fill="hold" nodeType="clickEffect">
                                      <p:stCondLst>
                                        <p:cond delay="0"/>
                                      </p:stCondLst>
                                      <p:childTnLst>
                                        <p:animEffect transition="out" filter="fade">
                                          <p:cBhvr>
                                            <p:cTn id="67" dur="500" tmFilter="0, 0; .2, .5; .8, .5; 1, 0"/>
                                            <p:tgtEl>
                                              <p:spTgt spid="36"/>
                                            </p:tgtEl>
                                          </p:cBhvr>
                                        </p:animEffect>
                                        <p:animScale>
                                          <p:cBhvr>
                                            <p:cTn id="68" dur="250" autoRev="1" fill="hold"/>
                                            <p:tgtEl>
                                              <p:spTgt spid="36"/>
                                            </p:tgtEl>
                                          </p:cBhvr>
                                          <p:by x="105000" y="105000"/>
                                        </p:animScale>
                                      </p:childTnLst>
                                    </p:cTn>
                                  </p:par>
                                  <p:par>
                                    <p:cTn id="69" presetID="1" presetClass="mediacall" presetSubtype="0" fill="hold" nodeType="withEffect">
                                      <p:stCondLst>
                                        <p:cond delay="0"/>
                                      </p:stCondLst>
                                      <p:childTnLst>
                                        <p:cmd type="call" cmd="playFrom(0.0)">
                                          <p:cBhvr>
                                            <p:cTn id="70" dur="4995" fill="hold"/>
                                            <p:tgtEl>
                                              <p:spTgt spid="40"/>
                                            </p:tgtEl>
                                          </p:cBhvr>
                                        </p:cmd>
                                      </p:childTnLst>
                                    </p:cTn>
                                  </p:par>
                                </p:childTnLst>
                              </p:cTn>
                            </p:par>
                          </p:childTnLst>
                        </p:cTn>
                      </p:par>
                    </p:childTnLst>
                  </p:cTn>
                  <p:nextCondLst>
                    <p:cond evt="onClick" delay="0">
                      <p:tgtEl>
                        <p:spTgt spid="36"/>
                      </p:tgtEl>
                    </p:cond>
                  </p:nextCondLst>
                </p:seq>
                <p:audio>
                  <p:cMediaNode vol="80000">
                    <p:cTn id="71" fill="hold" display="0">
                      <p:stCondLst>
                        <p:cond delay="indefinite"/>
                      </p:stCondLst>
                      <p:endCondLst>
                        <p:cond evt="onStopAudio" delay="0">
                          <p:tgtEl>
                            <p:sldTgt/>
                          </p:tgtEl>
                        </p:cond>
                      </p:endCondLst>
                    </p:cTn>
                    <p:tgtEl>
                      <p:spTgt spid="39"/>
                    </p:tgtEl>
                  </p:cMediaNode>
                </p:audio>
                <p:audio>
                  <p:cMediaNode vol="51220">
                    <p:cTn id="72" fill="hold" display="0">
                      <p:stCondLst>
                        <p:cond delay="indefinite"/>
                      </p:stCondLst>
                      <p:endCondLst>
                        <p:cond evt="onStopAudio" delay="0">
                          <p:tgtEl>
                            <p:sldTgt/>
                          </p:tgtEl>
                        </p:cond>
                      </p:endCondLst>
                    </p:cTn>
                    <p:tgtEl>
                      <p:spTgt spid="40"/>
                    </p:tgtEl>
                  </p:cMediaNode>
                </p:audio>
                <p:audio>
                  <p:cMediaNode vol="51220">
                    <p:cTn id="73" fill="hold" display="0">
                      <p:stCondLst>
                        <p:cond delay="indefinite"/>
                      </p:stCondLst>
                      <p:endCondLst>
                        <p:cond evt="onStopAudio" delay="0">
                          <p:tgtEl>
                            <p:sldTgt/>
                          </p:tgtEl>
                        </p:cond>
                      </p:endCondLst>
                    </p:cTn>
                    <p:tgtEl>
                      <p:spTgt spid="41"/>
                    </p:tgtEl>
                  </p:cMediaNode>
                </p:audio>
              </p:childTnLst>
            </p:cTn>
          </p:par>
        </p:tnLst>
        <p:bldLst>
          <p:bldP spid="6"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1000" fill="hold"/>
                                            <p:tgtEl>
                                              <p:spTgt spid="36"/>
                                            </p:tgtEl>
                                            <p:attrNameLst>
                                              <p:attrName>ppt_x</p:attrName>
                                            </p:attrNameLst>
                                          </p:cBhvr>
                                          <p:tavLst>
                                            <p:tav tm="0">
                                              <p:val>
                                                <p:strVal val="#ppt_x"/>
                                              </p:val>
                                            </p:tav>
                                            <p:tav tm="100000">
                                              <p:val>
                                                <p:strVal val="#ppt_x"/>
                                              </p:val>
                                            </p:tav>
                                          </p:tavLst>
                                        </p:anim>
                                        <p:anim calcmode="lin" valueType="num">
                                          <p:cBhvr additive="base">
                                            <p:cTn id="15" dur="1000" fill="hold"/>
                                            <p:tgtEl>
                                              <p:spTgt spid="3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80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1000" fill="hold"/>
                                            <p:tgtEl>
                                              <p:spTgt spid="30"/>
                                            </p:tgtEl>
                                            <p:attrNameLst>
                                              <p:attrName>ppt_x</p:attrName>
                                            </p:attrNameLst>
                                          </p:cBhvr>
                                          <p:tavLst>
                                            <p:tav tm="0">
                                              <p:val>
                                                <p:strVal val="#ppt_x"/>
                                              </p:val>
                                            </p:tav>
                                            <p:tav tm="100000">
                                              <p:val>
                                                <p:strVal val="#ppt_x"/>
                                              </p:val>
                                            </p:tav>
                                          </p:tavLst>
                                        </p:anim>
                                        <p:anim calcmode="lin" valueType="num">
                                          <p:cBhvr additive="base">
                                            <p:cTn id="19" dur="1000" fill="hold"/>
                                            <p:tgtEl>
                                              <p:spTgt spid="30"/>
                                            </p:tgtEl>
                                            <p:attrNameLst>
                                              <p:attrName>ppt_y</p:attrName>
                                            </p:attrNameLst>
                                          </p:cBhvr>
                                          <p:tavLst>
                                            <p:tav tm="0">
                                              <p:val>
                                                <p:strVal val="1+#ppt_h/2"/>
                                              </p:val>
                                            </p:tav>
                                            <p:tav tm="100000">
                                              <p:val>
                                                <p:strVal val="#ppt_y"/>
                                              </p:val>
                                            </p:tav>
                                          </p:tavLst>
                                        </p:anim>
                                      </p:childTnLst>
                                    </p:cTn>
                                  </p:par>
                                </p:childTnLst>
                              </p:cTn>
                            </p:par>
                            <p:par>
                              <p:cTn id="20" fill="hold">
                                <p:stCondLst>
                                  <p:cond delay="2800"/>
                                </p:stCondLst>
                                <p:childTnLst>
                                  <p:par>
                                    <p:cTn id="21" presetID="2" presetClass="entr" presetSubtype="4"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1000" fill="hold"/>
                                            <p:tgtEl>
                                              <p:spTgt spid="33"/>
                                            </p:tgtEl>
                                            <p:attrNameLst>
                                              <p:attrName>ppt_x</p:attrName>
                                            </p:attrNameLst>
                                          </p:cBhvr>
                                          <p:tavLst>
                                            <p:tav tm="0">
                                              <p:val>
                                                <p:strVal val="#ppt_x"/>
                                              </p:val>
                                            </p:tav>
                                            <p:tav tm="100000">
                                              <p:val>
                                                <p:strVal val="#ppt_x"/>
                                              </p:val>
                                            </p:tav>
                                          </p:tavLst>
                                        </p:anim>
                                        <p:anim calcmode="lin" valueType="num">
                                          <p:cBhvr additive="base">
                                            <p:cTn id="24" dur="1000" fill="hold"/>
                                            <p:tgtEl>
                                              <p:spTgt spid="33"/>
                                            </p:tgtEl>
                                            <p:attrNameLst>
                                              <p:attrName>ppt_y</p:attrName>
                                            </p:attrNameLst>
                                          </p:cBhvr>
                                          <p:tavLst>
                                            <p:tav tm="0">
                                              <p:val>
                                                <p:strVal val="1+#ppt_h/2"/>
                                              </p:val>
                                            </p:tav>
                                            <p:tav tm="100000">
                                              <p:val>
                                                <p:strVal val="#ppt_y"/>
                                              </p:val>
                                            </p:tav>
                                          </p:tavLst>
                                        </p:anim>
                                      </p:childTnLst>
                                    </p:cTn>
                                  </p:par>
                                </p:childTnLst>
                              </p:cTn>
                            </p:par>
                            <p:par>
                              <p:cTn id="25" fill="hold">
                                <p:stCondLst>
                                  <p:cond delay="3800"/>
                                </p:stCondLst>
                                <p:childTnLst>
                                  <p:par>
                                    <p:cTn id="26" presetID="2" presetClass="entr" presetSubtype="4"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7"/>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27"/>
                                            </p:tgtEl>
                                          </p:cBhvr>
                                        </p:animEffect>
                                        <p:animScale>
                                          <p:cBhvr>
                                            <p:cTn id="35" dur="250" autoRev="1" fill="hold"/>
                                            <p:tgtEl>
                                              <p:spTgt spid="27"/>
                                            </p:tgtEl>
                                          </p:cBhvr>
                                          <p:by x="105000" y="105000"/>
                                        </p:animScale>
                                      </p:childTnLst>
                                      <p:subTnLst>
                                        <p:audio>
                                          <p:cMediaNode>
                                            <p:cTn display="0" masterRel="sameClick">
                                              <p:stCondLst>
                                                <p:cond evt="begin" delay="0">
                                                  <p:tn val="33"/>
                                                </p:cond>
                                              </p:stCondLst>
                                              <p:endCondLst>
                                                <p:cond evt="onStopAudio" delay="0">
                                                  <p:tgtEl>
                                                    <p:sldTgt/>
                                                  </p:tgtEl>
                                                </p:cond>
                                              </p:endCondLst>
                                            </p:cTn>
                                            <p:tgtEl>
                                              <p:sndTgt r:embed="rId7" name="click.wav"/>
                                            </p:tgtEl>
                                          </p:cMediaNode>
                                        </p:audio>
                                      </p:subTnLst>
                                    </p:cTn>
                                  </p:par>
                                  <p:par>
                                    <p:cTn id="36" presetID="1" presetClass="mediacall" presetSubtype="0" fill="hold" nodeType="withEffect">
                                      <p:stCondLst>
                                        <p:cond delay="0"/>
                                      </p:stCondLst>
                                      <p:childTnLst>
                                        <p:cmd type="call" cmd="playFrom(0.0)">
                                          <p:cBhvr>
                                            <p:cTn id="37" dur="4576" fill="hold"/>
                                            <p:tgtEl>
                                              <p:spTgt spid="39"/>
                                            </p:tgtEl>
                                          </p:cBhvr>
                                        </p:cmd>
                                      </p:childTnLst>
                                    </p:cTn>
                                  </p:par>
                                  <p:par>
                                    <p:cTn id="38" presetID="10" presetClass="exit" presetSubtype="0" fill="hold" nodeType="with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30"/>
                        </p:tgtEl>
                      </p:cond>
                    </p:stCondLst>
                    <p:endSync evt="end" delay="0">
                      <p:rtn val="all"/>
                    </p:endSync>
                    <p:childTnLst>
                      <p:par>
                        <p:cTn id="48" fill="hold">
                          <p:stCondLst>
                            <p:cond delay="0"/>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30"/>
                                            </p:tgtEl>
                                          </p:cBhvr>
                                        </p:animEffect>
                                        <p:animScale>
                                          <p:cBhvr>
                                            <p:cTn id="52" dur="250" autoRev="1" fill="hold"/>
                                            <p:tgtEl>
                                              <p:spTgt spid="30"/>
                                            </p:tgtEl>
                                          </p:cBhvr>
                                          <p:by x="105000" y="105000"/>
                                        </p:animScale>
                                      </p:childTnLst>
                                    </p:cTn>
                                  </p:par>
                                  <p:par>
                                    <p:cTn id="53" presetID="1" presetClass="mediacall" presetSubtype="0" fill="hold" nodeType="withEffect">
                                      <p:stCondLst>
                                        <p:cond delay="0"/>
                                      </p:stCondLst>
                                      <p:childTnLst>
                                        <p:cmd type="call" cmd="playFrom(0.0)">
                                          <p:cBhvr>
                                            <p:cTn id="54" dur="4995" fill="hold"/>
                                            <p:tgtEl>
                                              <p:spTgt spid="41"/>
                                            </p:tgtEl>
                                          </p:cBhvr>
                                        </p:cmd>
                                      </p:childTnLst>
                                    </p:cTn>
                                  </p:par>
                                </p:childTnLst>
                              </p:cTn>
                            </p:par>
                          </p:childTnLst>
                        </p:cTn>
                      </p:par>
                    </p:childTnLst>
                  </p:cTn>
                  <p:nextCondLst>
                    <p:cond evt="onClick" delay="0">
                      <p:tgtEl>
                        <p:spTgt spid="30"/>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33"/>
                                            </p:tgtEl>
                                          </p:cBhvr>
                                        </p:animEffect>
                                        <p:animScale>
                                          <p:cBhvr>
                                            <p:cTn id="60" dur="250" autoRev="1" fill="hold"/>
                                            <p:tgtEl>
                                              <p:spTgt spid="33"/>
                                            </p:tgtEl>
                                          </p:cBhvr>
                                          <p:by x="105000" y="105000"/>
                                        </p:animScale>
                                      </p:childTnLst>
                                    </p:cTn>
                                  </p:par>
                                  <p:par>
                                    <p:cTn id="61" presetID="1" presetClass="mediacall" presetSubtype="0" fill="hold" nodeType="withEffect">
                                      <p:stCondLst>
                                        <p:cond delay="0"/>
                                      </p:stCondLst>
                                      <p:childTnLst>
                                        <p:cmd type="call" cmd="playFrom(0.0)">
                                          <p:cBhvr>
                                            <p:cTn id="62" dur="4995" fill="hold"/>
                                            <p:tgtEl>
                                              <p:spTgt spid="40"/>
                                            </p:tgtEl>
                                          </p:cBhvr>
                                        </p:cmd>
                                      </p:childTnLst>
                                    </p:cTn>
                                  </p:par>
                                </p:childTnLst>
                              </p:cTn>
                            </p:par>
                          </p:childTnLst>
                        </p:cTn>
                      </p:par>
                    </p:childTnLst>
                  </p:cTn>
                  <p:nextCondLst>
                    <p:cond evt="onClick" delay="0">
                      <p:tgtEl>
                        <p:spTgt spid="33"/>
                      </p:tgtEl>
                    </p:cond>
                  </p:nextCondLst>
                </p:seq>
                <p:seq concurrent="1" nextAc="seek">
                  <p:cTn id="63" restart="whenNotActive" fill="hold" evtFilter="cancelBubble" nodeType="interactiveSeq">
                    <p:stCondLst>
                      <p:cond evt="onClick" delay="0">
                        <p:tgtEl>
                          <p:spTgt spid="36"/>
                        </p:tgtEl>
                      </p:cond>
                    </p:stCondLst>
                    <p:endSync evt="end" delay="0">
                      <p:rtn val="all"/>
                    </p:endSync>
                    <p:childTnLst>
                      <p:par>
                        <p:cTn id="64" fill="hold">
                          <p:stCondLst>
                            <p:cond delay="0"/>
                          </p:stCondLst>
                          <p:childTnLst>
                            <p:par>
                              <p:cTn id="65" fill="hold">
                                <p:stCondLst>
                                  <p:cond delay="0"/>
                                </p:stCondLst>
                                <p:childTnLst>
                                  <p:par>
                                    <p:cTn id="66" presetID="26" presetClass="emph" presetSubtype="0" fill="hold" nodeType="clickEffect">
                                      <p:stCondLst>
                                        <p:cond delay="0"/>
                                      </p:stCondLst>
                                      <p:childTnLst>
                                        <p:animEffect transition="out" filter="fade">
                                          <p:cBhvr>
                                            <p:cTn id="67" dur="500" tmFilter="0, 0; .2, .5; .8, .5; 1, 0"/>
                                            <p:tgtEl>
                                              <p:spTgt spid="36"/>
                                            </p:tgtEl>
                                          </p:cBhvr>
                                        </p:animEffect>
                                        <p:animScale>
                                          <p:cBhvr>
                                            <p:cTn id="68" dur="250" autoRev="1" fill="hold"/>
                                            <p:tgtEl>
                                              <p:spTgt spid="36"/>
                                            </p:tgtEl>
                                          </p:cBhvr>
                                          <p:by x="105000" y="105000"/>
                                        </p:animScale>
                                      </p:childTnLst>
                                    </p:cTn>
                                  </p:par>
                                  <p:par>
                                    <p:cTn id="69" presetID="1" presetClass="mediacall" presetSubtype="0" fill="hold" nodeType="withEffect">
                                      <p:stCondLst>
                                        <p:cond delay="0"/>
                                      </p:stCondLst>
                                      <p:childTnLst>
                                        <p:cmd type="call" cmd="playFrom(0.0)">
                                          <p:cBhvr>
                                            <p:cTn id="70" dur="4995" fill="hold"/>
                                            <p:tgtEl>
                                              <p:spTgt spid="40"/>
                                            </p:tgtEl>
                                          </p:cBhvr>
                                        </p:cmd>
                                      </p:childTnLst>
                                    </p:cTn>
                                  </p:par>
                                </p:childTnLst>
                              </p:cTn>
                            </p:par>
                          </p:childTnLst>
                        </p:cTn>
                      </p:par>
                    </p:childTnLst>
                  </p:cTn>
                  <p:nextCondLst>
                    <p:cond evt="onClick" delay="0">
                      <p:tgtEl>
                        <p:spTgt spid="36"/>
                      </p:tgtEl>
                    </p:cond>
                  </p:nextCondLst>
                </p:seq>
                <p:audio>
                  <p:cMediaNode vol="80000">
                    <p:cTn id="71" fill="hold" display="0">
                      <p:stCondLst>
                        <p:cond delay="indefinite"/>
                      </p:stCondLst>
                      <p:endCondLst>
                        <p:cond evt="onStopAudio" delay="0">
                          <p:tgtEl>
                            <p:sldTgt/>
                          </p:tgtEl>
                        </p:cond>
                      </p:endCondLst>
                    </p:cTn>
                    <p:tgtEl>
                      <p:spTgt spid="39"/>
                    </p:tgtEl>
                  </p:cMediaNode>
                </p:audio>
                <p:audio>
                  <p:cMediaNode vol="51220">
                    <p:cTn id="72" fill="hold" display="0">
                      <p:stCondLst>
                        <p:cond delay="indefinite"/>
                      </p:stCondLst>
                      <p:endCondLst>
                        <p:cond evt="onStopAudio" delay="0">
                          <p:tgtEl>
                            <p:sldTgt/>
                          </p:tgtEl>
                        </p:cond>
                      </p:endCondLst>
                    </p:cTn>
                    <p:tgtEl>
                      <p:spTgt spid="40"/>
                    </p:tgtEl>
                  </p:cMediaNode>
                </p:audio>
                <p:audio>
                  <p:cMediaNode vol="51220">
                    <p:cTn id="73" fill="hold" display="0">
                      <p:stCondLst>
                        <p:cond delay="indefinite"/>
                      </p:stCondLst>
                      <p:endCondLst>
                        <p:cond evt="onStopAudio" delay="0">
                          <p:tgtEl>
                            <p:sldTgt/>
                          </p:tgtEl>
                        </p:cond>
                      </p:endCondLst>
                    </p:cTn>
                    <p:tgtEl>
                      <p:spTgt spid="41"/>
                    </p:tgtEl>
                  </p:cMediaNode>
                </p:audio>
              </p:childTnLst>
            </p:cTn>
          </p:par>
        </p:tnLst>
        <p:bldLst>
          <p:bldP spid="6" grpId="0" animBg="1"/>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D7A74B2-12B8-47B9-B72A-41F2FC20D5E8}"/>
              </a:ext>
            </a:extLst>
          </p:cNvPr>
          <p:cNvPicPr>
            <a:picLocks noChangeAspect="1"/>
          </p:cNvPicPr>
          <p:nvPr/>
        </p:nvPicPr>
        <p:blipFill>
          <a:blip r:embed="rId6"/>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83DBC8BA-755D-791E-DEE5-D3805C7552A5}"/>
              </a:ext>
            </a:extLst>
          </p:cNvPr>
          <p:cNvPicPr>
            <a:picLocks noChangeAspect="1"/>
          </p:cNvPicPr>
          <p:nvPr/>
        </p:nvPicPr>
        <p:blipFill>
          <a:blip r:embed="rId7"/>
          <a:stretch>
            <a:fillRect/>
          </a:stretch>
        </p:blipFill>
        <p:spPr>
          <a:xfrm>
            <a:off x="1236208" y="625248"/>
            <a:ext cx="9181421" cy="5825669"/>
          </a:xfrm>
          <a:prstGeom prst="rect">
            <a:avLst/>
          </a:prstGeom>
        </p:spPr>
      </p:pic>
      <p:pic>
        <p:nvPicPr>
          <p:cNvPr id="7" name="Picture 6">
            <a:extLst>
              <a:ext uri="{FF2B5EF4-FFF2-40B4-BE49-F238E27FC236}">
                <a16:creationId xmlns:a16="http://schemas.microsoft.com/office/drawing/2014/main" id="{F18B55CD-D316-47D4-2E10-1B4B29BDEC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77686">
            <a:off x="4715587" y="3385457"/>
            <a:ext cx="341071" cy="130630"/>
          </a:xfrm>
          <a:prstGeom prst="rect">
            <a:avLst/>
          </a:prstGeom>
        </p:spPr>
      </p:pic>
      <p:pic>
        <p:nvPicPr>
          <p:cNvPr id="8" name="Picture 7">
            <a:extLst>
              <a:ext uri="{FF2B5EF4-FFF2-40B4-BE49-F238E27FC236}">
                <a16:creationId xmlns:a16="http://schemas.microsoft.com/office/drawing/2014/main" id="{9118EED0-4859-110C-40CB-50526EDEBE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39801">
            <a:off x="7959530" y="1469572"/>
            <a:ext cx="341071" cy="130630"/>
          </a:xfrm>
          <a:prstGeom prst="rect">
            <a:avLst/>
          </a:prstGeom>
        </p:spPr>
      </p:pic>
      <p:pic>
        <p:nvPicPr>
          <p:cNvPr id="22" name="1 (1)">
            <a:hlinkClick r:id="" action="ppaction://media"/>
            <a:extLst>
              <a:ext uri="{FF2B5EF4-FFF2-40B4-BE49-F238E27FC236}">
                <a16:creationId xmlns:a16="http://schemas.microsoft.com/office/drawing/2014/main" id="{6BA003DA-032C-166E-3FF6-2C61481B585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38628" y="580572"/>
            <a:ext cx="406400" cy="406400"/>
          </a:xfrm>
          <a:prstGeom prst="rect">
            <a:avLst/>
          </a:prstGeom>
        </p:spPr>
      </p:pic>
      <p:pic>
        <p:nvPicPr>
          <p:cNvPr id="23" name="2 (1)">
            <a:hlinkClick r:id="" action="ppaction://media"/>
            <a:extLst>
              <a:ext uri="{FF2B5EF4-FFF2-40B4-BE49-F238E27FC236}">
                <a16:creationId xmlns:a16="http://schemas.microsoft.com/office/drawing/2014/main" id="{8E9557D6-454B-DDAB-BBBF-6A9BBF41A4AC}"/>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638629" y="1222829"/>
            <a:ext cx="406400" cy="406400"/>
          </a:xfrm>
          <a:prstGeom prst="rect">
            <a:avLst/>
          </a:prstGeom>
        </p:spPr>
      </p:pic>
    </p:spTree>
    <p:extLst>
      <p:ext uri="{BB962C8B-B14F-4D97-AF65-F5344CB8AC3E}">
        <p14:creationId xmlns:p14="http://schemas.microsoft.com/office/powerpoint/2010/main" val="386274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5760" fill="hold"/>
                                        <p:tgtEl>
                                          <p:spTgt spid="22"/>
                                        </p:tgtEl>
                                      </p:cBhvr>
                                    </p:cmd>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 presetClass="mediacall" presetSubtype="0" fill="hold" nodeType="withEffect">
                                  <p:stCondLst>
                                    <p:cond delay="0"/>
                                  </p:stCondLst>
                                  <p:childTnLst>
                                    <p:cmd type="call" cmd="playFrom(0.0)">
                                      <p:cBhvr>
                                        <p:cTn id="17" dur="4680"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2"/>
                </p:tgtEl>
              </p:cMediaNode>
            </p:audio>
            <p:audio>
              <p:cMediaNode vol="80000">
                <p:cTn id="19" fill="hold" display="0">
                  <p:stCondLst>
                    <p:cond delay="indefinite"/>
                  </p:stCondLst>
                  <p:endCondLst>
                    <p:cond evt="onStopAudio" delay="0">
                      <p:tgtEl>
                        <p:sldTgt/>
                      </p:tgtEl>
                    </p:cond>
                  </p:endCondLst>
                </p:cTn>
                <p:tgtEl>
                  <p:spTgt spid="2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D7A74B2-12B8-47B9-B72A-41F2FC20D5E8}"/>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sp>
        <p:nvSpPr>
          <p:cNvPr id="3" name="TextBox 2">
            <a:extLst>
              <a:ext uri="{FF2B5EF4-FFF2-40B4-BE49-F238E27FC236}">
                <a16:creationId xmlns:a16="http://schemas.microsoft.com/office/drawing/2014/main" id="{91EFBD3E-EAD2-9FC6-2B42-318740225819}"/>
              </a:ext>
            </a:extLst>
          </p:cNvPr>
          <p:cNvSpPr txBox="1"/>
          <p:nvPr/>
        </p:nvSpPr>
        <p:spPr>
          <a:xfrm>
            <a:off x="468086" y="1219200"/>
            <a:ext cx="6357258" cy="2401683"/>
          </a:xfrm>
          <a:prstGeom prst="rect">
            <a:avLst/>
          </a:prstGeom>
          <a:noFill/>
        </p:spPr>
        <p:txBody>
          <a:bodyPr wrap="square" rtlCol="0">
            <a:spAutoFit/>
          </a:bodyPr>
          <a:lstStyle/>
          <a:p>
            <a:pPr marL="0" marR="0" algn="ctr">
              <a:lnSpc>
                <a:spcPct val="120000"/>
              </a:lnSpc>
              <a:spcBef>
                <a:spcPts val="0"/>
              </a:spcBef>
              <a:spcAft>
                <a:spcPts val="0"/>
              </a:spcAft>
            </a:pP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mặt</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gỗ</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30 x 30 = 900 (cm</a:t>
            </a:r>
            <a:r>
              <a:rPr lang="en-US" sz="3200" kern="100" baseline="30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Tổng</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giấy</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dùng</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900 x 4 = 3 600 (cm</a:t>
            </a:r>
            <a:r>
              <a:rPr lang="en-US" sz="3200" kern="100" baseline="30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957F283A-7C19-DF4C-B549-A93625A7D581}"/>
              </a:ext>
            </a:extLst>
          </p:cNvPr>
          <p:cNvPicPr>
            <a:picLocks noChangeAspect="1"/>
          </p:cNvPicPr>
          <p:nvPr/>
        </p:nvPicPr>
        <p:blipFill>
          <a:blip r:embed="rId3"/>
          <a:stretch>
            <a:fillRect/>
          </a:stretch>
        </p:blipFill>
        <p:spPr>
          <a:xfrm>
            <a:off x="6596743" y="1426028"/>
            <a:ext cx="4678135" cy="4418239"/>
          </a:xfrm>
          <a:prstGeom prst="rect">
            <a:avLst/>
          </a:prstGeom>
        </p:spPr>
      </p:pic>
    </p:spTree>
    <p:extLst>
      <p:ext uri="{BB962C8B-B14F-4D97-AF65-F5344CB8AC3E}">
        <p14:creationId xmlns:p14="http://schemas.microsoft.com/office/powerpoint/2010/main" val="169357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4F24715-F501-4432-A348-878FE59E7EAA}"/>
              </a:ext>
            </a:extLst>
          </p:cNvPr>
          <p:cNvGrpSpPr/>
          <p:nvPr/>
        </p:nvGrpSpPr>
        <p:grpSpPr>
          <a:xfrm>
            <a:off x="1049337" y="1818638"/>
            <a:ext cx="1333207" cy="2320295"/>
            <a:chOff x="8346809" y="2582158"/>
            <a:chExt cx="1016567" cy="1797520"/>
          </a:xfrm>
          <a:solidFill>
            <a:srgbClr val="92D050"/>
          </a:solidFill>
        </p:grpSpPr>
        <p:sp>
          <p:nvSpPr>
            <p:cNvPr id="41" name="Parallelogram 40">
              <a:extLst>
                <a:ext uri="{FF2B5EF4-FFF2-40B4-BE49-F238E27FC236}">
                  <a16:creationId xmlns:a16="http://schemas.microsoft.com/office/drawing/2014/main" id="{717472F9-114D-4C0A-B1D8-6E2FCD5805BC}"/>
                </a:ext>
              </a:extLst>
            </p:cNvPr>
            <p:cNvSpPr/>
            <p:nvPr/>
          </p:nvSpPr>
          <p:spPr bwMode="auto">
            <a:xfrm rot="18833929">
              <a:off x="7956333" y="2972634"/>
              <a:ext cx="1797520" cy="1016567"/>
            </a:xfrm>
            <a:prstGeom prst="parallelogram">
              <a:avLst>
                <a:gd name="adj" fmla="val 106333"/>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2" name="TextBox 41">
              <a:extLst>
                <a:ext uri="{FF2B5EF4-FFF2-40B4-BE49-F238E27FC236}">
                  <a16:creationId xmlns:a16="http://schemas.microsoft.com/office/drawing/2014/main" id="{48A0B39E-C3DA-45E1-A1F8-D65712AD3C2E}"/>
                </a:ext>
              </a:extLst>
            </p:cNvPr>
            <p:cNvSpPr txBox="1"/>
            <p:nvPr/>
          </p:nvSpPr>
          <p:spPr>
            <a:xfrm>
              <a:off x="8694325" y="3331901"/>
              <a:ext cx="3195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3</a:t>
              </a:r>
            </a:p>
          </p:txBody>
        </p:sp>
      </p:grpSp>
      <p:grpSp>
        <p:nvGrpSpPr>
          <p:cNvPr id="44" name="Group 43">
            <a:extLst>
              <a:ext uri="{FF2B5EF4-FFF2-40B4-BE49-F238E27FC236}">
                <a16:creationId xmlns:a16="http://schemas.microsoft.com/office/drawing/2014/main" id="{D4638F98-EF13-4530-9CD6-EFA1976EFC73}"/>
              </a:ext>
            </a:extLst>
          </p:cNvPr>
          <p:cNvGrpSpPr/>
          <p:nvPr/>
        </p:nvGrpSpPr>
        <p:grpSpPr>
          <a:xfrm>
            <a:off x="2014667" y="1697262"/>
            <a:ext cx="2016585" cy="1914831"/>
            <a:chOff x="11782407" y="-178206"/>
            <a:chExt cx="2701886" cy="1464380"/>
          </a:xfrm>
        </p:grpSpPr>
        <p:sp>
          <p:nvSpPr>
            <p:cNvPr id="45" name="Rectangle 44">
              <a:extLst>
                <a:ext uri="{FF2B5EF4-FFF2-40B4-BE49-F238E27FC236}">
                  <a16:creationId xmlns:a16="http://schemas.microsoft.com/office/drawing/2014/main" id="{7FDEDF81-8E3B-437C-A68B-152CC24137DF}"/>
                </a:ext>
              </a:extLst>
            </p:cNvPr>
            <p:cNvSpPr/>
            <p:nvPr/>
          </p:nvSpPr>
          <p:spPr bwMode="auto">
            <a:xfrm>
              <a:off x="11782407" y="-178206"/>
              <a:ext cx="2701886" cy="146438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6" name="TextBox 45">
              <a:extLst>
                <a:ext uri="{FF2B5EF4-FFF2-40B4-BE49-F238E27FC236}">
                  <a16:creationId xmlns:a16="http://schemas.microsoft.com/office/drawing/2014/main" id="{809C16B4-6211-4F0F-8591-998C116054FB}"/>
                </a:ext>
              </a:extLst>
            </p:cNvPr>
            <p:cNvSpPr txBox="1"/>
            <p:nvPr/>
          </p:nvSpPr>
          <p:spPr>
            <a:xfrm>
              <a:off x="12962852" y="215549"/>
              <a:ext cx="319504" cy="450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4</a:t>
              </a:r>
            </a:p>
          </p:txBody>
        </p:sp>
      </p:grpSp>
      <p:grpSp>
        <p:nvGrpSpPr>
          <p:cNvPr id="67" name="Group 66">
            <a:extLst>
              <a:ext uri="{FF2B5EF4-FFF2-40B4-BE49-F238E27FC236}">
                <a16:creationId xmlns:a16="http://schemas.microsoft.com/office/drawing/2014/main" id="{6264AE2E-4893-480B-B8F0-3B7A50EACE66}"/>
              </a:ext>
            </a:extLst>
          </p:cNvPr>
          <p:cNvGrpSpPr/>
          <p:nvPr/>
        </p:nvGrpSpPr>
        <p:grpSpPr>
          <a:xfrm>
            <a:off x="1479697" y="1644860"/>
            <a:ext cx="2484889" cy="644109"/>
            <a:chOff x="6686879" y="2476480"/>
            <a:chExt cx="1936328" cy="426359"/>
          </a:xfrm>
        </p:grpSpPr>
        <p:sp>
          <p:nvSpPr>
            <p:cNvPr id="68" name="Parallelogram 67">
              <a:extLst>
                <a:ext uri="{FF2B5EF4-FFF2-40B4-BE49-F238E27FC236}">
                  <a16:creationId xmlns:a16="http://schemas.microsoft.com/office/drawing/2014/main" id="{25D64437-8A0E-4229-A8C5-349CED330CD0}"/>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9" name="TextBox 68">
              <a:extLst>
                <a:ext uri="{FF2B5EF4-FFF2-40B4-BE49-F238E27FC236}">
                  <a16:creationId xmlns:a16="http://schemas.microsoft.com/office/drawing/2014/main" id="{DD6AAAF7-4997-42D9-9336-48AFAFA0CFC0}"/>
                </a:ext>
              </a:extLst>
            </p:cNvPr>
            <p:cNvSpPr txBox="1"/>
            <p:nvPr/>
          </p:nvSpPr>
          <p:spPr>
            <a:xfrm>
              <a:off x="7507209" y="2476480"/>
              <a:ext cx="319504" cy="380032"/>
            </a:xfrm>
            <a:prstGeom prst="rect">
              <a:avLst/>
            </a:prstGeom>
            <a:noFill/>
          </p:spPr>
          <p:txBody>
            <a:bodyPr wrap="square" rtlCol="0">
              <a:spAutoFit/>
            </a:bodyPr>
            <a:lstStyle/>
            <a:p>
              <a:r>
                <a:rPr lang="en-US" sz="2800" b="1" dirty="0">
                  <a:solidFill>
                    <a:srgbClr val="FF0000"/>
                  </a:solidFill>
                </a:rPr>
                <a:t>1</a:t>
              </a:r>
            </a:p>
          </p:txBody>
        </p:sp>
      </p:grpSp>
      <p:grpSp>
        <p:nvGrpSpPr>
          <p:cNvPr id="70" name="Group 69">
            <a:extLst>
              <a:ext uri="{FF2B5EF4-FFF2-40B4-BE49-F238E27FC236}">
                <a16:creationId xmlns:a16="http://schemas.microsoft.com/office/drawing/2014/main" id="{2BC45DD4-D3F1-4DB1-A145-1CD067172A75}"/>
              </a:ext>
            </a:extLst>
          </p:cNvPr>
          <p:cNvGrpSpPr/>
          <p:nvPr/>
        </p:nvGrpSpPr>
        <p:grpSpPr>
          <a:xfrm>
            <a:off x="1451232" y="3559481"/>
            <a:ext cx="2492236" cy="675389"/>
            <a:chOff x="6686879" y="2476480"/>
            <a:chExt cx="1936328" cy="426359"/>
          </a:xfrm>
        </p:grpSpPr>
        <p:sp>
          <p:nvSpPr>
            <p:cNvPr id="71" name="Parallelogram 70">
              <a:extLst>
                <a:ext uri="{FF2B5EF4-FFF2-40B4-BE49-F238E27FC236}">
                  <a16:creationId xmlns:a16="http://schemas.microsoft.com/office/drawing/2014/main" id="{89B79E30-C697-409A-A009-D75703EFAB18}"/>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2" name="TextBox 71">
              <a:extLst>
                <a:ext uri="{FF2B5EF4-FFF2-40B4-BE49-F238E27FC236}">
                  <a16:creationId xmlns:a16="http://schemas.microsoft.com/office/drawing/2014/main" id="{7D66A49D-3459-409A-9F88-E790E5BE5632}"/>
                </a:ext>
              </a:extLst>
            </p:cNvPr>
            <p:cNvSpPr txBox="1"/>
            <p:nvPr/>
          </p:nvSpPr>
          <p:spPr>
            <a:xfrm>
              <a:off x="7507209" y="2476480"/>
              <a:ext cx="319504" cy="380032"/>
            </a:xfrm>
            <a:prstGeom prst="rect">
              <a:avLst/>
            </a:prstGeom>
            <a:noFill/>
          </p:spPr>
          <p:txBody>
            <a:bodyPr wrap="square" rtlCol="0">
              <a:spAutoFit/>
            </a:bodyPr>
            <a:lstStyle/>
            <a:p>
              <a:r>
                <a:rPr lang="en-US" sz="2800" b="1" dirty="0">
                  <a:solidFill>
                    <a:srgbClr val="FF0000"/>
                  </a:solidFill>
                </a:rPr>
                <a:t>2</a:t>
              </a:r>
            </a:p>
          </p:txBody>
        </p:sp>
      </p:grpSp>
      <p:grpSp>
        <p:nvGrpSpPr>
          <p:cNvPr id="47" name="Group 46">
            <a:extLst>
              <a:ext uri="{FF2B5EF4-FFF2-40B4-BE49-F238E27FC236}">
                <a16:creationId xmlns:a16="http://schemas.microsoft.com/office/drawing/2014/main" id="{B272EE16-41E2-44D7-A88A-CA480549F23F}"/>
              </a:ext>
            </a:extLst>
          </p:cNvPr>
          <p:cNvGrpSpPr/>
          <p:nvPr/>
        </p:nvGrpSpPr>
        <p:grpSpPr>
          <a:xfrm>
            <a:off x="1390583" y="2335862"/>
            <a:ext cx="2016585" cy="1905105"/>
            <a:chOff x="11782408" y="-178206"/>
            <a:chExt cx="2701886" cy="1464380"/>
          </a:xfrm>
          <a:solidFill>
            <a:srgbClr val="FFC000">
              <a:alpha val="64000"/>
            </a:srgbClr>
          </a:solidFill>
        </p:grpSpPr>
        <p:sp>
          <p:nvSpPr>
            <p:cNvPr id="48" name="Rectangle 47">
              <a:extLst>
                <a:ext uri="{FF2B5EF4-FFF2-40B4-BE49-F238E27FC236}">
                  <a16:creationId xmlns:a16="http://schemas.microsoft.com/office/drawing/2014/main" id="{85CF9F0A-049D-4557-8F8E-BB39BE7A6CEF}"/>
                </a:ext>
              </a:extLst>
            </p:cNvPr>
            <p:cNvSpPr/>
            <p:nvPr/>
          </p:nvSpPr>
          <p:spPr bwMode="auto">
            <a:xfrm>
              <a:off x="11782408" y="-178206"/>
              <a:ext cx="2701886" cy="146438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9" name="TextBox 48">
              <a:extLst>
                <a:ext uri="{FF2B5EF4-FFF2-40B4-BE49-F238E27FC236}">
                  <a16:creationId xmlns:a16="http://schemas.microsoft.com/office/drawing/2014/main" id="{26C3C5A2-1836-47C4-B491-985991682C03}"/>
                </a:ext>
              </a:extLst>
            </p:cNvPr>
            <p:cNvSpPr txBox="1"/>
            <p:nvPr/>
          </p:nvSpPr>
          <p:spPr>
            <a:xfrm>
              <a:off x="12962851" y="215549"/>
              <a:ext cx="319504" cy="52322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6</a:t>
              </a:r>
            </a:p>
          </p:txBody>
        </p:sp>
      </p:grpSp>
      <p:grpSp>
        <p:nvGrpSpPr>
          <p:cNvPr id="64" name="Group 63">
            <a:extLst>
              <a:ext uri="{FF2B5EF4-FFF2-40B4-BE49-F238E27FC236}">
                <a16:creationId xmlns:a16="http://schemas.microsoft.com/office/drawing/2014/main" id="{A4A034D0-4FD9-4E58-B9C4-F8AD99AA0BDA}"/>
              </a:ext>
            </a:extLst>
          </p:cNvPr>
          <p:cNvGrpSpPr/>
          <p:nvPr/>
        </p:nvGrpSpPr>
        <p:grpSpPr>
          <a:xfrm>
            <a:off x="3065229" y="2023353"/>
            <a:ext cx="1206453" cy="2034361"/>
            <a:chOff x="6630562" y="1022660"/>
            <a:chExt cx="1170189" cy="2067522"/>
          </a:xfrm>
        </p:grpSpPr>
        <p:sp>
          <p:nvSpPr>
            <p:cNvPr id="65" name="Parallelogram 64">
              <a:extLst>
                <a:ext uri="{FF2B5EF4-FFF2-40B4-BE49-F238E27FC236}">
                  <a16:creationId xmlns:a16="http://schemas.microsoft.com/office/drawing/2014/main" id="{7EDF5167-CFFD-4493-BDDE-3BB4694CDD04}"/>
                </a:ext>
              </a:extLst>
            </p:cNvPr>
            <p:cNvSpPr/>
            <p:nvPr/>
          </p:nvSpPr>
          <p:spPr bwMode="auto">
            <a:xfrm rot="18833929">
              <a:off x="6181896" y="1471326"/>
              <a:ext cx="2067522" cy="1170189"/>
            </a:xfrm>
            <a:prstGeom prst="parallelogram">
              <a:avLst>
                <a:gd name="adj" fmla="val 106161"/>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6" name="TextBox 65">
              <a:extLst>
                <a:ext uri="{FF2B5EF4-FFF2-40B4-BE49-F238E27FC236}">
                  <a16:creationId xmlns:a16="http://schemas.microsoft.com/office/drawing/2014/main" id="{700E2640-B029-4A2C-AC10-98C4138C00E1}"/>
                </a:ext>
              </a:extLst>
            </p:cNvPr>
            <p:cNvSpPr txBox="1"/>
            <p:nvPr/>
          </p:nvSpPr>
          <p:spPr>
            <a:xfrm>
              <a:off x="7026793" y="1829708"/>
              <a:ext cx="3777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Tahoma"/>
                </a:rPr>
                <a:t>5</a:t>
              </a:r>
              <a:endParaRPr kumimoji="0" lang="en-US" sz="2800" b="0" i="0" u="none" strike="noStrike" kern="1200" cap="none" spc="0" normalizeH="0" baseline="0" noProof="0" dirty="0">
                <a:ln>
                  <a:noFill/>
                </a:ln>
                <a:solidFill>
                  <a:srgbClr val="FF0000"/>
                </a:solidFill>
                <a:effectLst/>
                <a:uLnTx/>
                <a:uFillTx/>
                <a:latin typeface="Tahoma"/>
                <a:ea typeface="+mn-ea"/>
                <a:cs typeface="+mn-cs"/>
              </a:endParaRPr>
            </a:p>
          </p:txBody>
        </p:sp>
      </p:grpSp>
      <p:grpSp>
        <p:nvGrpSpPr>
          <p:cNvPr id="51" name="Group 50">
            <a:extLst>
              <a:ext uri="{FF2B5EF4-FFF2-40B4-BE49-F238E27FC236}">
                <a16:creationId xmlns:a16="http://schemas.microsoft.com/office/drawing/2014/main" id="{AF520D87-0F66-4C35-8AF6-3F88CD69A2DF}"/>
              </a:ext>
            </a:extLst>
          </p:cNvPr>
          <p:cNvGrpSpPr>
            <a:grpSpLocks/>
          </p:cNvGrpSpPr>
          <p:nvPr/>
        </p:nvGrpSpPr>
        <p:grpSpPr bwMode="auto">
          <a:xfrm>
            <a:off x="1414946" y="1669990"/>
            <a:ext cx="2589483" cy="2571810"/>
            <a:chOff x="1810" y="1152"/>
            <a:chExt cx="2510" cy="1886"/>
          </a:xfrm>
          <a:noFill/>
        </p:grpSpPr>
        <p:sp>
          <p:nvSpPr>
            <p:cNvPr id="60" name="AutoShape 20">
              <a:extLst>
                <a:ext uri="{FF2B5EF4-FFF2-40B4-BE49-F238E27FC236}">
                  <a16:creationId xmlns:a16="http://schemas.microsoft.com/office/drawing/2014/main" id="{4EA41623-D6C8-4716-8E64-D4EE1553568C}"/>
                </a:ext>
              </a:extLst>
            </p:cNvPr>
            <p:cNvSpPr>
              <a:spLocks noChangeArrowheads="1"/>
            </p:cNvSpPr>
            <p:nvPr/>
          </p:nvSpPr>
          <p:spPr bwMode="auto">
            <a:xfrm>
              <a:off x="1824" y="1152"/>
              <a:ext cx="2496" cy="1872"/>
            </a:xfrm>
            <a:prstGeom prst="cube">
              <a:avLst>
                <a:gd name="adj" fmla="val 25000"/>
              </a:avLst>
            </a:prstGeom>
            <a:grpFill/>
            <a:ln w="381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1" name="Line 21">
              <a:extLst>
                <a:ext uri="{FF2B5EF4-FFF2-40B4-BE49-F238E27FC236}">
                  <a16:creationId xmlns:a16="http://schemas.microsoft.com/office/drawing/2014/main" id="{D7394E12-B7E9-4049-B028-DF6C6353EDD9}"/>
                </a:ext>
              </a:extLst>
            </p:cNvPr>
            <p:cNvSpPr>
              <a:spLocks noChangeShapeType="1"/>
            </p:cNvSpPr>
            <p:nvPr/>
          </p:nvSpPr>
          <p:spPr bwMode="auto">
            <a:xfrm flipH="1">
              <a:off x="2394" y="1172"/>
              <a:ext cx="8" cy="1392"/>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2" name="Line 22">
              <a:extLst>
                <a:ext uri="{FF2B5EF4-FFF2-40B4-BE49-F238E27FC236}">
                  <a16:creationId xmlns:a16="http://schemas.microsoft.com/office/drawing/2014/main" id="{6F123D8D-E8CC-4070-B1CD-728D71DC6C75}"/>
                </a:ext>
              </a:extLst>
            </p:cNvPr>
            <p:cNvSpPr>
              <a:spLocks noChangeShapeType="1"/>
            </p:cNvSpPr>
            <p:nvPr/>
          </p:nvSpPr>
          <p:spPr bwMode="auto">
            <a:xfrm flipV="1">
              <a:off x="2368" y="2558"/>
              <a:ext cx="1938" cy="6"/>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3" name="Line 23">
              <a:extLst>
                <a:ext uri="{FF2B5EF4-FFF2-40B4-BE49-F238E27FC236}">
                  <a16:creationId xmlns:a16="http://schemas.microsoft.com/office/drawing/2014/main" id="{6C25F4EA-D430-4AF4-9C14-6E8717F95F9C}"/>
                </a:ext>
              </a:extLst>
            </p:cNvPr>
            <p:cNvSpPr>
              <a:spLocks noChangeShapeType="1"/>
            </p:cNvSpPr>
            <p:nvPr/>
          </p:nvSpPr>
          <p:spPr bwMode="auto">
            <a:xfrm flipV="1">
              <a:off x="1810" y="2570"/>
              <a:ext cx="592" cy="468"/>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78" name="Rectangle 19">
            <a:extLst>
              <a:ext uri="{FF2B5EF4-FFF2-40B4-BE49-F238E27FC236}">
                <a16:creationId xmlns:a16="http://schemas.microsoft.com/office/drawing/2014/main" id="{8E7E09C8-27DC-4DDB-AF02-243CC9097904}"/>
              </a:ext>
            </a:extLst>
          </p:cNvPr>
          <p:cNvSpPr>
            <a:spLocks noChangeArrowheads="1"/>
          </p:cNvSpPr>
          <p:nvPr/>
        </p:nvSpPr>
        <p:spPr bwMode="auto">
          <a:xfrm>
            <a:off x="8311861" y="2488681"/>
            <a:ext cx="1371600" cy="1232417"/>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9" name="Rectangle 20">
            <a:extLst>
              <a:ext uri="{FF2B5EF4-FFF2-40B4-BE49-F238E27FC236}">
                <a16:creationId xmlns:a16="http://schemas.microsoft.com/office/drawing/2014/main" id="{C64650C8-93C5-4D38-803D-CF485915F6C7}"/>
              </a:ext>
            </a:extLst>
          </p:cNvPr>
          <p:cNvSpPr>
            <a:spLocks noChangeArrowheads="1"/>
          </p:cNvSpPr>
          <p:nvPr/>
        </p:nvSpPr>
        <p:spPr bwMode="auto">
          <a:xfrm>
            <a:off x="9683324" y="2487916"/>
            <a:ext cx="1401253" cy="1232416"/>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0" name="Rectangle 21">
            <a:extLst>
              <a:ext uri="{FF2B5EF4-FFF2-40B4-BE49-F238E27FC236}">
                <a16:creationId xmlns:a16="http://schemas.microsoft.com/office/drawing/2014/main" id="{D6561B46-8EFE-4B67-83F1-FA925B58CE62}"/>
              </a:ext>
            </a:extLst>
          </p:cNvPr>
          <p:cNvSpPr>
            <a:spLocks noChangeArrowheads="1"/>
          </p:cNvSpPr>
          <p:nvPr/>
        </p:nvSpPr>
        <p:spPr bwMode="auto">
          <a:xfrm>
            <a:off x="6910608" y="1344916"/>
            <a:ext cx="1401253" cy="1143000"/>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 name="Rectangle 22">
            <a:extLst>
              <a:ext uri="{FF2B5EF4-FFF2-40B4-BE49-F238E27FC236}">
                <a16:creationId xmlns:a16="http://schemas.microsoft.com/office/drawing/2014/main" id="{391D85D7-653E-4A94-8F3C-26A50F6E02A3}"/>
              </a:ext>
            </a:extLst>
          </p:cNvPr>
          <p:cNvSpPr>
            <a:spLocks noChangeArrowheads="1"/>
          </p:cNvSpPr>
          <p:nvPr/>
        </p:nvSpPr>
        <p:spPr bwMode="auto">
          <a:xfrm>
            <a:off x="6908413" y="3721098"/>
            <a:ext cx="1416148" cy="1232416"/>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 name="Rectangle 23">
            <a:extLst>
              <a:ext uri="{FF2B5EF4-FFF2-40B4-BE49-F238E27FC236}">
                <a16:creationId xmlns:a16="http://schemas.microsoft.com/office/drawing/2014/main" id="{7F93B8D3-4CC2-4EC9-A8CA-2862D16148EB}"/>
              </a:ext>
            </a:extLst>
          </p:cNvPr>
          <p:cNvSpPr>
            <a:spLocks noChangeArrowheads="1"/>
          </p:cNvSpPr>
          <p:nvPr/>
        </p:nvSpPr>
        <p:spPr bwMode="auto">
          <a:xfrm>
            <a:off x="5539008" y="2487916"/>
            <a:ext cx="1371600" cy="1233184"/>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 name="Rectangle 24">
            <a:extLst>
              <a:ext uri="{FF2B5EF4-FFF2-40B4-BE49-F238E27FC236}">
                <a16:creationId xmlns:a16="http://schemas.microsoft.com/office/drawing/2014/main" id="{C2C8573F-36D1-4C0E-8BBC-515FA85A6ABE}"/>
              </a:ext>
            </a:extLst>
          </p:cNvPr>
          <p:cNvSpPr>
            <a:spLocks noChangeArrowheads="1"/>
          </p:cNvSpPr>
          <p:nvPr/>
        </p:nvSpPr>
        <p:spPr bwMode="auto">
          <a:xfrm>
            <a:off x="6910608" y="2487915"/>
            <a:ext cx="1401253" cy="1233183"/>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4" name="Rectangle: Rounded Corners 83">
            <a:extLst>
              <a:ext uri="{FF2B5EF4-FFF2-40B4-BE49-F238E27FC236}">
                <a16:creationId xmlns:a16="http://schemas.microsoft.com/office/drawing/2014/main" id="{D030A441-BDE6-42DF-8454-D627546BDB6E}"/>
              </a:ext>
            </a:extLst>
          </p:cNvPr>
          <p:cNvSpPr/>
          <p:nvPr/>
        </p:nvSpPr>
        <p:spPr>
          <a:xfrm>
            <a:off x="1200083" y="185687"/>
            <a:ext cx="10026674" cy="708972"/>
          </a:xfrm>
          <a:prstGeom prst="roundRect">
            <a:avLst/>
          </a:prstGeom>
          <a:solidFill>
            <a:schemeClr val="bg1">
              <a:alpha val="98000"/>
            </a:schemeClr>
          </a:solidFill>
          <a:ln w="12700">
            <a:solidFill>
              <a:srgbClr val="00206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E668E">
                    <a:lumMod val="75000"/>
                  </a:srgbClr>
                </a:solidFill>
                <a:latin typeface="Arial"/>
              </a:rPr>
              <a:t>DIỆN TÍCH </a:t>
            </a:r>
            <a:r>
              <a:rPr lang="en-US" sz="2800" b="1" dirty="0">
                <a:solidFill>
                  <a:srgbClr val="00B050"/>
                </a:solidFill>
                <a:latin typeface="Arial"/>
              </a:rPr>
              <a:t>XUNG QUANH </a:t>
            </a:r>
            <a:r>
              <a:rPr lang="en-US" sz="2800" b="1" dirty="0">
                <a:solidFill>
                  <a:srgbClr val="FE668E">
                    <a:lumMod val="75000"/>
                  </a:srgbClr>
                </a:solidFill>
                <a:latin typeface="Arial"/>
              </a:rPr>
              <a:t>CỦA HÌNH LẬP PHƯƠNG</a:t>
            </a:r>
            <a:endParaRPr kumimoji="0" lang="en-US" sz="2800" b="1" i="0" u="none" strike="noStrike" kern="1200" cap="none" spc="0" normalizeH="0" baseline="0" noProof="0" dirty="0">
              <a:ln>
                <a:noFill/>
              </a:ln>
              <a:solidFill>
                <a:srgbClr val="FE668E">
                  <a:lumMod val="75000"/>
                </a:srgbClr>
              </a:solidFill>
              <a:effectLst/>
              <a:uLnTx/>
              <a:uFillTx/>
              <a:latin typeface="Arial"/>
              <a:ea typeface="+mn-ea"/>
              <a:cs typeface="+mn-cs"/>
            </a:endParaRPr>
          </a:p>
        </p:txBody>
      </p:sp>
      <p:sp>
        <p:nvSpPr>
          <p:cNvPr id="87" name="TextBox 86">
            <a:extLst>
              <a:ext uri="{FF2B5EF4-FFF2-40B4-BE49-F238E27FC236}">
                <a16:creationId xmlns:a16="http://schemas.microsoft.com/office/drawing/2014/main" id="{19EE36EE-20BC-4FBB-B3E5-D6B74567C042}"/>
              </a:ext>
            </a:extLst>
          </p:cNvPr>
          <p:cNvSpPr txBox="1"/>
          <p:nvPr/>
        </p:nvSpPr>
        <p:spPr>
          <a:xfrm>
            <a:off x="7406224" y="1682939"/>
            <a:ext cx="410019" cy="574122"/>
          </a:xfrm>
          <a:prstGeom prst="rect">
            <a:avLst/>
          </a:prstGeom>
          <a:noFill/>
        </p:spPr>
        <p:txBody>
          <a:bodyPr wrap="square" rtlCol="0">
            <a:spAutoFit/>
          </a:bodyPr>
          <a:lstStyle/>
          <a:p>
            <a:r>
              <a:rPr lang="en-US" sz="2800" b="1" dirty="0">
                <a:solidFill>
                  <a:srgbClr val="FF0000"/>
                </a:solidFill>
              </a:rPr>
              <a:t>1</a:t>
            </a:r>
          </a:p>
        </p:txBody>
      </p:sp>
      <p:sp>
        <p:nvSpPr>
          <p:cNvPr id="88" name="TextBox 87">
            <a:extLst>
              <a:ext uri="{FF2B5EF4-FFF2-40B4-BE49-F238E27FC236}">
                <a16:creationId xmlns:a16="http://schemas.microsoft.com/office/drawing/2014/main" id="{A7F81E86-2C1C-4241-AB25-BEA541C7E86B}"/>
              </a:ext>
            </a:extLst>
          </p:cNvPr>
          <p:cNvSpPr txBox="1"/>
          <p:nvPr/>
        </p:nvSpPr>
        <p:spPr>
          <a:xfrm>
            <a:off x="7406224" y="4053214"/>
            <a:ext cx="410019" cy="523220"/>
          </a:xfrm>
          <a:prstGeom prst="rect">
            <a:avLst/>
          </a:prstGeom>
          <a:noFill/>
        </p:spPr>
        <p:txBody>
          <a:bodyPr wrap="square" rtlCol="0">
            <a:spAutoFit/>
          </a:bodyPr>
          <a:lstStyle/>
          <a:p>
            <a:r>
              <a:rPr lang="en-US" sz="2800" b="1" dirty="0">
                <a:solidFill>
                  <a:srgbClr val="FF0000"/>
                </a:solidFill>
              </a:rPr>
              <a:t>2</a:t>
            </a:r>
          </a:p>
        </p:txBody>
      </p:sp>
      <p:sp>
        <p:nvSpPr>
          <p:cNvPr id="89" name="TextBox 88">
            <a:extLst>
              <a:ext uri="{FF2B5EF4-FFF2-40B4-BE49-F238E27FC236}">
                <a16:creationId xmlns:a16="http://schemas.microsoft.com/office/drawing/2014/main" id="{5218FC9E-8EC0-4B8F-850E-8CB7AECE4230}"/>
              </a:ext>
            </a:extLst>
          </p:cNvPr>
          <p:cNvSpPr txBox="1"/>
          <p:nvPr/>
        </p:nvSpPr>
        <p:spPr>
          <a:xfrm>
            <a:off x="5981993" y="2809065"/>
            <a:ext cx="410019" cy="523220"/>
          </a:xfrm>
          <a:prstGeom prst="rect">
            <a:avLst/>
          </a:prstGeom>
          <a:noFill/>
        </p:spPr>
        <p:txBody>
          <a:bodyPr wrap="square" rtlCol="0">
            <a:spAutoFit/>
          </a:bodyPr>
          <a:lstStyle/>
          <a:p>
            <a:r>
              <a:rPr lang="en-US" sz="2800" b="1" dirty="0">
                <a:solidFill>
                  <a:srgbClr val="FF0000"/>
                </a:solidFill>
              </a:rPr>
              <a:t>3</a:t>
            </a:r>
          </a:p>
        </p:txBody>
      </p:sp>
      <p:sp>
        <p:nvSpPr>
          <p:cNvPr id="90" name="TextBox 89">
            <a:extLst>
              <a:ext uri="{FF2B5EF4-FFF2-40B4-BE49-F238E27FC236}">
                <a16:creationId xmlns:a16="http://schemas.microsoft.com/office/drawing/2014/main" id="{E4533CBF-F49C-4BCB-91CC-8DAFAB43C967}"/>
              </a:ext>
            </a:extLst>
          </p:cNvPr>
          <p:cNvSpPr txBox="1"/>
          <p:nvPr/>
        </p:nvSpPr>
        <p:spPr>
          <a:xfrm>
            <a:off x="7391330" y="2842514"/>
            <a:ext cx="410019" cy="523220"/>
          </a:xfrm>
          <a:prstGeom prst="rect">
            <a:avLst/>
          </a:prstGeom>
          <a:noFill/>
        </p:spPr>
        <p:txBody>
          <a:bodyPr wrap="square" rtlCol="0">
            <a:spAutoFit/>
          </a:bodyPr>
          <a:lstStyle/>
          <a:p>
            <a:r>
              <a:rPr lang="en-US" sz="2800" b="1" dirty="0">
                <a:solidFill>
                  <a:srgbClr val="FF0000"/>
                </a:solidFill>
              </a:rPr>
              <a:t>4</a:t>
            </a:r>
          </a:p>
        </p:txBody>
      </p:sp>
      <p:sp>
        <p:nvSpPr>
          <p:cNvPr id="91" name="TextBox 90">
            <a:extLst>
              <a:ext uri="{FF2B5EF4-FFF2-40B4-BE49-F238E27FC236}">
                <a16:creationId xmlns:a16="http://schemas.microsoft.com/office/drawing/2014/main" id="{1098BB24-1094-4901-9286-3C5EBA65B99E}"/>
              </a:ext>
            </a:extLst>
          </p:cNvPr>
          <p:cNvSpPr txBox="1"/>
          <p:nvPr/>
        </p:nvSpPr>
        <p:spPr>
          <a:xfrm>
            <a:off x="8777232" y="2860447"/>
            <a:ext cx="410019" cy="523220"/>
          </a:xfrm>
          <a:prstGeom prst="rect">
            <a:avLst/>
          </a:prstGeom>
          <a:noFill/>
        </p:spPr>
        <p:txBody>
          <a:bodyPr wrap="square" rtlCol="0">
            <a:spAutoFit/>
          </a:bodyPr>
          <a:lstStyle/>
          <a:p>
            <a:r>
              <a:rPr lang="en-US" sz="2800" b="1" dirty="0">
                <a:solidFill>
                  <a:srgbClr val="FF0000"/>
                </a:solidFill>
              </a:rPr>
              <a:t>5</a:t>
            </a:r>
          </a:p>
        </p:txBody>
      </p:sp>
      <p:sp>
        <p:nvSpPr>
          <p:cNvPr id="92" name="TextBox 91">
            <a:extLst>
              <a:ext uri="{FF2B5EF4-FFF2-40B4-BE49-F238E27FC236}">
                <a16:creationId xmlns:a16="http://schemas.microsoft.com/office/drawing/2014/main" id="{BCEBA691-5D7E-454D-B41C-82D7843CE2EB}"/>
              </a:ext>
            </a:extLst>
          </p:cNvPr>
          <p:cNvSpPr txBox="1"/>
          <p:nvPr/>
        </p:nvSpPr>
        <p:spPr>
          <a:xfrm>
            <a:off x="10135995" y="2840228"/>
            <a:ext cx="410019" cy="523220"/>
          </a:xfrm>
          <a:prstGeom prst="rect">
            <a:avLst/>
          </a:prstGeom>
          <a:noFill/>
        </p:spPr>
        <p:txBody>
          <a:bodyPr wrap="square" rtlCol="0">
            <a:spAutoFit/>
          </a:bodyPr>
          <a:lstStyle/>
          <a:p>
            <a:r>
              <a:rPr lang="en-US" sz="2800" b="1" dirty="0">
                <a:solidFill>
                  <a:srgbClr val="FF0000"/>
                </a:solidFill>
              </a:rPr>
              <a:t>6</a:t>
            </a:r>
          </a:p>
        </p:txBody>
      </p:sp>
      <p:sp>
        <p:nvSpPr>
          <p:cNvPr id="105" name="Rectangle 21">
            <a:extLst>
              <a:ext uri="{FF2B5EF4-FFF2-40B4-BE49-F238E27FC236}">
                <a16:creationId xmlns:a16="http://schemas.microsoft.com/office/drawing/2014/main" id="{C8460BB9-8D5A-48FE-B7BA-29F7CC7F53DE}"/>
              </a:ext>
            </a:extLst>
          </p:cNvPr>
          <p:cNvSpPr>
            <a:spLocks noChangeArrowheads="1"/>
          </p:cNvSpPr>
          <p:nvPr/>
        </p:nvSpPr>
        <p:spPr bwMode="auto">
          <a:xfrm>
            <a:off x="6897819" y="1317819"/>
            <a:ext cx="1426742" cy="1143000"/>
          </a:xfrm>
          <a:prstGeom prst="rect">
            <a:avLst/>
          </a:prstGeom>
          <a:solidFill>
            <a:schemeClr val="tx2"/>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6" name="Rectangle 21">
            <a:extLst>
              <a:ext uri="{FF2B5EF4-FFF2-40B4-BE49-F238E27FC236}">
                <a16:creationId xmlns:a16="http://schemas.microsoft.com/office/drawing/2014/main" id="{B489F645-E808-4EA9-8C9E-5BA42A373A3C}"/>
              </a:ext>
            </a:extLst>
          </p:cNvPr>
          <p:cNvSpPr>
            <a:spLocks noChangeArrowheads="1"/>
          </p:cNvSpPr>
          <p:nvPr/>
        </p:nvSpPr>
        <p:spPr bwMode="auto">
          <a:xfrm>
            <a:off x="6910606" y="3760250"/>
            <a:ext cx="1413955" cy="1193264"/>
          </a:xfrm>
          <a:prstGeom prst="rect">
            <a:avLst/>
          </a:prstGeom>
          <a:solidFill>
            <a:schemeClr val="tx2"/>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03" name="Picture 102">
            <a:extLst>
              <a:ext uri="{FF2B5EF4-FFF2-40B4-BE49-F238E27FC236}">
                <a16:creationId xmlns:a16="http://schemas.microsoft.com/office/drawing/2014/main" id="{43081D08-0906-466B-B749-FF33F49050AB}"/>
              </a:ext>
            </a:extLst>
          </p:cNvPr>
          <p:cNvPicPr>
            <a:picLocks noChangeAspect="1"/>
          </p:cNvPicPr>
          <p:nvPr/>
        </p:nvPicPr>
        <p:blipFill>
          <a:blip r:embed="rId3"/>
          <a:stretch>
            <a:fillRect/>
          </a:stretch>
        </p:blipFill>
        <p:spPr>
          <a:xfrm>
            <a:off x="5524543" y="2471930"/>
            <a:ext cx="5560034" cy="1249788"/>
          </a:xfrm>
          <a:prstGeom prst="rect">
            <a:avLst/>
          </a:prstGeom>
          <a:ln w="57150">
            <a:solidFill>
              <a:srgbClr val="C00000"/>
            </a:solidFill>
          </a:ln>
        </p:spPr>
      </p:pic>
      <p:sp>
        <p:nvSpPr>
          <p:cNvPr id="108" name="Rectangle 39">
            <a:extLst>
              <a:ext uri="{FF2B5EF4-FFF2-40B4-BE49-F238E27FC236}">
                <a16:creationId xmlns:a16="http://schemas.microsoft.com/office/drawing/2014/main" id="{4E3ABAF5-BA54-4F4E-B47D-77634D516CAD}"/>
              </a:ext>
            </a:extLst>
          </p:cNvPr>
          <p:cNvSpPr/>
          <p:nvPr/>
        </p:nvSpPr>
        <p:spPr>
          <a:xfrm>
            <a:off x="297879" y="5228203"/>
            <a:ext cx="6094133" cy="1249788"/>
          </a:xfrm>
          <a:custGeom>
            <a:avLst/>
            <a:gdLst>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 name="connsiteX0" fmla="*/ 114801 w 6094133"/>
              <a:gd name="connsiteY0" fmla="*/ 888 h 1249788"/>
              <a:gd name="connsiteX1" fmla="*/ 315921 w 6094133"/>
              <a:gd name="connsiteY1" fmla="*/ 66553 h 1249788"/>
              <a:gd name="connsiteX2" fmla="*/ 490695 w 6094133"/>
              <a:gd name="connsiteY2" fmla="*/ 66553 h 1249788"/>
              <a:gd name="connsiteX3" fmla="*/ 847377 w 6094133"/>
              <a:gd name="connsiteY3" fmla="*/ 66553 h 1249788"/>
              <a:gd name="connsiteX4" fmla="*/ 1264695 w 6094133"/>
              <a:gd name="connsiteY4" fmla="*/ 66553 h 1249788"/>
              <a:gd name="connsiteX5" fmla="*/ 1500105 w 6094133"/>
              <a:gd name="connsiteY5" fmla="*/ 66553 h 1249788"/>
              <a:gd name="connsiteX6" fmla="*/ 1674879 w 6094133"/>
              <a:gd name="connsiteY6" fmla="*/ 66553 h 1249788"/>
              <a:gd name="connsiteX7" fmla="*/ 2031561 w 6094133"/>
              <a:gd name="connsiteY7" fmla="*/ 66553 h 1249788"/>
              <a:gd name="connsiteX8" fmla="*/ 2206335 w 6094133"/>
              <a:gd name="connsiteY8" fmla="*/ 66553 h 1249788"/>
              <a:gd name="connsiteX9" fmla="*/ 2441745 w 6094133"/>
              <a:gd name="connsiteY9" fmla="*/ 66553 h 1249788"/>
              <a:gd name="connsiteX10" fmla="*/ 2798427 w 6094133"/>
              <a:gd name="connsiteY10" fmla="*/ 66553 h 1249788"/>
              <a:gd name="connsiteX11" fmla="*/ 3155109 w 6094133"/>
              <a:gd name="connsiteY11" fmla="*/ 66553 h 1249788"/>
              <a:gd name="connsiteX12" fmla="*/ 3390519 w 6094133"/>
              <a:gd name="connsiteY12" fmla="*/ 66553 h 1249788"/>
              <a:gd name="connsiteX13" fmla="*/ 3807837 w 6094133"/>
              <a:gd name="connsiteY13" fmla="*/ 66553 h 1249788"/>
              <a:gd name="connsiteX14" fmla="*/ 4285791 w 6094133"/>
              <a:gd name="connsiteY14" fmla="*/ 66553 h 1249788"/>
              <a:gd name="connsiteX15" fmla="*/ 4642473 w 6094133"/>
              <a:gd name="connsiteY15" fmla="*/ 66553 h 1249788"/>
              <a:gd name="connsiteX16" fmla="*/ 4938518 w 6094133"/>
              <a:gd name="connsiteY16" fmla="*/ 66553 h 1249788"/>
              <a:gd name="connsiteX17" fmla="*/ 5295200 w 6094133"/>
              <a:gd name="connsiteY17" fmla="*/ 66553 h 1249788"/>
              <a:gd name="connsiteX18" fmla="*/ 5469975 w 6094133"/>
              <a:gd name="connsiteY18" fmla="*/ 66553 h 1249788"/>
              <a:gd name="connsiteX19" fmla="*/ 6083468 w 6094133"/>
              <a:gd name="connsiteY19" fmla="*/ 66553 h 1249788"/>
              <a:gd name="connsiteX20" fmla="*/ 6083468 w 6094133"/>
              <a:gd name="connsiteY20" fmla="*/ 663439 h 1249788"/>
              <a:gd name="connsiteX21" fmla="*/ 6083468 w 6094133"/>
              <a:gd name="connsiteY21" fmla="*/ 1214413 h 1249788"/>
              <a:gd name="connsiteX22" fmla="*/ 5908693 w 6094133"/>
              <a:gd name="connsiteY22" fmla="*/ 1214413 h 1249788"/>
              <a:gd name="connsiteX23" fmla="*/ 5430739 w 6094133"/>
              <a:gd name="connsiteY23" fmla="*/ 1214413 h 1249788"/>
              <a:gd name="connsiteX24" fmla="*/ 5195330 w 6094133"/>
              <a:gd name="connsiteY24" fmla="*/ 1214413 h 1249788"/>
              <a:gd name="connsiteX25" fmla="*/ 4959920 w 6094133"/>
              <a:gd name="connsiteY25" fmla="*/ 1214413 h 1249788"/>
              <a:gd name="connsiteX26" fmla="*/ 4603238 w 6094133"/>
              <a:gd name="connsiteY26" fmla="*/ 1214413 h 1249788"/>
              <a:gd name="connsiteX27" fmla="*/ 4185919 w 6094133"/>
              <a:gd name="connsiteY27" fmla="*/ 1214413 h 1249788"/>
              <a:gd name="connsiteX28" fmla="*/ 4011145 w 6094133"/>
              <a:gd name="connsiteY28" fmla="*/ 1214413 h 1249788"/>
              <a:gd name="connsiteX29" fmla="*/ 3533192 w 6094133"/>
              <a:gd name="connsiteY29" fmla="*/ 1214413 h 1249788"/>
              <a:gd name="connsiteX30" fmla="*/ 3297782 w 6094133"/>
              <a:gd name="connsiteY30" fmla="*/ 1214413 h 1249788"/>
              <a:gd name="connsiteX31" fmla="*/ 3001736 w 6094133"/>
              <a:gd name="connsiteY31" fmla="*/ 1214413 h 1249788"/>
              <a:gd name="connsiteX32" fmla="*/ 2705689 w 6094133"/>
              <a:gd name="connsiteY32" fmla="*/ 1214413 h 1249788"/>
              <a:gd name="connsiteX33" fmla="*/ 2409644 w 6094133"/>
              <a:gd name="connsiteY33" fmla="*/ 1214413 h 1249788"/>
              <a:gd name="connsiteX34" fmla="*/ 2234870 w 6094133"/>
              <a:gd name="connsiteY34" fmla="*/ 1214413 h 1249788"/>
              <a:gd name="connsiteX35" fmla="*/ 1999460 w 6094133"/>
              <a:gd name="connsiteY35" fmla="*/ 1214413 h 1249788"/>
              <a:gd name="connsiteX36" fmla="*/ 1642777 w 6094133"/>
              <a:gd name="connsiteY36" fmla="*/ 1214413 h 1249788"/>
              <a:gd name="connsiteX37" fmla="*/ 1407367 w 6094133"/>
              <a:gd name="connsiteY37" fmla="*/ 1214413 h 1249788"/>
              <a:gd name="connsiteX38" fmla="*/ 1050685 w 6094133"/>
              <a:gd name="connsiteY38" fmla="*/ 1214413 h 1249788"/>
              <a:gd name="connsiteX39" fmla="*/ 754640 w 6094133"/>
              <a:gd name="connsiteY39" fmla="*/ 1214413 h 1249788"/>
              <a:gd name="connsiteX40" fmla="*/ 579866 w 6094133"/>
              <a:gd name="connsiteY40" fmla="*/ 1214413 h 1249788"/>
              <a:gd name="connsiteX41" fmla="*/ 19875 w 6094133"/>
              <a:gd name="connsiteY41" fmla="*/ 1214413 h 1249788"/>
              <a:gd name="connsiteX42" fmla="*/ 19875 w 6094133"/>
              <a:gd name="connsiteY42" fmla="*/ 617526 h 1249788"/>
              <a:gd name="connsiteX43" fmla="*/ 114801 w 6094133"/>
              <a:gd name="connsiteY43" fmla="*/ 888 h 1249788"/>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94133" h="1249788" fill="none" extrusionOk="0">
                <a:moveTo>
                  <a:pt x="19875" y="66553"/>
                </a:moveTo>
                <a:cubicBezTo>
                  <a:pt x="91135" y="60212"/>
                  <a:pt x="188444" y="92657"/>
                  <a:pt x="255285" y="66553"/>
                </a:cubicBezTo>
                <a:cubicBezTo>
                  <a:pt x="273940" y="25722"/>
                  <a:pt x="444559" y="102308"/>
                  <a:pt x="490695" y="66553"/>
                </a:cubicBezTo>
                <a:cubicBezTo>
                  <a:pt x="507064" y="-25403"/>
                  <a:pt x="686749" y="108460"/>
                  <a:pt x="847377" y="66553"/>
                </a:cubicBezTo>
                <a:cubicBezTo>
                  <a:pt x="988375" y="-22675"/>
                  <a:pt x="1131448" y="139477"/>
                  <a:pt x="1325331" y="66553"/>
                </a:cubicBezTo>
                <a:cubicBezTo>
                  <a:pt x="1488549" y="-23894"/>
                  <a:pt x="1706702" y="157338"/>
                  <a:pt x="1803285" y="66553"/>
                </a:cubicBezTo>
                <a:cubicBezTo>
                  <a:pt x="1902546" y="6462"/>
                  <a:pt x="2101486" y="93985"/>
                  <a:pt x="2159966" y="66553"/>
                </a:cubicBezTo>
                <a:cubicBezTo>
                  <a:pt x="2219518" y="39179"/>
                  <a:pt x="2393025" y="139730"/>
                  <a:pt x="2456012" y="66553"/>
                </a:cubicBezTo>
                <a:cubicBezTo>
                  <a:pt x="2525037" y="56603"/>
                  <a:pt x="2684282" y="83886"/>
                  <a:pt x="2873330" y="66553"/>
                </a:cubicBezTo>
                <a:cubicBezTo>
                  <a:pt x="3056548" y="64631"/>
                  <a:pt x="3058781" y="76602"/>
                  <a:pt x="3169376" y="66553"/>
                </a:cubicBezTo>
                <a:cubicBezTo>
                  <a:pt x="3295648" y="56595"/>
                  <a:pt x="3380407" y="135821"/>
                  <a:pt x="3404786" y="66553"/>
                </a:cubicBezTo>
                <a:cubicBezTo>
                  <a:pt x="3516131" y="-24820"/>
                  <a:pt x="3651165" y="99783"/>
                  <a:pt x="3822104" y="66553"/>
                </a:cubicBezTo>
                <a:cubicBezTo>
                  <a:pt x="3955094" y="85663"/>
                  <a:pt x="4207949" y="113164"/>
                  <a:pt x="4300058" y="66553"/>
                </a:cubicBezTo>
                <a:cubicBezTo>
                  <a:pt x="4485105" y="29419"/>
                  <a:pt x="4528789" y="161246"/>
                  <a:pt x="4596104" y="66553"/>
                </a:cubicBezTo>
                <a:cubicBezTo>
                  <a:pt x="4663117" y="4313"/>
                  <a:pt x="4712832" y="107285"/>
                  <a:pt x="4831514" y="66553"/>
                </a:cubicBezTo>
                <a:cubicBezTo>
                  <a:pt x="4855027" y="-39439"/>
                  <a:pt x="5046656" y="242557"/>
                  <a:pt x="5248832" y="66553"/>
                </a:cubicBezTo>
                <a:cubicBezTo>
                  <a:pt x="5422599" y="-2624"/>
                  <a:pt x="5491868" y="95798"/>
                  <a:pt x="5666150" y="66553"/>
                </a:cubicBezTo>
                <a:cubicBezTo>
                  <a:pt x="5881669" y="-35982"/>
                  <a:pt x="5976989" y="55173"/>
                  <a:pt x="6083468" y="66553"/>
                </a:cubicBezTo>
                <a:cubicBezTo>
                  <a:pt x="6135078" y="133742"/>
                  <a:pt x="6143314" y="372203"/>
                  <a:pt x="6083468" y="629004"/>
                </a:cubicBezTo>
                <a:cubicBezTo>
                  <a:pt x="6104030" y="887050"/>
                  <a:pt x="6057309" y="977991"/>
                  <a:pt x="6083468" y="1214413"/>
                </a:cubicBezTo>
                <a:cubicBezTo>
                  <a:pt x="5970661" y="1278145"/>
                  <a:pt x="5827676" y="1131462"/>
                  <a:pt x="5726786" y="1214413"/>
                </a:cubicBezTo>
                <a:cubicBezTo>
                  <a:pt x="5633126" y="1262139"/>
                  <a:pt x="5394440" y="1149815"/>
                  <a:pt x="5309468" y="1214413"/>
                </a:cubicBezTo>
                <a:cubicBezTo>
                  <a:pt x="5223102" y="1259311"/>
                  <a:pt x="5230023" y="1131753"/>
                  <a:pt x="5074058" y="1214413"/>
                </a:cubicBezTo>
                <a:cubicBezTo>
                  <a:pt x="4978557" y="1304154"/>
                  <a:pt x="4921561" y="1215467"/>
                  <a:pt x="4778012" y="1214413"/>
                </a:cubicBezTo>
                <a:cubicBezTo>
                  <a:pt x="4638587" y="1255820"/>
                  <a:pt x="4591527" y="1125189"/>
                  <a:pt x="4421330" y="1214413"/>
                </a:cubicBezTo>
                <a:cubicBezTo>
                  <a:pt x="4285006" y="1304239"/>
                  <a:pt x="4139244" y="1180966"/>
                  <a:pt x="4004012" y="1214413"/>
                </a:cubicBezTo>
                <a:cubicBezTo>
                  <a:pt x="3885413" y="1224941"/>
                  <a:pt x="3840767" y="1207171"/>
                  <a:pt x="3707966" y="1214413"/>
                </a:cubicBezTo>
                <a:cubicBezTo>
                  <a:pt x="3542454" y="1213908"/>
                  <a:pt x="3614089" y="1156697"/>
                  <a:pt x="3533192" y="1214413"/>
                </a:cubicBezTo>
                <a:cubicBezTo>
                  <a:pt x="3429995" y="1275267"/>
                  <a:pt x="3299060" y="1153505"/>
                  <a:pt x="3176510" y="1214413"/>
                </a:cubicBezTo>
                <a:cubicBezTo>
                  <a:pt x="3057246" y="1255919"/>
                  <a:pt x="2970179" y="1102066"/>
                  <a:pt x="2880464" y="1214413"/>
                </a:cubicBezTo>
                <a:cubicBezTo>
                  <a:pt x="2825466" y="1285591"/>
                  <a:pt x="2741141" y="1219277"/>
                  <a:pt x="2705689" y="1214413"/>
                </a:cubicBezTo>
                <a:cubicBezTo>
                  <a:pt x="2641824" y="1219992"/>
                  <a:pt x="2628672" y="1188127"/>
                  <a:pt x="2530915" y="1214413"/>
                </a:cubicBezTo>
                <a:cubicBezTo>
                  <a:pt x="2376946" y="1253962"/>
                  <a:pt x="2328106" y="1219708"/>
                  <a:pt x="2113598" y="1214413"/>
                </a:cubicBezTo>
                <a:cubicBezTo>
                  <a:pt x="1921546" y="1261836"/>
                  <a:pt x="1945724" y="1209480"/>
                  <a:pt x="1817552" y="1214413"/>
                </a:cubicBezTo>
                <a:cubicBezTo>
                  <a:pt x="1679843" y="1207963"/>
                  <a:pt x="1638207" y="1170976"/>
                  <a:pt x="1460870" y="1214413"/>
                </a:cubicBezTo>
                <a:cubicBezTo>
                  <a:pt x="1267371" y="1208030"/>
                  <a:pt x="1117085" y="1166385"/>
                  <a:pt x="1043552" y="1214413"/>
                </a:cubicBezTo>
                <a:cubicBezTo>
                  <a:pt x="918659" y="1258942"/>
                  <a:pt x="840066" y="1177917"/>
                  <a:pt x="747506" y="1214413"/>
                </a:cubicBezTo>
                <a:cubicBezTo>
                  <a:pt x="648934" y="1195204"/>
                  <a:pt x="219281" y="1176378"/>
                  <a:pt x="19875" y="1214413"/>
                </a:cubicBezTo>
                <a:cubicBezTo>
                  <a:pt x="6565" y="997528"/>
                  <a:pt x="13802" y="834499"/>
                  <a:pt x="19875" y="651962"/>
                </a:cubicBezTo>
                <a:cubicBezTo>
                  <a:pt x="5617" y="414765"/>
                  <a:pt x="35169" y="366970"/>
                  <a:pt x="19875" y="66553"/>
                </a:cubicBezTo>
                <a:close/>
              </a:path>
              <a:path w="6094133" h="1249788" stroke="0" extrusionOk="0">
                <a:moveTo>
                  <a:pt x="114801" y="888"/>
                </a:moveTo>
                <a:cubicBezTo>
                  <a:pt x="207939" y="-32865"/>
                  <a:pt x="231291" y="72215"/>
                  <a:pt x="315921" y="66553"/>
                </a:cubicBezTo>
                <a:cubicBezTo>
                  <a:pt x="382695" y="70777"/>
                  <a:pt x="404502" y="95034"/>
                  <a:pt x="490695" y="66553"/>
                </a:cubicBezTo>
                <a:cubicBezTo>
                  <a:pt x="566929" y="82732"/>
                  <a:pt x="697230" y="113402"/>
                  <a:pt x="847377" y="66553"/>
                </a:cubicBezTo>
                <a:cubicBezTo>
                  <a:pt x="951920" y="-16767"/>
                  <a:pt x="1077941" y="181457"/>
                  <a:pt x="1264695" y="66553"/>
                </a:cubicBezTo>
                <a:cubicBezTo>
                  <a:pt x="1411945" y="-1758"/>
                  <a:pt x="1435906" y="84928"/>
                  <a:pt x="1500105" y="66553"/>
                </a:cubicBezTo>
                <a:cubicBezTo>
                  <a:pt x="1546418" y="73573"/>
                  <a:pt x="1621221" y="99382"/>
                  <a:pt x="1674879" y="66553"/>
                </a:cubicBezTo>
                <a:cubicBezTo>
                  <a:pt x="1742588" y="6531"/>
                  <a:pt x="1922255" y="127770"/>
                  <a:pt x="2031561" y="66553"/>
                </a:cubicBezTo>
                <a:cubicBezTo>
                  <a:pt x="2103186" y="-17487"/>
                  <a:pt x="2142070" y="96457"/>
                  <a:pt x="2206335" y="66553"/>
                </a:cubicBezTo>
                <a:cubicBezTo>
                  <a:pt x="2249577" y="91362"/>
                  <a:pt x="2354932" y="62450"/>
                  <a:pt x="2441745" y="66553"/>
                </a:cubicBezTo>
                <a:cubicBezTo>
                  <a:pt x="2533904" y="95331"/>
                  <a:pt x="2723238" y="54443"/>
                  <a:pt x="2798427" y="66553"/>
                </a:cubicBezTo>
                <a:cubicBezTo>
                  <a:pt x="2823518" y="60962"/>
                  <a:pt x="2981795" y="78230"/>
                  <a:pt x="3155109" y="66553"/>
                </a:cubicBezTo>
                <a:cubicBezTo>
                  <a:pt x="3318949" y="35875"/>
                  <a:pt x="3255473" y="83819"/>
                  <a:pt x="3390519" y="66553"/>
                </a:cubicBezTo>
                <a:cubicBezTo>
                  <a:pt x="3511438" y="5841"/>
                  <a:pt x="3655023" y="122944"/>
                  <a:pt x="3807837" y="66553"/>
                </a:cubicBezTo>
                <a:cubicBezTo>
                  <a:pt x="3943201" y="-2198"/>
                  <a:pt x="4048725" y="78424"/>
                  <a:pt x="4285791" y="66553"/>
                </a:cubicBezTo>
                <a:cubicBezTo>
                  <a:pt x="4519495" y="82285"/>
                  <a:pt x="4557488" y="137712"/>
                  <a:pt x="4642473" y="66553"/>
                </a:cubicBezTo>
                <a:cubicBezTo>
                  <a:pt x="4729242" y="25345"/>
                  <a:pt x="4870870" y="80811"/>
                  <a:pt x="4938518" y="66553"/>
                </a:cubicBezTo>
                <a:cubicBezTo>
                  <a:pt x="4974945" y="30991"/>
                  <a:pt x="5089731" y="58324"/>
                  <a:pt x="5295200" y="66553"/>
                </a:cubicBezTo>
                <a:cubicBezTo>
                  <a:pt x="5449369" y="48897"/>
                  <a:pt x="5407801" y="70435"/>
                  <a:pt x="5469975" y="66553"/>
                </a:cubicBezTo>
                <a:cubicBezTo>
                  <a:pt x="5471172" y="80981"/>
                  <a:pt x="5817558" y="51244"/>
                  <a:pt x="6083468" y="66553"/>
                </a:cubicBezTo>
                <a:cubicBezTo>
                  <a:pt x="6093561" y="366940"/>
                  <a:pt x="6036652" y="519117"/>
                  <a:pt x="6083468" y="663439"/>
                </a:cubicBezTo>
                <a:cubicBezTo>
                  <a:pt x="6165383" y="788082"/>
                  <a:pt x="6125474" y="1059152"/>
                  <a:pt x="6083468" y="1214413"/>
                </a:cubicBezTo>
                <a:cubicBezTo>
                  <a:pt x="6022510" y="1214737"/>
                  <a:pt x="6003263" y="1163949"/>
                  <a:pt x="5908693" y="1214413"/>
                </a:cubicBezTo>
                <a:cubicBezTo>
                  <a:pt x="5825378" y="1244033"/>
                  <a:pt x="5582399" y="1151408"/>
                  <a:pt x="5430739" y="1214413"/>
                </a:cubicBezTo>
                <a:cubicBezTo>
                  <a:pt x="5336365" y="1313872"/>
                  <a:pt x="5242154" y="1176050"/>
                  <a:pt x="5195330" y="1214413"/>
                </a:cubicBezTo>
                <a:cubicBezTo>
                  <a:pt x="5101214" y="1275927"/>
                  <a:pt x="4993196" y="1186885"/>
                  <a:pt x="4959920" y="1214413"/>
                </a:cubicBezTo>
                <a:cubicBezTo>
                  <a:pt x="4910779" y="1212089"/>
                  <a:pt x="4711966" y="1197443"/>
                  <a:pt x="4603238" y="1214413"/>
                </a:cubicBezTo>
                <a:cubicBezTo>
                  <a:pt x="4388885" y="1254494"/>
                  <a:pt x="4323475" y="1103413"/>
                  <a:pt x="4185919" y="1214413"/>
                </a:cubicBezTo>
                <a:cubicBezTo>
                  <a:pt x="4098686" y="1286853"/>
                  <a:pt x="4057894" y="1163623"/>
                  <a:pt x="4011145" y="1214413"/>
                </a:cubicBezTo>
                <a:cubicBezTo>
                  <a:pt x="3954118" y="1246788"/>
                  <a:pt x="3736819" y="1150938"/>
                  <a:pt x="3533192" y="1214413"/>
                </a:cubicBezTo>
                <a:cubicBezTo>
                  <a:pt x="3367159" y="1250893"/>
                  <a:pt x="3373323" y="1190885"/>
                  <a:pt x="3297782" y="1214413"/>
                </a:cubicBezTo>
                <a:cubicBezTo>
                  <a:pt x="3248726" y="1213413"/>
                  <a:pt x="3103328" y="1222105"/>
                  <a:pt x="3001736" y="1214413"/>
                </a:cubicBezTo>
                <a:cubicBezTo>
                  <a:pt x="2936423" y="1213773"/>
                  <a:pt x="2777658" y="1213070"/>
                  <a:pt x="2705689" y="1214413"/>
                </a:cubicBezTo>
                <a:cubicBezTo>
                  <a:pt x="2632885" y="1263498"/>
                  <a:pt x="2493642" y="1184544"/>
                  <a:pt x="2409644" y="1214413"/>
                </a:cubicBezTo>
                <a:cubicBezTo>
                  <a:pt x="2351910" y="1253690"/>
                  <a:pt x="2274265" y="1206906"/>
                  <a:pt x="2234870" y="1214413"/>
                </a:cubicBezTo>
                <a:cubicBezTo>
                  <a:pt x="2153195" y="1229587"/>
                  <a:pt x="2108739" y="1195758"/>
                  <a:pt x="1999460" y="1214413"/>
                </a:cubicBezTo>
                <a:cubicBezTo>
                  <a:pt x="1869354" y="1163389"/>
                  <a:pt x="1763041" y="1136890"/>
                  <a:pt x="1642777" y="1214413"/>
                </a:cubicBezTo>
                <a:cubicBezTo>
                  <a:pt x="1494991" y="1305354"/>
                  <a:pt x="1510143" y="1195791"/>
                  <a:pt x="1407367" y="1214413"/>
                </a:cubicBezTo>
                <a:cubicBezTo>
                  <a:pt x="1320133" y="1252934"/>
                  <a:pt x="1107045" y="1147057"/>
                  <a:pt x="1050685" y="1214413"/>
                </a:cubicBezTo>
                <a:cubicBezTo>
                  <a:pt x="946146" y="1262202"/>
                  <a:pt x="834189" y="1183237"/>
                  <a:pt x="754640" y="1214413"/>
                </a:cubicBezTo>
                <a:cubicBezTo>
                  <a:pt x="624326" y="1244017"/>
                  <a:pt x="605831" y="1189142"/>
                  <a:pt x="579866" y="1214413"/>
                </a:cubicBezTo>
                <a:cubicBezTo>
                  <a:pt x="532844" y="1205111"/>
                  <a:pt x="138464" y="1161116"/>
                  <a:pt x="19875" y="1214413"/>
                </a:cubicBezTo>
                <a:cubicBezTo>
                  <a:pt x="-61669" y="976678"/>
                  <a:pt x="-14164" y="795451"/>
                  <a:pt x="19875" y="617526"/>
                </a:cubicBezTo>
                <a:cubicBezTo>
                  <a:pt x="-37621" y="425079"/>
                  <a:pt x="192342" y="271005"/>
                  <a:pt x="114801" y="888"/>
                </a:cubicBezTo>
                <a:close/>
              </a:path>
              <a:path w="6094133" h="1249788" fill="none" stroke="0" extrusionOk="0">
                <a:moveTo>
                  <a:pt x="19875" y="66553"/>
                </a:moveTo>
                <a:cubicBezTo>
                  <a:pt x="89704" y="25933"/>
                  <a:pt x="196381" y="115289"/>
                  <a:pt x="255285" y="66553"/>
                </a:cubicBezTo>
                <a:cubicBezTo>
                  <a:pt x="324947" y="19935"/>
                  <a:pt x="449088" y="103768"/>
                  <a:pt x="490695" y="66553"/>
                </a:cubicBezTo>
                <a:cubicBezTo>
                  <a:pt x="500299" y="-7802"/>
                  <a:pt x="781589" y="137937"/>
                  <a:pt x="847377" y="66553"/>
                </a:cubicBezTo>
                <a:cubicBezTo>
                  <a:pt x="955018" y="-55386"/>
                  <a:pt x="1186522" y="110116"/>
                  <a:pt x="1325331" y="66553"/>
                </a:cubicBezTo>
                <a:cubicBezTo>
                  <a:pt x="1442593" y="-892"/>
                  <a:pt x="1721456" y="193150"/>
                  <a:pt x="1803285" y="66553"/>
                </a:cubicBezTo>
                <a:cubicBezTo>
                  <a:pt x="1881373" y="-24801"/>
                  <a:pt x="2082669" y="120485"/>
                  <a:pt x="2159966" y="66553"/>
                </a:cubicBezTo>
                <a:cubicBezTo>
                  <a:pt x="2228431" y="-13547"/>
                  <a:pt x="2382450" y="91836"/>
                  <a:pt x="2456012" y="66553"/>
                </a:cubicBezTo>
                <a:cubicBezTo>
                  <a:pt x="2563580" y="27105"/>
                  <a:pt x="2746987" y="115690"/>
                  <a:pt x="2873330" y="66553"/>
                </a:cubicBezTo>
                <a:cubicBezTo>
                  <a:pt x="3049346" y="70002"/>
                  <a:pt x="3056571" y="90654"/>
                  <a:pt x="3169376" y="66553"/>
                </a:cubicBezTo>
                <a:cubicBezTo>
                  <a:pt x="3276757" y="55579"/>
                  <a:pt x="3348044" y="121110"/>
                  <a:pt x="3404786" y="66553"/>
                </a:cubicBezTo>
                <a:cubicBezTo>
                  <a:pt x="3457548" y="-36695"/>
                  <a:pt x="3671577" y="116371"/>
                  <a:pt x="3822104" y="66553"/>
                </a:cubicBezTo>
                <a:cubicBezTo>
                  <a:pt x="3980937" y="11526"/>
                  <a:pt x="4155996" y="121348"/>
                  <a:pt x="4300058" y="66553"/>
                </a:cubicBezTo>
                <a:cubicBezTo>
                  <a:pt x="4489535" y="38225"/>
                  <a:pt x="4478103" y="103737"/>
                  <a:pt x="4596104" y="66553"/>
                </a:cubicBezTo>
                <a:cubicBezTo>
                  <a:pt x="4707777" y="-8417"/>
                  <a:pt x="4713481" y="106372"/>
                  <a:pt x="4831514" y="66553"/>
                </a:cubicBezTo>
                <a:cubicBezTo>
                  <a:pt x="4935259" y="-17987"/>
                  <a:pt x="5130763" y="189820"/>
                  <a:pt x="5248832" y="66553"/>
                </a:cubicBezTo>
                <a:cubicBezTo>
                  <a:pt x="5371407" y="10579"/>
                  <a:pt x="5467225" y="126852"/>
                  <a:pt x="5666150" y="66553"/>
                </a:cubicBezTo>
                <a:cubicBezTo>
                  <a:pt x="5877098" y="-24152"/>
                  <a:pt x="5955523" y="41730"/>
                  <a:pt x="6083468" y="66553"/>
                </a:cubicBezTo>
                <a:cubicBezTo>
                  <a:pt x="6128291" y="159166"/>
                  <a:pt x="6073539" y="411722"/>
                  <a:pt x="6083468" y="629004"/>
                </a:cubicBezTo>
                <a:cubicBezTo>
                  <a:pt x="6117725" y="853822"/>
                  <a:pt x="6097145" y="983112"/>
                  <a:pt x="6083468" y="1214413"/>
                </a:cubicBezTo>
                <a:cubicBezTo>
                  <a:pt x="5975667" y="1250833"/>
                  <a:pt x="5817439" y="1168512"/>
                  <a:pt x="5726786" y="1214413"/>
                </a:cubicBezTo>
                <a:cubicBezTo>
                  <a:pt x="5676356" y="1270791"/>
                  <a:pt x="5385847" y="1123913"/>
                  <a:pt x="5309468" y="1214413"/>
                </a:cubicBezTo>
                <a:cubicBezTo>
                  <a:pt x="5222738" y="1312064"/>
                  <a:pt x="5133145" y="1139236"/>
                  <a:pt x="5074058" y="1214413"/>
                </a:cubicBezTo>
                <a:cubicBezTo>
                  <a:pt x="4968009" y="1241672"/>
                  <a:pt x="4891331" y="1173609"/>
                  <a:pt x="4778012" y="1214413"/>
                </a:cubicBezTo>
                <a:cubicBezTo>
                  <a:pt x="4659515" y="1214107"/>
                  <a:pt x="4581168" y="1162065"/>
                  <a:pt x="4421330" y="1214413"/>
                </a:cubicBezTo>
                <a:cubicBezTo>
                  <a:pt x="4297595" y="1315289"/>
                  <a:pt x="4085023" y="1205316"/>
                  <a:pt x="4004012" y="1214413"/>
                </a:cubicBezTo>
                <a:cubicBezTo>
                  <a:pt x="3874710" y="1243212"/>
                  <a:pt x="3835138" y="1220159"/>
                  <a:pt x="3707966" y="1214413"/>
                </a:cubicBezTo>
                <a:cubicBezTo>
                  <a:pt x="3561081" y="1224088"/>
                  <a:pt x="3597053" y="1150183"/>
                  <a:pt x="3533192" y="1214413"/>
                </a:cubicBezTo>
                <a:cubicBezTo>
                  <a:pt x="3490221" y="1263062"/>
                  <a:pt x="3283471" y="1195103"/>
                  <a:pt x="3176510" y="1214413"/>
                </a:cubicBezTo>
                <a:cubicBezTo>
                  <a:pt x="3082267" y="1249429"/>
                  <a:pt x="2949489" y="1141195"/>
                  <a:pt x="2880464" y="1214413"/>
                </a:cubicBezTo>
                <a:cubicBezTo>
                  <a:pt x="2816672" y="1289169"/>
                  <a:pt x="2749854" y="1203620"/>
                  <a:pt x="2705689" y="1214413"/>
                </a:cubicBezTo>
                <a:cubicBezTo>
                  <a:pt x="2671509" y="1228482"/>
                  <a:pt x="2625092" y="1159143"/>
                  <a:pt x="2530915" y="1214413"/>
                </a:cubicBezTo>
                <a:cubicBezTo>
                  <a:pt x="2455107" y="1227986"/>
                  <a:pt x="2278229" y="1140980"/>
                  <a:pt x="2113598" y="1214413"/>
                </a:cubicBezTo>
                <a:cubicBezTo>
                  <a:pt x="1914951" y="1269748"/>
                  <a:pt x="1930961" y="1191774"/>
                  <a:pt x="1817552" y="1214413"/>
                </a:cubicBezTo>
                <a:cubicBezTo>
                  <a:pt x="1717362" y="1202767"/>
                  <a:pt x="1642952" y="1182478"/>
                  <a:pt x="1460870" y="1214413"/>
                </a:cubicBezTo>
                <a:cubicBezTo>
                  <a:pt x="1296043" y="1279861"/>
                  <a:pt x="1169231" y="1175502"/>
                  <a:pt x="1043552" y="1214413"/>
                </a:cubicBezTo>
                <a:cubicBezTo>
                  <a:pt x="919127" y="1256682"/>
                  <a:pt x="797372" y="1215137"/>
                  <a:pt x="747506" y="1214413"/>
                </a:cubicBezTo>
                <a:cubicBezTo>
                  <a:pt x="675075" y="1179237"/>
                  <a:pt x="229962" y="1190065"/>
                  <a:pt x="19875" y="1214413"/>
                </a:cubicBezTo>
                <a:cubicBezTo>
                  <a:pt x="14782" y="946526"/>
                  <a:pt x="36171" y="886929"/>
                  <a:pt x="19875" y="651962"/>
                </a:cubicBezTo>
                <a:cubicBezTo>
                  <a:pt x="595" y="452929"/>
                  <a:pt x="30440" y="363392"/>
                  <a:pt x="19875" y="66553"/>
                </a:cubicBezTo>
                <a:close/>
              </a:path>
              <a:path w="6094133" h="1249788" fill="none" stroke="0" extrusionOk="0">
                <a:moveTo>
                  <a:pt x="19875" y="66553"/>
                </a:moveTo>
                <a:cubicBezTo>
                  <a:pt x="93201" y="44592"/>
                  <a:pt x="191350" y="112527"/>
                  <a:pt x="255285" y="66553"/>
                </a:cubicBezTo>
                <a:cubicBezTo>
                  <a:pt x="298983" y="20689"/>
                  <a:pt x="434603" y="106673"/>
                  <a:pt x="490695" y="66553"/>
                </a:cubicBezTo>
                <a:cubicBezTo>
                  <a:pt x="510756" y="-7800"/>
                  <a:pt x="745043" y="127122"/>
                  <a:pt x="847377" y="66553"/>
                </a:cubicBezTo>
                <a:cubicBezTo>
                  <a:pt x="955314" y="-38038"/>
                  <a:pt x="1148150" y="139148"/>
                  <a:pt x="1325331" y="66553"/>
                </a:cubicBezTo>
                <a:cubicBezTo>
                  <a:pt x="1466464" y="-27015"/>
                  <a:pt x="1689020" y="184324"/>
                  <a:pt x="1803285" y="66553"/>
                </a:cubicBezTo>
                <a:cubicBezTo>
                  <a:pt x="1888705" y="-17579"/>
                  <a:pt x="2091555" y="94414"/>
                  <a:pt x="2159966" y="66553"/>
                </a:cubicBezTo>
                <a:cubicBezTo>
                  <a:pt x="2230555" y="12454"/>
                  <a:pt x="2389817" y="111530"/>
                  <a:pt x="2456012" y="66553"/>
                </a:cubicBezTo>
                <a:cubicBezTo>
                  <a:pt x="2553151" y="39898"/>
                  <a:pt x="2726545" y="106747"/>
                  <a:pt x="2873330" y="66553"/>
                </a:cubicBezTo>
                <a:cubicBezTo>
                  <a:pt x="3055357" y="63452"/>
                  <a:pt x="3058318" y="86901"/>
                  <a:pt x="3169376" y="66553"/>
                </a:cubicBezTo>
                <a:cubicBezTo>
                  <a:pt x="3271941" y="65481"/>
                  <a:pt x="3379069" y="123931"/>
                  <a:pt x="3404786" y="66553"/>
                </a:cubicBezTo>
                <a:cubicBezTo>
                  <a:pt x="3456491" y="-15166"/>
                  <a:pt x="3671350" y="101062"/>
                  <a:pt x="3822104" y="66553"/>
                </a:cubicBezTo>
                <a:cubicBezTo>
                  <a:pt x="3977371" y="61001"/>
                  <a:pt x="4198174" y="124120"/>
                  <a:pt x="4300058" y="66553"/>
                </a:cubicBezTo>
                <a:cubicBezTo>
                  <a:pt x="4488592" y="33166"/>
                  <a:pt x="4495990" y="120293"/>
                  <a:pt x="4596104" y="66553"/>
                </a:cubicBezTo>
                <a:cubicBezTo>
                  <a:pt x="4713332" y="7922"/>
                  <a:pt x="4708744" y="102442"/>
                  <a:pt x="4831514" y="66553"/>
                </a:cubicBezTo>
                <a:cubicBezTo>
                  <a:pt x="4870560" y="-50845"/>
                  <a:pt x="5087408" y="200387"/>
                  <a:pt x="5248832" y="66553"/>
                </a:cubicBezTo>
                <a:cubicBezTo>
                  <a:pt x="5396515" y="391"/>
                  <a:pt x="5477690" y="123783"/>
                  <a:pt x="5666150" y="66553"/>
                </a:cubicBezTo>
                <a:cubicBezTo>
                  <a:pt x="5870080" y="-43386"/>
                  <a:pt x="5976463" y="58648"/>
                  <a:pt x="6083468" y="66553"/>
                </a:cubicBezTo>
                <a:cubicBezTo>
                  <a:pt x="6137774" y="138344"/>
                  <a:pt x="6036864" y="360432"/>
                  <a:pt x="6083468" y="629004"/>
                </a:cubicBezTo>
                <a:cubicBezTo>
                  <a:pt x="6091277" y="861349"/>
                  <a:pt x="6070004" y="972921"/>
                  <a:pt x="6083468" y="1214413"/>
                </a:cubicBezTo>
                <a:cubicBezTo>
                  <a:pt x="5975755" y="1254128"/>
                  <a:pt x="5816575" y="1175852"/>
                  <a:pt x="5726786" y="1214413"/>
                </a:cubicBezTo>
                <a:cubicBezTo>
                  <a:pt x="5655795" y="1264213"/>
                  <a:pt x="5364554" y="1137834"/>
                  <a:pt x="5309468" y="1214413"/>
                </a:cubicBezTo>
                <a:cubicBezTo>
                  <a:pt x="5216355" y="1288910"/>
                  <a:pt x="5167897" y="1136243"/>
                  <a:pt x="5074058" y="1214413"/>
                </a:cubicBezTo>
                <a:cubicBezTo>
                  <a:pt x="4973882" y="1277704"/>
                  <a:pt x="4884065" y="1204012"/>
                  <a:pt x="4778012" y="1214413"/>
                </a:cubicBezTo>
                <a:cubicBezTo>
                  <a:pt x="4656382" y="1237223"/>
                  <a:pt x="4598540" y="1142529"/>
                  <a:pt x="4421330" y="1214413"/>
                </a:cubicBezTo>
                <a:cubicBezTo>
                  <a:pt x="4285178" y="1306238"/>
                  <a:pt x="4103239" y="1181111"/>
                  <a:pt x="4004012" y="1214413"/>
                </a:cubicBezTo>
                <a:cubicBezTo>
                  <a:pt x="3880490" y="1232559"/>
                  <a:pt x="3844891" y="1216947"/>
                  <a:pt x="3707966" y="1214413"/>
                </a:cubicBezTo>
                <a:cubicBezTo>
                  <a:pt x="3549343" y="1222751"/>
                  <a:pt x="3598353" y="1147825"/>
                  <a:pt x="3533192" y="1214413"/>
                </a:cubicBezTo>
                <a:cubicBezTo>
                  <a:pt x="3468685" y="1245863"/>
                  <a:pt x="3332210" y="1157083"/>
                  <a:pt x="3176510" y="1214413"/>
                </a:cubicBezTo>
                <a:cubicBezTo>
                  <a:pt x="3069059" y="1256327"/>
                  <a:pt x="2963258" y="1147959"/>
                  <a:pt x="2880464" y="1214413"/>
                </a:cubicBezTo>
                <a:cubicBezTo>
                  <a:pt x="2822920" y="1282321"/>
                  <a:pt x="2749559" y="1216921"/>
                  <a:pt x="2705689" y="1214413"/>
                </a:cubicBezTo>
                <a:cubicBezTo>
                  <a:pt x="2651427" y="1222544"/>
                  <a:pt x="2623933" y="1177964"/>
                  <a:pt x="2530915" y="1214413"/>
                </a:cubicBezTo>
                <a:cubicBezTo>
                  <a:pt x="2403959" y="1236870"/>
                  <a:pt x="2319856" y="1207337"/>
                  <a:pt x="2113598" y="1214413"/>
                </a:cubicBezTo>
                <a:cubicBezTo>
                  <a:pt x="1921359" y="1270979"/>
                  <a:pt x="1944817" y="1196329"/>
                  <a:pt x="1817552" y="1214413"/>
                </a:cubicBezTo>
                <a:cubicBezTo>
                  <a:pt x="1687714" y="1210763"/>
                  <a:pt x="1644719" y="1182892"/>
                  <a:pt x="1460870" y="1214413"/>
                </a:cubicBezTo>
                <a:cubicBezTo>
                  <a:pt x="1285543" y="1236504"/>
                  <a:pt x="1145646" y="1165503"/>
                  <a:pt x="1043552" y="1214413"/>
                </a:cubicBezTo>
                <a:cubicBezTo>
                  <a:pt x="928897" y="1261983"/>
                  <a:pt x="822022" y="1191629"/>
                  <a:pt x="747506" y="1214413"/>
                </a:cubicBezTo>
                <a:cubicBezTo>
                  <a:pt x="643441" y="1161469"/>
                  <a:pt x="242772" y="1170567"/>
                  <a:pt x="19875" y="1214413"/>
                </a:cubicBezTo>
                <a:cubicBezTo>
                  <a:pt x="30255" y="976778"/>
                  <a:pt x="17391" y="864860"/>
                  <a:pt x="19875" y="651962"/>
                </a:cubicBezTo>
                <a:cubicBezTo>
                  <a:pt x="6382" y="427229"/>
                  <a:pt x="31041" y="370780"/>
                  <a:pt x="19875" y="66553"/>
                </a:cubicBezTo>
                <a:close/>
              </a:path>
            </a:pathLst>
          </a:custGeom>
          <a:solidFill>
            <a:schemeClr val="bg1"/>
          </a:solidFill>
          <a:ln w="38100" cap="flat" cmpd="sng" algn="ctr">
            <a:noFill/>
            <a:prstDash val="solid"/>
            <a:miter lim="800000"/>
            <a:extLst>
              <a:ext uri="{C807C97D-BFC1-408E-A445-0C87EB9F89A2}">
                <ask:lineSketchStyleProps xmlns:ask="http://schemas.microsoft.com/office/drawing/2018/sketchyshapes" sd="3623122876">
                  <a:custGeom>
                    <a:avLst/>
                    <a:gdLst>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 name="connsiteX0" fmla="*/ 114801 w 6094133"/>
                      <a:gd name="connsiteY0" fmla="*/ 888 h 1249788"/>
                      <a:gd name="connsiteX1" fmla="*/ 315921 w 6094133"/>
                      <a:gd name="connsiteY1" fmla="*/ 66553 h 1249788"/>
                      <a:gd name="connsiteX2" fmla="*/ 490695 w 6094133"/>
                      <a:gd name="connsiteY2" fmla="*/ 66553 h 1249788"/>
                      <a:gd name="connsiteX3" fmla="*/ 847377 w 6094133"/>
                      <a:gd name="connsiteY3" fmla="*/ 66553 h 1249788"/>
                      <a:gd name="connsiteX4" fmla="*/ 1264695 w 6094133"/>
                      <a:gd name="connsiteY4" fmla="*/ 66553 h 1249788"/>
                      <a:gd name="connsiteX5" fmla="*/ 1500105 w 6094133"/>
                      <a:gd name="connsiteY5" fmla="*/ 66553 h 1249788"/>
                      <a:gd name="connsiteX6" fmla="*/ 1674879 w 6094133"/>
                      <a:gd name="connsiteY6" fmla="*/ 66553 h 1249788"/>
                      <a:gd name="connsiteX7" fmla="*/ 2031561 w 6094133"/>
                      <a:gd name="connsiteY7" fmla="*/ 66553 h 1249788"/>
                      <a:gd name="connsiteX8" fmla="*/ 2206335 w 6094133"/>
                      <a:gd name="connsiteY8" fmla="*/ 66553 h 1249788"/>
                      <a:gd name="connsiteX9" fmla="*/ 2441745 w 6094133"/>
                      <a:gd name="connsiteY9" fmla="*/ 66553 h 1249788"/>
                      <a:gd name="connsiteX10" fmla="*/ 2798427 w 6094133"/>
                      <a:gd name="connsiteY10" fmla="*/ 66553 h 1249788"/>
                      <a:gd name="connsiteX11" fmla="*/ 3155109 w 6094133"/>
                      <a:gd name="connsiteY11" fmla="*/ 66553 h 1249788"/>
                      <a:gd name="connsiteX12" fmla="*/ 3390519 w 6094133"/>
                      <a:gd name="connsiteY12" fmla="*/ 66553 h 1249788"/>
                      <a:gd name="connsiteX13" fmla="*/ 3807837 w 6094133"/>
                      <a:gd name="connsiteY13" fmla="*/ 66553 h 1249788"/>
                      <a:gd name="connsiteX14" fmla="*/ 4285791 w 6094133"/>
                      <a:gd name="connsiteY14" fmla="*/ 66553 h 1249788"/>
                      <a:gd name="connsiteX15" fmla="*/ 4642473 w 6094133"/>
                      <a:gd name="connsiteY15" fmla="*/ 66553 h 1249788"/>
                      <a:gd name="connsiteX16" fmla="*/ 4938518 w 6094133"/>
                      <a:gd name="connsiteY16" fmla="*/ 66553 h 1249788"/>
                      <a:gd name="connsiteX17" fmla="*/ 5295200 w 6094133"/>
                      <a:gd name="connsiteY17" fmla="*/ 66553 h 1249788"/>
                      <a:gd name="connsiteX18" fmla="*/ 5469975 w 6094133"/>
                      <a:gd name="connsiteY18" fmla="*/ 66553 h 1249788"/>
                      <a:gd name="connsiteX19" fmla="*/ 6083468 w 6094133"/>
                      <a:gd name="connsiteY19" fmla="*/ 66553 h 1249788"/>
                      <a:gd name="connsiteX20" fmla="*/ 6083468 w 6094133"/>
                      <a:gd name="connsiteY20" fmla="*/ 663439 h 1249788"/>
                      <a:gd name="connsiteX21" fmla="*/ 6083468 w 6094133"/>
                      <a:gd name="connsiteY21" fmla="*/ 1214413 h 1249788"/>
                      <a:gd name="connsiteX22" fmla="*/ 5908693 w 6094133"/>
                      <a:gd name="connsiteY22" fmla="*/ 1214413 h 1249788"/>
                      <a:gd name="connsiteX23" fmla="*/ 5430739 w 6094133"/>
                      <a:gd name="connsiteY23" fmla="*/ 1214413 h 1249788"/>
                      <a:gd name="connsiteX24" fmla="*/ 5195330 w 6094133"/>
                      <a:gd name="connsiteY24" fmla="*/ 1214413 h 1249788"/>
                      <a:gd name="connsiteX25" fmla="*/ 4959920 w 6094133"/>
                      <a:gd name="connsiteY25" fmla="*/ 1214413 h 1249788"/>
                      <a:gd name="connsiteX26" fmla="*/ 4603238 w 6094133"/>
                      <a:gd name="connsiteY26" fmla="*/ 1214413 h 1249788"/>
                      <a:gd name="connsiteX27" fmla="*/ 4185919 w 6094133"/>
                      <a:gd name="connsiteY27" fmla="*/ 1214413 h 1249788"/>
                      <a:gd name="connsiteX28" fmla="*/ 4011145 w 6094133"/>
                      <a:gd name="connsiteY28" fmla="*/ 1214413 h 1249788"/>
                      <a:gd name="connsiteX29" fmla="*/ 3533192 w 6094133"/>
                      <a:gd name="connsiteY29" fmla="*/ 1214413 h 1249788"/>
                      <a:gd name="connsiteX30" fmla="*/ 3297782 w 6094133"/>
                      <a:gd name="connsiteY30" fmla="*/ 1214413 h 1249788"/>
                      <a:gd name="connsiteX31" fmla="*/ 3001736 w 6094133"/>
                      <a:gd name="connsiteY31" fmla="*/ 1214413 h 1249788"/>
                      <a:gd name="connsiteX32" fmla="*/ 2705689 w 6094133"/>
                      <a:gd name="connsiteY32" fmla="*/ 1214413 h 1249788"/>
                      <a:gd name="connsiteX33" fmla="*/ 2409644 w 6094133"/>
                      <a:gd name="connsiteY33" fmla="*/ 1214413 h 1249788"/>
                      <a:gd name="connsiteX34" fmla="*/ 2234870 w 6094133"/>
                      <a:gd name="connsiteY34" fmla="*/ 1214413 h 1249788"/>
                      <a:gd name="connsiteX35" fmla="*/ 1999460 w 6094133"/>
                      <a:gd name="connsiteY35" fmla="*/ 1214413 h 1249788"/>
                      <a:gd name="connsiteX36" fmla="*/ 1642777 w 6094133"/>
                      <a:gd name="connsiteY36" fmla="*/ 1214413 h 1249788"/>
                      <a:gd name="connsiteX37" fmla="*/ 1407367 w 6094133"/>
                      <a:gd name="connsiteY37" fmla="*/ 1214413 h 1249788"/>
                      <a:gd name="connsiteX38" fmla="*/ 1050685 w 6094133"/>
                      <a:gd name="connsiteY38" fmla="*/ 1214413 h 1249788"/>
                      <a:gd name="connsiteX39" fmla="*/ 754640 w 6094133"/>
                      <a:gd name="connsiteY39" fmla="*/ 1214413 h 1249788"/>
                      <a:gd name="connsiteX40" fmla="*/ 579866 w 6094133"/>
                      <a:gd name="connsiteY40" fmla="*/ 1214413 h 1249788"/>
                      <a:gd name="connsiteX41" fmla="*/ 19875 w 6094133"/>
                      <a:gd name="connsiteY41" fmla="*/ 1214413 h 1249788"/>
                      <a:gd name="connsiteX42" fmla="*/ 19875 w 6094133"/>
                      <a:gd name="connsiteY42" fmla="*/ 617526 h 1249788"/>
                      <a:gd name="connsiteX43" fmla="*/ 114801 w 6094133"/>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4133" h="1249788" fill="none" extrusionOk="0">
                        <a:moveTo>
                          <a:pt x="19875" y="66553"/>
                        </a:moveTo>
                        <a:cubicBezTo>
                          <a:pt x="84698" y="44393"/>
                          <a:pt x="200227" y="105648"/>
                          <a:pt x="255285" y="66553"/>
                        </a:cubicBezTo>
                        <a:cubicBezTo>
                          <a:pt x="283175" y="24374"/>
                          <a:pt x="431247" y="107534"/>
                          <a:pt x="490695" y="66553"/>
                        </a:cubicBezTo>
                        <a:cubicBezTo>
                          <a:pt x="534852" y="-4253"/>
                          <a:pt x="719098" y="132726"/>
                          <a:pt x="847377" y="66553"/>
                        </a:cubicBezTo>
                        <a:cubicBezTo>
                          <a:pt x="964422" y="-11627"/>
                          <a:pt x="1164689" y="132505"/>
                          <a:pt x="1325331" y="66553"/>
                        </a:cubicBezTo>
                        <a:cubicBezTo>
                          <a:pt x="1481889" y="-16763"/>
                          <a:pt x="1706577" y="152138"/>
                          <a:pt x="1803285" y="66553"/>
                        </a:cubicBezTo>
                        <a:cubicBezTo>
                          <a:pt x="1900421" y="-12332"/>
                          <a:pt x="2096115" y="103547"/>
                          <a:pt x="2159966" y="66553"/>
                        </a:cubicBezTo>
                        <a:cubicBezTo>
                          <a:pt x="2229243" y="20518"/>
                          <a:pt x="2393932" y="121249"/>
                          <a:pt x="2456012" y="66553"/>
                        </a:cubicBezTo>
                        <a:cubicBezTo>
                          <a:pt x="2523608" y="51604"/>
                          <a:pt x="2689431" y="75166"/>
                          <a:pt x="2873330" y="66553"/>
                        </a:cubicBezTo>
                        <a:cubicBezTo>
                          <a:pt x="3055717" y="63272"/>
                          <a:pt x="3057689" y="81800"/>
                          <a:pt x="3169376" y="66553"/>
                        </a:cubicBezTo>
                        <a:cubicBezTo>
                          <a:pt x="3287111" y="50808"/>
                          <a:pt x="3370433" y="131552"/>
                          <a:pt x="3404786" y="66553"/>
                        </a:cubicBezTo>
                        <a:cubicBezTo>
                          <a:pt x="3489184" y="-8378"/>
                          <a:pt x="3686900" y="93694"/>
                          <a:pt x="3822104" y="66553"/>
                        </a:cubicBezTo>
                        <a:cubicBezTo>
                          <a:pt x="3952124" y="58156"/>
                          <a:pt x="4192621" y="112948"/>
                          <a:pt x="4300058" y="66553"/>
                        </a:cubicBezTo>
                        <a:cubicBezTo>
                          <a:pt x="4482385" y="28746"/>
                          <a:pt x="4515316" y="145532"/>
                          <a:pt x="4596104" y="66553"/>
                        </a:cubicBezTo>
                        <a:cubicBezTo>
                          <a:pt x="4684499" y="3242"/>
                          <a:pt x="4715564" y="108774"/>
                          <a:pt x="4831514" y="66553"/>
                        </a:cubicBezTo>
                        <a:cubicBezTo>
                          <a:pt x="4905795" y="-2890"/>
                          <a:pt x="5077597" y="193276"/>
                          <a:pt x="5248832" y="66553"/>
                        </a:cubicBezTo>
                        <a:cubicBezTo>
                          <a:pt x="5399770" y="-18959"/>
                          <a:pt x="5481437" y="125056"/>
                          <a:pt x="5666150" y="66553"/>
                        </a:cubicBezTo>
                        <a:cubicBezTo>
                          <a:pt x="5866600" y="-19511"/>
                          <a:pt x="5978950" y="65293"/>
                          <a:pt x="6083468" y="66553"/>
                        </a:cubicBezTo>
                        <a:cubicBezTo>
                          <a:pt x="6128790" y="151144"/>
                          <a:pt x="6092271" y="400286"/>
                          <a:pt x="6083468" y="629004"/>
                        </a:cubicBezTo>
                        <a:cubicBezTo>
                          <a:pt x="6099790" y="866016"/>
                          <a:pt x="6063093" y="972678"/>
                          <a:pt x="6083468" y="1214413"/>
                        </a:cubicBezTo>
                        <a:cubicBezTo>
                          <a:pt x="5968800" y="1275791"/>
                          <a:pt x="5817108" y="1147127"/>
                          <a:pt x="5726786" y="1214413"/>
                        </a:cubicBezTo>
                        <a:cubicBezTo>
                          <a:pt x="5643062" y="1263672"/>
                          <a:pt x="5396613" y="1140999"/>
                          <a:pt x="5309468" y="1214413"/>
                        </a:cubicBezTo>
                        <a:cubicBezTo>
                          <a:pt x="5222549" y="1266782"/>
                          <a:pt x="5199727" y="1148665"/>
                          <a:pt x="5074058" y="1214413"/>
                        </a:cubicBezTo>
                        <a:cubicBezTo>
                          <a:pt x="4977603" y="1286876"/>
                          <a:pt x="4901494" y="1194525"/>
                          <a:pt x="4778012" y="1214413"/>
                        </a:cubicBezTo>
                        <a:cubicBezTo>
                          <a:pt x="4655081" y="1240522"/>
                          <a:pt x="4574579" y="1135395"/>
                          <a:pt x="4421330" y="1214413"/>
                        </a:cubicBezTo>
                        <a:cubicBezTo>
                          <a:pt x="4284210" y="1291417"/>
                          <a:pt x="4123998" y="1190836"/>
                          <a:pt x="4004012" y="1214413"/>
                        </a:cubicBezTo>
                        <a:cubicBezTo>
                          <a:pt x="3887678" y="1230329"/>
                          <a:pt x="3851202" y="1209725"/>
                          <a:pt x="3707966" y="1214413"/>
                        </a:cubicBezTo>
                        <a:cubicBezTo>
                          <a:pt x="3554746" y="1216763"/>
                          <a:pt x="3605789" y="1167075"/>
                          <a:pt x="3533192" y="1214413"/>
                        </a:cubicBezTo>
                        <a:cubicBezTo>
                          <a:pt x="3444300" y="1267550"/>
                          <a:pt x="3297239" y="1159659"/>
                          <a:pt x="3176510" y="1214413"/>
                        </a:cubicBezTo>
                        <a:cubicBezTo>
                          <a:pt x="3059563" y="1250897"/>
                          <a:pt x="2958989" y="1126286"/>
                          <a:pt x="2880464" y="1214413"/>
                        </a:cubicBezTo>
                        <a:cubicBezTo>
                          <a:pt x="2816391" y="1282426"/>
                          <a:pt x="2745556" y="1214767"/>
                          <a:pt x="2705689" y="1214413"/>
                        </a:cubicBezTo>
                        <a:cubicBezTo>
                          <a:pt x="2649000" y="1221226"/>
                          <a:pt x="2623098" y="1179942"/>
                          <a:pt x="2530915" y="1214413"/>
                        </a:cubicBezTo>
                        <a:cubicBezTo>
                          <a:pt x="2402001" y="1254767"/>
                          <a:pt x="2327161" y="1216422"/>
                          <a:pt x="2113598" y="1214413"/>
                        </a:cubicBezTo>
                        <a:cubicBezTo>
                          <a:pt x="1915405" y="1257112"/>
                          <a:pt x="1943183" y="1209320"/>
                          <a:pt x="1817552" y="1214413"/>
                        </a:cubicBezTo>
                        <a:cubicBezTo>
                          <a:pt x="1686807" y="1211816"/>
                          <a:pt x="1634395" y="1184926"/>
                          <a:pt x="1460870" y="1214413"/>
                        </a:cubicBezTo>
                        <a:cubicBezTo>
                          <a:pt x="1281368" y="1223582"/>
                          <a:pt x="1140039" y="1176443"/>
                          <a:pt x="1043552" y="1214413"/>
                        </a:cubicBezTo>
                        <a:cubicBezTo>
                          <a:pt x="920926" y="1248664"/>
                          <a:pt x="823972" y="1188620"/>
                          <a:pt x="747506" y="1214413"/>
                        </a:cubicBezTo>
                        <a:cubicBezTo>
                          <a:pt x="676319" y="1227464"/>
                          <a:pt x="265568" y="1174972"/>
                          <a:pt x="19875" y="1214413"/>
                        </a:cubicBezTo>
                        <a:cubicBezTo>
                          <a:pt x="4665" y="970700"/>
                          <a:pt x="28515" y="860644"/>
                          <a:pt x="19875" y="651962"/>
                        </a:cubicBezTo>
                        <a:cubicBezTo>
                          <a:pt x="3669" y="418161"/>
                          <a:pt x="35144" y="365455"/>
                          <a:pt x="19875" y="66553"/>
                        </a:cubicBezTo>
                        <a:close/>
                      </a:path>
                      <a:path w="6094133" h="1249788" stroke="0" extrusionOk="0">
                        <a:moveTo>
                          <a:pt x="114801" y="888"/>
                        </a:moveTo>
                        <a:cubicBezTo>
                          <a:pt x="204262" y="-16334"/>
                          <a:pt x="246768" y="60522"/>
                          <a:pt x="315921" y="66553"/>
                        </a:cubicBezTo>
                        <a:cubicBezTo>
                          <a:pt x="380306" y="74669"/>
                          <a:pt x="405507" y="87149"/>
                          <a:pt x="490695" y="66553"/>
                        </a:cubicBezTo>
                        <a:cubicBezTo>
                          <a:pt x="572847" y="60375"/>
                          <a:pt x="704772" y="119094"/>
                          <a:pt x="847377" y="66553"/>
                        </a:cubicBezTo>
                        <a:cubicBezTo>
                          <a:pt x="975756" y="2661"/>
                          <a:pt x="1105448" y="166719"/>
                          <a:pt x="1264695" y="66553"/>
                        </a:cubicBezTo>
                        <a:cubicBezTo>
                          <a:pt x="1399100" y="-11095"/>
                          <a:pt x="1446329" y="87312"/>
                          <a:pt x="1500105" y="66553"/>
                        </a:cubicBezTo>
                        <a:cubicBezTo>
                          <a:pt x="1548147" y="62087"/>
                          <a:pt x="1613903" y="95070"/>
                          <a:pt x="1674879" y="66553"/>
                        </a:cubicBezTo>
                        <a:cubicBezTo>
                          <a:pt x="1742704" y="22193"/>
                          <a:pt x="1950871" y="137554"/>
                          <a:pt x="2031561" y="66553"/>
                        </a:cubicBezTo>
                        <a:cubicBezTo>
                          <a:pt x="2107498" y="-7345"/>
                          <a:pt x="2143684" y="78014"/>
                          <a:pt x="2206335" y="66553"/>
                        </a:cubicBezTo>
                        <a:cubicBezTo>
                          <a:pt x="2261565" y="72788"/>
                          <a:pt x="2354252" y="65020"/>
                          <a:pt x="2441745" y="66553"/>
                        </a:cubicBezTo>
                        <a:cubicBezTo>
                          <a:pt x="2532036" y="71516"/>
                          <a:pt x="2710545" y="65239"/>
                          <a:pt x="2798427" y="66553"/>
                        </a:cubicBezTo>
                        <a:cubicBezTo>
                          <a:pt x="2860088" y="59056"/>
                          <a:pt x="2992301" y="107040"/>
                          <a:pt x="3155109" y="66553"/>
                        </a:cubicBezTo>
                        <a:cubicBezTo>
                          <a:pt x="3313675" y="18266"/>
                          <a:pt x="3271939" y="93311"/>
                          <a:pt x="3390519" y="66553"/>
                        </a:cubicBezTo>
                        <a:cubicBezTo>
                          <a:pt x="3499828" y="14274"/>
                          <a:pt x="3661875" y="118576"/>
                          <a:pt x="3807837" y="66553"/>
                        </a:cubicBezTo>
                        <a:cubicBezTo>
                          <a:pt x="3941030" y="6617"/>
                          <a:pt x="4058136" y="81914"/>
                          <a:pt x="4285791" y="66553"/>
                        </a:cubicBezTo>
                        <a:cubicBezTo>
                          <a:pt x="4511763" y="70056"/>
                          <a:pt x="4556293" y="133998"/>
                          <a:pt x="4642473" y="66553"/>
                        </a:cubicBezTo>
                        <a:cubicBezTo>
                          <a:pt x="4729850" y="9097"/>
                          <a:pt x="4866224" y="101951"/>
                          <a:pt x="4938518" y="66553"/>
                        </a:cubicBezTo>
                        <a:cubicBezTo>
                          <a:pt x="5003161" y="29046"/>
                          <a:pt x="5105438" y="62381"/>
                          <a:pt x="5295200" y="66553"/>
                        </a:cubicBezTo>
                        <a:cubicBezTo>
                          <a:pt x="5456153" y="57969"/>
                          <a:pt x="5404848" y="73489"/>
                          <a:pt x="5469975" y="66553"/>
                        </a:cubicBezTo>
                        <a:cubicBezTo>
                          <a:pt x="5485554" y="75488"/>
                          <a:pt x="5818395" y="95622"/>
                          <a:pt x="6083468" y="66553"/>
                        </a:cubicBezTo>
                        <a:cubicBezTo>
                          <a:pt x="6090011" y="363831"/>
                          <a:pt x="6039579" y="522178"/>
                          <a:pt x="6083468" y="663439"/>
                        </a:cubicBezTo>
                        <a:cubicBezTo>
                          <a:pt x="6151766" y="789439"/>
                          <a:pt x="6104045" y="1056879"/>
                          <a:pt x="6083468" y="1214413"/>
                        </a:cubicBezTo>
                        <a:cubicBezTo>
                          <a:pt x="6029535" y="1214606"/>
                          <a:pt x="5999399" y="1168835"/>
                          <a:pt x="5908693" y="1214413"/>
                        </a:cubicBezTo>
                        <a:cubicBezTo>
                          <a:pt x="5824266" y="1249095"/>
                          <a:pt x="5575720" y="1136954"/>
                          <a:pt x="5430739" y="1214413"/>
                        </a:cubicBezTo>
                        <a:cubicBezTo>
                          <a:pt x="5312792" y="1312602"/>
                          <a:pt x="5265419" y="1174513"/>
                          <a:pt x="5195330" y="1214413"/>
                        </a:cubicBezTo>
                        <a:cubicBezTo>
                          <a:pt x="5101839" y="1271597"/>
                          <a:pt x="5008287" y="1177505"/>
                          <a:pt x="4959920" y="1214413"/>
                        </a:cubicBezTo>
                        <a:cubicBezTo>
                          <a:pt x="4909383" y="1244352"/>
                          <a:pt x="4725340" y="1195666"/>
                          <a:pt x="4603238" y="1214413"/>
                        </a:cubicBezTo>
                        <a:cubicBezTo>
                          <a:pt x="4430561" y="1240968"/>
                          <a:pt x="4303536" y="1115481"/>
                          <a:pt x="4185919" y="1214413"/>
                        </a:cubicBezTo>
                        <a:cubicBezTo>
                          <a:pt x="4092203" y="1294754"/>
                          <a:pt x="4062222" y="1177434"/>
                          <a:pt x="4011145" y="1214413"/>
                        </a:cubicBezTo>
                        <a:cubicBezTo>
                          <a:pt x="3954949" y="1240988"/>
                          <a:pt x="3716407" y="1159884"/>
                          <a:pt x="3533192" y="1214413"/>
                        </a:cubicBezTo>
                        <a:cubicBezTo>
                          <a:pt x="3370381" y="1251806"/>
                          <a:pt x="3371895" y="1196987"/>
                          <a:pt x="3297782" y="1214413"/>
                        </a:cubicBezTo>
                        <a:cubicBezTo>
                          <a:pt x="3235270" y="1217200"/>
                          <a:pt x="3095144" y="1218440"/>
                          <a:pt x="3001736" y="1214413"/>
                        </a:cubicBezTo>
                        <a:cubicBezTo>
                          <a:pt x="2926388" y="1214186"/>
                          <a:pt x="2774199" y="1201768"/>
                          <a:pt x="2705689" y="1214413"/>
                        </a:cubicBezTo>
                        <a:cubicBezTo>
                          <a:pt x="2636161" y="1241776"/>
                          <a:pt x="2489158" y="1177065"/>
                          <a:pt x="2409644" y="1214413"/>
                        </a:cubicBezTo>
                        <a:cubicBezTo>
                          <a:pt x="2338519" y="1257878"/>
                          <a:pt x="2289985" y="1208152"/>
                          <a:pt x="2234870" y="1214413"/>
                        </a:cubicBezTo>
                        <a:cubicBezTo>
                          <a:pt x="2155239" y="1228121"/>
                          <a:pt x="2109121" y="1200443"/>
                          <a:pt x="1999460" y="1214413"/>
                        </a:cubicBezTo>
                        <a:cubicBezTo>
                          <a:pt x="1879822" y="1195135"/>
                          <a:pt x="1767903" y="1138637"/>
                          <a:pt x="1642777" y="1214413"/>
                        </a:cubicBezTo>
                        <a:cubicBezTo>
                          <a:pt x="1493800" y="1287097"/>
                          <a:pt x="1491304" y="1197191"/>
                          <a:pt x="1407367" y="1214413"/>
                        </a:cubicBezTo>
                        <a:cubicBezTo>
                          <a:pt x="1332595" y="1239196"/>
                          <a:pt x="1111697" y="1145597"/>
                          <a:pt x="1050685" y="1214413"/>
                        </a:cubicBezTo>
                        <a:cubicBezTo>
                          <a:pt x="964624" y="1278225"/>
                          <a:pt x="845103" y="1182247"/>
                          <a:pt x="754640" y="1214413"/>
                        </a:cubicBezTo>
                        <a:cubicBezTo>
                          <a:pt x="630692" y="1248658"/>
                          <a:pt x="612774" y="1187506"/>
                          <a:pt x="579866" y="1214413"/>
                        </a:cubicBezTo>
                        <a:cubicBezTo>
                          <a:pt x="538854" y="1232058"/>
                          <a:pt x="140829" y="1157962"/>
                          <a:pt x="19875" y="1214413"/>
                        </a:cubicBezTo>
                        <a:cubicBezTo>
                          <a:pt x="-46477" y="993014"/>
                          <a:pt x="-11729" y="798703"/>
                          <a:pt x="19875" y="617526"/>
                        </a:cubicBezTo>
                        <a:cubicBezTo>
                          <a:pt x="-2421" y="420371"/>
                          <a:pt x="178065" y="268810"/>
                          <a:pt x="114801" y="888"/>
                        </a:cubicBezTo>
                        <a:close/>
                      </a:path>
                      <a:path w="6094133" h="1249788" fill="none" stroke="0" extrusionOk="0">
                        <a:moveTo>
                          <a:pt x="19875" y="66553"/>
                        </a:moveTo>
                        <a:cubicBezTo>
                          <a:pt x="97353" y="36724"/>
                          <a:pt x="201223" y="115477"/>
                          <a:pt x="255285" y="66553"/>
                        </a:cubicBezTo>
                        <a:cubicBezTo>
                          <a:pt x="321553" y="17303"/>
                          <a:pt x="428786" y="110310"/>
                          <a:pt x="490695" y="66553"/>
                        </a:cubicBezTo>
                        <a:cubicBezTo>
                          <a:pt x="525257" y="13398"/>
                          <a:pt x="762818" y="136990"/>
                          <a:pt x="847377" y="66553"/>
                        </a:cubicBezTo>
                        <a:cubicBezTo>
                          <a:pt x="947291" y="-51368"/>
                          <a:pt x="1175558" y="132985"/>
                          <a:pt x="1325331" y="66553"/>
                        </a:cubicBezTo>
                        <a:cubicBezTo>
                          <a:pt x="1431977" y="-13212"/>
                          <a:pt x="1693043" y="173105"/>
                          <a:pt x="1803285" y="66553"/>
                        </a:cubicBezTo>
                        <a:cubicBezTo>
                          <a:pt x="1875080" y="-26544"/>
                          <a:pt x="2076382" y="101466"/>
                          <a:pt x="2159966" y="66553"/>
                        </a:cubicBezTo>
                        <a:cubicBezTo>
                          <a:pt x="2236863" y="-7413"/>
                          <a:pt x="2386813" y="84965"/>
                          <a:pt x="2456012" y="66553"/>
                        </a:cubicBezTo>
                        <a:cubicBezTo>
                          <a:pt x="2565586" y="10147"/>
                          <a:pt x="2710635" y="87241"/>
                          <a:pt x="2873330" y="66553"/>
                        </a:cubicBezTo>
                        <a:cubicBezTo>
                          <a:pt x="3050412" y="64152"/>
                          <a:pt x="3057265" y="89236"/>
                          <a:pt x="3169376" y="66553"/>
                        </a:cubicBezTo>
                        <a:cubicBezTo>
                          <a:pt x="3278934" y="50158"/>
                          <a:pt x="3353431" y="120547"/>
                          <a:pt x="3404786" y="66553"/>
                        </a:cubicBezTo>
                        <a:cubicBezTo>
                          <a:pt x="3439017" y="5903"/>
                          <a:pt x="3671053" y="103351"/>
                          <a:pt x="3822104" y="66553"/>
                        </a:cubicBezTo>
                        <a:cubicBezTo>
                          <a:pt x="3995020" y="45664"/>
                          <a:pt x="4158073" y="128540"/>
                          <a:pt x="4300058" y="66553"/>
                        </a:cubicBezTo>
                        <a:cubicBezTo>
                          <a:pt x="4476304" y="39423"/>
                          <a:pt x="4494041" y="119589"/>
                          <a:pt x="4596104" y="66553"/>
                        </a:cubicBezTo>
                        <a:cubicBezTo>
                          <a:pt x="4705506" y="5465"/>
                          <a:pt x="4721445" y="108147"/>
                          <a:pt x="4831514" y="66553"/>
                        </a:cubicBezTo>
                        <a:cubicBezTo>
                          <a:pt x="4912692" y="-10039"/>
                          <a:pt x="5110476" y="161148"/>
                          <a:pt x="5248832" y="66553"/>
                        </a:cubicBezTo>
                        <a:cubicBezTo>
                          <a:pt x="5390018" y="13386"/>
                          <a:pt x="5460431" y="136946"/>
                          <a:pt x="5666150" y="66553"/>
                        </a:cubicBezTo>
                        <a:cubicBezTo>
                          <a:pt x="5859093" y="-23884"/>
                          <a:pt x="5972214" y="57255"/>
                          <a:pt x="6083468" y="66553"/>
                        </a:cubicBezTo>
                        <a:cubicBezTo>
                          <a:pt x="6140408" y="162341"/>
                          <a:pt x="6036418" y="386913"/>
                          <a:pt x="6083468" y="629004"/>
                        </a:cubicBezTo>
                        <a:cubicBezTo>
                          <a:pt x="6087300" y="841458"/>
                          <a:pt x="6089089" y="963755"/>
                          <a:pt x="6083468" y="1214413"/>
                        </a:cubicBezTo>
                        <a:cubicBezTo>
                          <a:pt x="5970174" y="1248766"/>
                          <a:pt x="5805292" y="1174040"/>
                          <a:pt x="5726786" y="1214413"/>
                        </a:cubicBezTo>
                        <a:cubicBezTo>
                          <a:pt x="5680094" y="1265809"/>
                          <a:pt x="5372464" y="1130705"/>
                          <a:pt x="5309468" y="1214413"/>
                        </a:cubicBezTo>
                        <a:cubicBezTo>
                          <a:pt x="5213981" y="1318549"/>
                          <a:pt x="5142277" y="1152784"/>
                          <a:pt x="5074058" y="1214413"/>
                        </a:cubicBezTo>
                        <a:cubicBezTo>
                          <a:pt x="4965733" y="1238324"/>
                          <a:pt x="4884248" y="1198488"/>
                          <a:pt x="4778012" y="1214413"/>
                        </a:cubicBezTo>
                        <a:cubicBezTo>
                          <a:pt x="4668558" y="1210953"/>
                          <a:pt x="4587895" y="1153462"/>
                          <a:pt x="4421330" y="1214413"/>
                        </a:cubicBezTo>
                        <a:cubicBezTo>
                          <a:pt x="4284466" y="1294980"/>
                          <a:pt x="4107773" y="1189263"/>
                          <a:pt x="4004012" y="1214413"/>
                        </a:cubicBezTo>
                        <a:cubicBezTo>
                          <a:pt x="3882025" y="1236790"/>
                          <a:pt x="3844040" y="1219958"/>
                          <a:pt x="3707966" y="1214413"/>
                        </a:cubicBezTo>
                        <a:cubicBezTo>
                          <a:pt x="3561132" y="1221105"/>
                          <a:pt x="3595955" y="1157768"/>
                          <a:pt x="3533192" y="1214413"/>
                        </a:cubicBezTo>
                        <a:cubicBezTo>
                          <a:pt x="3490312" y="1233803"/>
                          <a:pt x="3305846" y="1186503"/>
                          <a:pt x="3176510" y="1214413"/>
                        </a:cubicBezTo>
                        <a:cubicBezTo>
                          <a:pt x="3085610" y="1253381"/>
                          <a:pt x="2951989" y="1163227"/>
                          <a:pt x="2880464" y="1214413"/>
                        </a:cubicBezTo>
                        <a:cubicBezTo>
                          <a:pt x="2814783" y="1280831"/>
                          <a:pt x="2761895" y="1210412"/>
                          <a:pt x="2705689" y="1214413"/>
                        </a:cubicBezTo>
                        <a:cubicBezTo>
                          <a:pt x="2663167" y="1225804"/>
                          <a:pt x="2624938" y="1156713"/>
                          <a:pt x="2530915" y="1214413"/>
                        </a:cubicBezTo>
                        <a:cubicBezTo>
                          <a:pt x="2446953" y="1225911"/>
                          <a:pt x="2295738" y="1150218"/>
                          <a:pt x="2113598" y="1214413"/>
                        </a:cubicBezTo>
                        <a:cubicBezTo>
                          <a:pt x="1917728" y="1267556"/>
                          <a:pt x="1933882" y="1203852"/>
                          <a:pt x="1817552" y="1214413"/>
                        </a:cubicBezTo>
                        <a:cubicBezTo>
                          <a:pt x="1710188" y="1210429"/>
                          <a:pt x="1643059" y="1193147"/>
                          <a:pt x="1460870" y="1214413"/>
                        </a:cubicBezTo>
                        <a:cubicBezTo>
                          <a:pt x="1293625" y="1243974"/>
                          <a:pt x="1172924" y="1171017"/>
                          <a:pt x="1043552" y="1214413"/>
                        </a:cubicBezTo>
                        <a:cubicBezTo>
                          <a:pt x="927524" y="1250035"/>
                          <a:pt x="805521" y="1208056"/>
                          <a:pt x="747506" y="1214413"/>
                        </a:cubicBezTo>
                        <a:cubicBezTo>
                          <a:pt x="659569" y="1189688"/>
                          <a:pt x="255534" y="1168404"/>
                          <a:pt x="19875" y="1214413"/>
                        </a:cubicBezTo>
                        <a:cubicBezTo>
                          <a:pt x="9400" y="952150"/>
                          <a:pt x="26597" y="884829"/>
                          <a:pt x="19875" y="651962"/>
                        </a:cubicBezTo>
                        <a:cubicBezTo>
                          <a:pt x="1864" y="428994"/>
                          <a:pt x="29974" y="353126"/>
                          <a:pt x="19875" y="66553"/>
                        </a:cubicBezTo>
                        <a:close/>
                      </a:path>
                    </a:pathLst>
                  </a:custGeom>
                  <ask:type>
                    <ask:lineSketchScribble/>
                  </ask:type>
                </ask:lineSketchStyleProps>
              </a:ext>
            </a:extLst>
          </a:ln>
          <a:effectLst/>
        </p:spPr>
        <p:txBody>
          <a:bodyPr rtlCol="0" anchor="ct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xung</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quanh</a:t>
            </a:r>
            <a:r>
              <a:rPr kumimoji="0" lang="en-US" sz="2800" b="1" i="1"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lang="en-US" sz="2800" b="1" kern="0" noProof="0" dirty="0">
                <a:solidFill>
                  <a:prstClr val="black"/>
                </a:solidFill>
                <a:latin typeface="Calibri" panose="020F0502020204030204"/>
                <a:cs typeface="Arial" panose="020B0604020202020204" pitchFamily="34" charset="0"/>
              </a:rPr>
              <a:t> </a:t>
            </a:r>
            <a:r>
              <a:rPr lang="en-US" sz="2800" b="1" kern="0" noProof="0" dirty="0" err="1">
                <a:solidFill>
                  <a:prstClr val="black"/>
                </a:solidFill>
                <a:latin typeface="Calibri" panose="020F0502020204030204"/>
                <a:cs typeface="Arial" panose="020B0604020202020204" pitchFamily="34" charset="0"/>
              </a:rPr>
              <a:t>hình</a:t>
            </a:r>
            <a:r>
              <a:rPr lang="en-US" sz="2800" b="1" kern="0" noProof="0" dirty="0">
                <a:solidFill>
                  <a:prstClr val="black"/>
                </a:solidFill>
                <a:latin typeface="Calibri" panose="020F0502020204030204"/>
                <a:cs typeface="Arial" panose="020B0604020202020204" pitchFamily="34" charset="0"/>
              </a:rPr>
              <a:t> </a:t>
            </a:r>
            <a:r>
              <a:rPr lang="en-US" sz="2800" b="1" kern="0" noProof="0" dirty="0" err="1">
                <a:solidFill>
                  <a:prstClr val="black"/>
                </a:solidFill>
                <a:latin typeface="Calibri" panose="020F0502020204030204"/>
                <a:cs typeface="Arial" panose="020B0604020202020204" pitchFamily="34" charset="0"/>
              </a:rPr>
              <a:t>lập</a:t>
            </a:r>
            <a:r>
              <a:rPr lang="en-US" sz="2800" b="1" kern="0" noProof="0" dirty="0">
                <a:solidFill>
                  <a:prstClr val="black"/>
                </a:solidFill>
                <a:latin typeface="Calibri" panose="020F0502020204030204"/>
                <a:cs typeface="Arial" panose="020B0604020202020204" pitchFamily="34" charset="0"/>
              </a:rPr>
              <a:t> </a:t>
            </a:r>
            <a:r>
              <a:rPr lang="en-US" sz="2800" b="1" kern="0" noProof="0" dirty="0" err="1">
                <a:solidFill>
                  <a:prstClr val="black"/>
                </a:solidFill>
                <a:latin typeface="Calibri" panose="020F0502020204030204"/>
                <a:cs typeface="Arial" panose="020B0604020202020204" pitchFamily="34" charset="0"/>
              </a:rPr>
              <a:t>phương</a:t>
            </a:r>
            <a:r>
              <a:rPr lang="en-US" sz="2800" b="1" kern="0" dirty="0">
                <a:solidFill>
                  <a:prstClr val="black"/>
                </a:solidFill>
                <a:latin typeface="Calibri" panose="020F0502020204030204"/>
                <a:cs typeface="Arial" panose="020B0604020202020204" pitchFamily="34" charset="0"/>
              </a:rPr>
              <a:t> </a:t>
            </a:r>
            <a:r>
              <a:rPr lang="en-US" sz="2800" b="1" kern="0" dirty="0" err="1">
                <a:solidFill>
                  <a:prstClr val="black"/>
                </a:solidFill>
                <a:latin typeface="Calibri" panose="020F0502020204030204"/>
                <a:cs typeface="Arial" panose="020B0604020202020204" pitchFamily="34" charset="0"/>
              </a:rPr>
              <a:t>bằng</a:t>
            </a:r>
            <a:r>
              <a:rPr lang="en-US" sz="2800" b="1" kern="0" dirty="0">
                <a:solidFill>
                  <a:prstClr val="black"/>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diện</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tích</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một</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mặt</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chemeClr val="tx1">
                    <a:lumMod val="50000"/>
                  </a:schemeClr>
                </a:solidFill>
                <a:latin typeface="Calibri" panose="020F0502020204030204"/>
                <a:cs typeface="Arial" panose="020B0604020202020204" pitchFamily="34" charset="0"/>
              </a:rPr>
              <a:t>nhân</a:t>
            </a:r>
            <a:r>
              <a:rPr lang="en-US" sz="2800" b="1" i="1" kern="0" dirty="0">
                <a:solidFill>
                  <a:schemeClr val="tx1">
                    <a:lumMod val="50000"/>
                  </a:schemeClr>
                </a:solidFill>
                <a:latin typeface="Calibri" panose="020F0502020204030204"/>
                <a:cs typeface="Arial" panose="020B0604020202020204" pitchFamily="34" charset="0"/>
              </a:rPr>
              <a:t> 4</a:t>
            </a:r>
            <a:endParaRPr kumimoji="0" lang="en-US" sz="2800" b="1" i="1" u="none" strike="noStrike" kern="0" cap="none" spc="0" normalizeH="0" baseline="0" noProof="0" dirty="0">
              <a:ln>
                <a:noFill/>
              </a:ln>
              <a:solidFill>
                <a:schemeClr val="tx1">
                  <a:lumMod val="50000"/>
                </a:schemeClr>
              </a:solidFill>
              <a:effectLst/>
              <a:uLnTx/>
              <a:uFillTx/>
              <a:latin typeface="Calibri" panose="020F0502020204030204"/>
              <a:cs typeface="Arial" panose="020B0604020202020204" pitchFamily="34" charset="0"/>
            </a:endParaRPr>
          </a:p>
        </p:txBody>
      </p:sp>
      <p:sp>
        <p:nvSpPr>
          <p:cNvPr id="110" name="Rectangle 39">
            <a:extLst>
              <a:ext uri="{FF2B5EF4-FFF2-40B4-BE49-F238E27FC236}">
                <a16:creationId xmlns:a16="http://schemas.microsoft.com/office/drawing/2014/main" id="{C5DAAF24-BFD9-4F6D-BDCE-70A14887E130}"/>
              </a:ext>
            </a:extLst>
          </p:cNvPr>
          <p:cNvSpPr/>
          <p:nvPr/>
        </p:nvSpPr>
        <p:spPr>
          <a:xfrm>
            <a:off x="6642100" y="5228203"/>
            <a:ext cx="5252022" cy="1249788"/>
          </a:xfrm>
          <a:custGeom>
            <a:avLst/>
            <a:gdLst>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 name="connsiteX0" fmla="*/ 98937 w 5252022"/>
              <a:gd name="connsiteY0" fmla="*/ 888 h 1249788"/>
              <a:gd name="connsiteX1" fmla="*/ 272266 w 5252022"/>
              <a:gd name="connsiteY1" fmla="*/ 66553 h 1249788"/>
              <a:gd name="connsiteX2" fmla="*/ 422889 w 5252022"/>
              <a:gd name="connsiteY2" fmla="*/ 66553 h 1249788"/>
              <a:gd name="connsiteX3" fmla="*/ 730283 w 5252022"/>
              <a:gd name="connsiteY3" fmla="*/ 66553 h 1249788"/>
              <a:gd name="connsiteX4" fmla="*/ 1089934 w 5252022"/>
              <a:gd name="connsiteY4" fmla="*/ 66553 h 1249788"/>
              <a:gd name="connsiteX5" fmla="*/ 1292814 w 5252022"/>
              <a:gd name="connsiteY5" fmla="*/ 66553 h 1249788"/>
              <a:gd name="connsiteX6" fmla="*/ 1443438 w 5252022"/>
              <a:gd name="connsiteY6" fmla="*/ 66553 h 1249788"/>
              <a:gd name="connsiteX7" fmla="*/ 1750832 w 5252022"/>
              <a:gd name="connsiteY7" fmla="*/ 66553 h 1249788"/>
              <a:gd name="connsiteX8" fmla="*/ 1901455 w 5252022"/>
              <a:gd name="connsiteY8" fmla="*/ 66553 h 1249788"/>
              <a:gd name="connsiteX9" fmla="*/ 2104335 w 5252022"/>
              <a:gd name="connsiteY9" fmla="*/ 66553 h 1249788"/>
              <a:gd name="connsiteX10" fmla="*/ 2411729 w 5252022"/>
              <a:gd name="connsiteY10" fmla="*/ 66553 h 1249788"/>
              <a:gd name="connsiteX11" fmla="*/ 2719124 w 5252022"/>
              <a:gd name="connsiteY11" fmla="*/ 66553 h 1249788"/>
              <a:gd name="connsiteX12" fmla="*/ 2922004 w 5252022"/>
              <a:gd name="connsiteY12" fmla="*/ 66553 h 1249788"/>
              <a:gd name="connsiteX13" fmla="*/ 3281655 w 5252022"/>
              <a:gd name="connsiteY13" fmla="*/ 66553 h 1249788"/>
              <a:gd name="connsiteX14" fmla="*/ 3693563 w 5252022"/>
              <a:gd name="connsiteY14" fmla="*/ 66553 h 1249788"/>
              <a:gd name="connsiteX15" fmla="*/ 4000958 w 5252022"/>
              <a:gd name="connsiteY15" fmla="*/ 66553 h 1249788"/>
              <a:gd name="connsiteX16" fmla="*/ 4256095 w 5252022"/>
              <a:gd name="connsiteY16" fmla="*/ 66553 h 1249788"/>
              <a:gd name="connsiteX17" fmla="*/ 4563489 w 5252022"/>
              <a:gd name="connsiteY17" fmla="*/ 66553 h 1249788"/>
              <a:gd name="connsiteX18" fmla="*/ 4714112 w 5252022"/>
              <a:gd name="connsiteY18" fmla="*/ 66553 h 1249788"/>
              <a:gd name="connsiteX19" fmla="*/ 5242830 w 5252022"/>
              <a:gd name="connsiteY19" fmla="*/ 66553 h 1249788"/>
              <a:gd name="connsiteX20" fmla="*/ 5242830 w 5252022"/>
              <a:gd name="connsiteY20" fmla="*/ 663439 h 1249788"/>
              <a:gd name="connsiteX21" fmla="*/ 5242830 w 5252022"/>
              <a:gd name="connsiteY21" fmla="*/ 1214413 h 1249788"/>
              <a:gd name="connsiteX22" fmla="*/ 5092207 w 5252022"/>
              <a:gd name="connsiteY22" fmla="*/ 1214413 h 1249788"/>
              <a:gd name="connsiteX23" fmla="*/ 4680299 w 5252022"/>
              <a:gd name="connsiteY23" fmla="*/ 1214413 h 1249788"/>
              <a:gd name="connsiteX24" fmla="*/ 4477419 w 5252022"/>
              <a:gd name="connsiteY24" fmla="*/ 1214413 h 1249788"/>
              <a:gd name="connsiteX25" fmla="*/ 4274539 w 5252022"/>
              <a:gd name="connsiteY25" fmla="*/ 1214413 h 1249788"/>
              <a:gd name="connsiteX26" fmla="*/ 3967144 w 5252022"/>
              <a:gd name="connsiteY26" fmla="*/ 1214413 h 1249788"/>
              <a:gd name="connsiteX27" fmla="*/ 3607493 w 5252022"/>
              <a:gd name="connsiteY27" fmla="*/ 1214413 h 1249788"/>
              <a:gd name="connsiteX28" fmla="*/ 3456870 w 5252022"/>
              <a:gd name="connsiteY28" fmla="*/ 1214413 h 1249788"/>
              <a:gd name="connsiteX29" fmla="*/ 3044962 w 5252022"/>
              <a:gd name="connsiteY29" fmla="*/ 1214413 h 1249788"/>
              <a:gd name="connsiteX30" fmla="*/ 2842081 w 5252022"/>
              <a:gd name="connsiteY30" fmla="*/ 1214413 h 1249788"/>
              <a:gd name="connsiteX31" fmla="*/ 2586944 w 5252022"/>
              <a:gd name="connsiteY31" fmla="*/ 1214413 h 1249788"/>
              <a:gd name="connsiteX32" fmla="*/ 2331807 w 5252022"/>
              <a:gd name="connsiteY32" fmla="*/ 1214413 h 1249788"/>
              <a:gd name="connsiteX33" fmla="*/ 2076670 w 5252022"/>
              <a:gd name="connsiteY33" fmla="*/ 1214413 h 1249788"/>
              <a:gd name="connsiteX34" fmla="*/ 1926047 w 5252022"/>
              <a:gd name="connsiteY34" fmla="*/ 1214413 h 1249788"/>
              <a:gd name="connsiteX35" fmla="*/ 1723166 w 5252022"/>
              <a:gd name="connsiteY35" fmla="*/ 1214413 h 1249788"/>
              <a:gd name="connsiteX36" fmla="*/ 1415772 w 5252022"/>
              <a:gd name="connsiteY36" fmla="*/ 1214413 h 1249788"/>
              <a:gd name="connsiteX37" fmla="*/ 1212892 w 5252022"/>
              <a:gd name="connsiteY37" fmla="*/ 1214413 h 1249788"/>
              <a:gd name="connsiteX38" fmla="*/ 905497 w 5252022"/>
              <a:gd name="connsiteY38" fmla="*/ 1214413 h 1249788"/>
              <a:gd name="connsiteX39" fmla="*/ 650361 w 5252022"/>
              <a:gd name="connsiteY39" fmla="*/ 1214413 h 1249788"/>
              <a:gd name="connsiteX40" fmla="*/ 499737 w 5252022"/>
              <a:gd name="connsiteY40" fmla="*/ 1214413 h 1249788"/>
              <a:gd name="connsiteX41" fmla="*/ 17128 w 5252022"/>
              <a:gd name="connsiteY41" fmla="*/ 1214413 h 1249788"/>
              <a:gd name="connsiteX42" fmla="*/ 17128 w 5252022"/>
              <a:gd name="connsiteY42" fmla="*/ 617526 h 1249788"/>
              <a:gd name="connsiteX43" fmla="*/ 98937 w 5252022"/>
              <a:gd name="connsiteY43" fmla="*/ 888 h 1249788"/>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52022" h="1249788" fill="none" extrusionOk="0">
                <a:moveTo>
                  <a:pt x="17128" y="66553"/>
                </a:moveTo>
                <a:cubicBezTo>
                  <a:pt x="74197" y="46239"/>
                  <a:pt x="165355" y="98566"/>
                  <a:pt x="220009" y="66553"/>
                </a:cubicBezTo>
                <a:cubicBezTo>
                  <a:pt x="229070" y="26126"/>
                  <a:pt x="381486" y="104531"/>
                  <a:pt x="422889" y="66553"/>
                </a:cubicBezTo>
                <a:cubicBezTo>
                  <a:pt x="436565" y="-19541"/>
                  <a:pt x="597797" y="117744"/>
                  <a:pt x="730283" y="66553"/>
                </a:cubicBezTo>
                <a:cubicBezTo>
                  <a:pt x="862183" y="-25750"/>
                  <a:pt x="974612" y="137884"/>
                  <a:pt x="1142191" y="66553"/>
                </a:cubicBezTo>
                <a:cubicBezTo>
                  <a:pt x="1272244" y="-8415"/>
                  <a:pt x="1471068" y="164590"/>
                  <a:pt x="1554100" y="66553"/>
                </a:cubicBezTo>
                <a:cubicBezTo>
                  <a:pt x="1638171" y="-9590"/>
                  <a:pt x="1813191" y="94010"/>
                  <a:pt x="1861494" y="66553"/>
                </a:cubicBezTo>
                <a:cubicBezTo>
                  <a:pt x="1916976" y="27433"/>
                  <a:pt x="2062663" y="128349"/>
                  <a:pt x="2116631" y="66553"/>
                </a:cubicBezTo>
                <a:cubicBezTo>
                  <a:pt x="2186078" y="87685"/>
                  <a:pt x="2305574" y="95314"/>
                  <a:pt x="2476282" y="66553"/>
                </a:cubicBezTo>
                <a:cubicBezTo>
                  <a:pt x="2637801" y="70179"/>
                  <a:pt x="2636207" y="77398"/>
                  <a:pt x="2731419" y="66553"/>
                </a:cubicBezTo>
                <a:cubicBezTo>
                  <a:pt x="2841217" y="55969"/>
                  <a:pt x="2910798" y="132992"/>
                  <a:pt x="2934299" y="66553"/>
                </a:cubicBezTo>
                <a:cubicBezTo>
                  <a:pt x="3017392" y="-12151"/>
                  <a:pt x="3113501" y="104419"/>
                  <a:pt x="3293951" y="66553"/>
                </a:cubicBezTo>
                <a:cubicBezTo>
                  <a:pt x="3408396" y="77890"/>
                  <a:pt x="3593850" y="112592"/>
                  <a:pt x="3705859" y="66553"/>
                </a:cubicBezTo>
                <a:cubicBezTo>
                  <a:pt x="3873290" y="30191"/>
                  <a:pt x="3902115" y="155936"/>
                  <a:pt x="3960996" y="66553"/>
                </a:cubicBezTo>
                <a:cubicBezTo>
                  <a:pt x="4021251" y="4001"/>
                  <a:pt x="4046582" y="100505"/>
                  <a:pt x="4163876" y="66553"/>
                </a:cubicBezTo>
                <a:cubicBezTo>
                  <a:pt x="4186559" y="-30080"/>
                  <a:pt x="4359395" y="214337"/>
                  <a:pt x="4523528" y="66553"/>
                </a:cubicBezTo>
                <a:cubicBezTo>
                  <a:pt x="4672665" y="-5704"/>
                  <a:pt x="4732369" y="103903"/>
                  <a:pt x="4883179" y="66553"/>
                </a:cubicBezTo>
                <a:cubicBezTo>
                  <a:pt x="5058187" y="-20514"/>
                  <a:pt x="5154580" y="77560"/>
                  <a:pt x="5242830" y="66553"/>
                </a:cubicBezTo>
                <a:cubicBezTo>
                  <a:pt x="5293286" y="127507"/>
                  <a:pt x="5290498" y="379840"/>
                  <a:pt x="5242830" y="629004"/>
                </a:cubicBezTo>
                <a:cubicBezTo>
                  <a:pt x="5261441" y="885802"/>
                  <a:pt x="5214529" y="981237"/>
                  <a:pt x="5242830" y="1214413"/>
                </a:cubicBezTo>
                <a:cubicBezTo>
                  <a:pt x="5161434" y="1296925"/>
                  <a:pt x="5025971" y="1130694"/>
                  <a:pt x="4935436" y="1214413"/>
                </a:cubicBezTo>
                <a:cubicBezTo>
                  <a:pt x="4852978" y="1262189"/>
                  <a:pt x="4647089" y="1155342"/>
                  <a:pt x="4575785" y="1214413"/>
                </a:cubicBezTo>
                <a:cubicBezTo>
                  <a:pt x="4503515" y="1235127"/>
                  <a:pt x="4468323" y="1158017"/>
                  <a:pt x="4372905" y="1214413"/>
                </a:cubicBezTo>
                <a:cubicBezTo>
                  <a:pt x="4289674" y="1281913"/>
                  <a:pt x="4232022" y="1202210"/>
                  <a:pt x="4117767" y="1214413"/>
                </a:cubicBezTo>
                <a:cubicBezTo>
                  <a:pt x="3976332" y="1273072"/>
                  <a:pt x="3948988" y="1132760"/>
                  <a:pt x="3810373" y="1214413"/>
                </a:cubicBezTo>
                <a:cubicBezTo>
                  <a:pt x="3694429" y="1326251"/>
                  <a:pt x="3596647" y="1163791"/>
                  <a:pt x="3450722" y="1214413"/>
                </a:cubicBezTo>
                <a:cubicBezTo>
                  <a:pt x="3347536" y="1223940"/>
                  <a:pt x="3315654" y="1208949"/>
                  <a:pt x="3195585" y="1214413"/>
                </a:cubicBezTo>
                <a:cubicBezTo>
                  <a:pt x="3046707" y="1213127"/>
                  <a:pt x="3113699" y="1160086"/>
                  <a:pt x="3044962" y="1214413"/>
                </a:cubicBezTo>
                <a:cubicBezTo>
                  <a:pt x="2953559" y="1274002"/>
                  <a:pt x="2847267" y="1144440"/>
                  <a:pt x="2737567" y="1214413"/>
                </a:cubicBezTo>
                <a:cubicBezTo>
                  <a:pt x="2633734" y="1256144"/>
                  <a:pt x="2552941" y="1123142"/>
                  <a:pt x="2482430" y="1214413"/>
                </a:cubicBezTo>
                <a:cubicBezTo>
                  <a:pt x="2438021" y="1285982"/>
                  <a:pt x="2365077" y="1214688"/>
                  <a:pt x="2331807" y="1214413"/>
                </a:cubicBezTo>
                <a:cubicBezTo>
                  <a:pt x="2276579" y="1220330"/>
                  <a:pt x="2259276" y="1176959"/>
                  <a:pt x="2181183" y="1214413"/>
                </a:cubicBezTo>
                <a:cubicBezTo>
                  <a:pt x="2063047" y="1254726"/>
                  <a:pt x="2003682" y="1203970"/>
                  <a:pt x="1821533" y="1214413"/>
                </a:cubicBezTo>
                <a:cubicBezTo>
                  <a:pt x="1669085" y="1270892"/>
                  <a:pt x="1682025" y="1209697"/>
                  <a:pt x="1566395" y="1214413"/>
                </a:cubicBezTo>
                <a:cubicBezTo>
                  <a:pt x="1449791" y="1210793"/>
                  <a:pt x="1411520" y="1175500"/>
                  <a:pt x="1259001" y="1214413"/>
                </a:cubicBezTo>
                <a:cubicBezTo>
                  <a:pt x="1092588" y="1211922"/>
                  <a:pt x="967073" y="1171170"/>
                  <a:pt x="899350" y="1214413"/>
                </a:cubicBezTo>
                <a:cubicBezTo>
                  <a:pt x="789165" y="1268110"/>
                  <a:pt x="724253" y="1180161"/>
                  <a:pt x="644213" y="1214413"/>
                </a:cubicBezTo>
                <a:cubicBezTo>
                  <a:pt x="529634" y="1165577"/>
                  <a:pt x="154003" y="1177159"/>
                  <a:pt x="17128" y="1214413"/>
                </a:cubicBezTo>
                <a:cubicBezTo>
                  <a:pt x="4918" y="980615"/>
                  <a:pt x="27466" y="868453"/>
                  <a:pt x="17128" y="651962"/>
                </a:cubicBezTo>
                <a:cubicBezTo>
                  <a:pt x="14462" y="399256"/>
                  <a:pt x="30509" y="376460"/>
                  <a:pt x="17128" y="66553"/>
                </a:cubicBezTo>
                <a:close/>
              </a:path>
              <a:path w="5252022" h="1249788" stroke="0" extrusionOk="0">
                <a:moveTo>
                  <a:pt x="98937" y="888"/>
                </a:moveTo>
                <a:cubicBezTo>
                  <a:pt x="179053" y="-28775"/>
                  <a:pt x="211794" y="60504"/>
                  <a:pt x="272266" y="66553"/>
                </a:cubicBezTo>
                <a:cubicBezTo>
                  <a:pt x="331822" y="68431"/>
                  <a:pt x="349519" y="85992"/>
                  <a:pt x="422889" y="66553"/>
                </a:cubicBezTo>
                <a:cubicBezTo>
                  <a:pt x="483004" y="99536"/>
                  <a:pt x="580163" y="98972"/>
                  <a:pt x="730283" y="66553"/>
                </a:cubicBezTo>
                <a:cubicBezTo>
                  <a:pt x="808497" y="-22622"/>
                  <a:pt x="942593" y="169752"/>
                  <a:pt x="1089934" y="66553"/>
                </a:cubicBezTo>
                <a:cubicBezTo>
                  <a:pt x="1208712" y="-9686"/>
                  <a:pt x="1237304" y="85316"/>
                  <a:pt x="1292814" y="66553"/>
                </a:cubicBezTo>
                <a:cubicBezTo>
                  <a:pt x="1335096" y="53900"/>
                  <a:pt x="1405035" y="102837"/>
                  <a:pt x="1443438" y="66553"/>
                </a:cubicBezTo>
                <a:cubicBezTo>
                  <a:pt x="1501798" y="12459"/>
                  <a:pt x="1672021" y="134579"/>
                  <a:pt x="1750832" y="66553"/>
                </a:cubicBezTo>
                <a:cubicBezTo>
                  <a:pt x="1807484" y="-27818"/>
                  <a:pt x="1846173" y="91737"/>
                  <a:pt x="1901455" y="66553"/>
                </a:cubicBezTo>
                <a:cubicBezTo>
                  <a:pt x="1935436" y="92431"/>
                  <a:pt x="2033471" y="48887"/>
                  <a:pt x="2104335" y="66553"/>
                </a:cubicBezTo>
                <a:cubicBezTo>
                  <a:pt x="2182101" y="69416"/>
                  <a:pt x="2345311" y="58811"/>
                  <a:pt x="2411729" y="66553"/>
                </a:cubicBezTo>
                <a:cubicBezTo>
                  <a:pt x="2461185" y="58968"/>
                  <a:pt x="2574568" y="99440"/>
                  <a:pt x="2719124" y="66553"/>
                </a:cubicBezTo>
                <a:cubicBezTo>
                  <a:pt x="2858457" y="24244"/>
                  <a:pt x="2808019" y="88486"/>
                  <a:pt x="2922004" y="66553"/>
                </a:cubicBezTo>
                <a:cubicBezTo>
                  <a:pt x="3029720" y="6014"/>
                  <a:pt x="3130822" y="133001"/>
                  <a:pt x="3281655" y="66553"/>
                </a:cubicBezTo>
                <a:cubicBezTo>
                  <a:pt x="3403382" y="-18922"/>
                  <a:pt x="3453329" y="66496"/>
                  <a:pt x="3693563" y="66553"/>
                </a:cubicBezTo>
                <a:cubicBezTo>
                  <a:pt x="3896417" y="79360"/>
                  <a:pt x="3943095" y="184395"/>
                  <a:pt x="4000958" y="66553"/>
                </a:cubicBezTo>
                <a:cubicBezTo>
                  <a:pt x="4075891" y="18206"/>
                  <a:pt x="4195821" y="93080"/>
                  <a:pt x="4256095" y="66553"/>
                </a:cubicBezTo>
                <a:cubicBezTo>
                  <a:pt x="4283203" y="30939"/>
                  <a:pt x="4390772" y="60864"/>
                  <a:pt x="4563489" y="66553"/>
                </a:cubicBezTo>
                <a:cubicBezTo>
                  <a:pt x="4691758" y="44916"/>
                  <a:pt x="4668865" y="62908"/>
                  <a:pt x="4714112" y="66553"/>
                </a:cubicBezTo>
                <a:cubicBezTo>
                  <a:pt x="4720354" y="75370"/>
                  <a:pt x="5014038" y="79521"/>
                  <a:pt x="5242830" y="66553"/>
                </a:cubicBezTo>
                <a:cubicBezTo>
                  <a:pt x="5270672" y="382518"/>
                  <a:pt x="5186243" y="504172"/>
                  <a:pt x="5242830" y="663439"/>
                </a:cubicBezTo>
                <a:cubicBezTo>
                  <a:pt x="5319044" y="788199"/>
                  <a:pt x="5253083" y="1055457"/>
                  <a:pt x="5242830" y="1214413"/>
                </a:cubicBezTo>
                <a:cubicBezTo>
                  <a:pt x="5189714" y="1214716"/>
                  <a:pt x="5175428" y="1163389"/>
                  <a:pt x="5092207" y="1214413"/>
                </a:cubicBezTo>
                <a:cubicBezTo>
                  <a:pt x="5033211" y="1187026"/>
                  <a:pt x="4824941" y="1176846"/>
                  <a:pt x="4680299" y="1214413"/>
                </a:cubicBezTo>
                <a:cubicBezTo>
                  <a:pt x="4600200" y="1313630"/>
                  <a:pt x="4544311" y="1173892"/>
                  <a:pt x="4477419" y="1214413"/>
                </a:cubicBezTo>
                <a:cubicBezTo>
                  <a:pt x="4396371" y="1272698"/>
                  <a:pt x="4315755" y="1177578"/>
                  <a:pt x="4274539" y="1214413"/>
                </a:cubicBezTo>
                <a:cubicBezTo>
                  <a:pt x="4232331" y="1214419"/>
                  <a:pt x="4061762" y="1196252"/>
                  <a:pt x="3967144" y="1214413"/>
                </a:cubicBezTo>
                <a:cubicBezTo>
                  <a:pt x="3759509" y="1259804"/>
                  <a:pt x="3724607" y="1107385"/>
                  <a:pt x="3607493" y="1214413"/>
                </a:cubicBezTo>
                <a:cubicBezTo>
                  <a:pt x="3531055" y="1290612"/>
                  <a:pt x="3501181" y="1180373"/>
                  <a:pt x="3456870" y="1214413"/>
                </a:cubicBezTo>
                <a:cubicBezTo>
                  <a:pt x="3404106" y="1270650"/>
                  <a:pt x="3209560" y="1158871"/>
                  <a:pt x="3044962" y="1214413"/>
                </a:cubicBezTo>
                <a:cubicBezTo>
                  <a:pt x="2906711" y="1252835"/>
                  <a:pt x="2906646" y="1195708"/>
                  <a:pt x="2842081" y="1214413"/>
                </a:cubicBezTo>
                <a:cubicBezTo>
                  <a:pt x="2808729" y="1211765"/>
                  <a:pt x="2690674" y="1228267"/>
                  <a:pt x="2586944" y="1214413"/>
                </a:cubicBezTo>
                <a:cubicBezTo>
                  <a:pt x="2534638" y="1213716"/>
                  <a:pt x="2391989" y="1205126"/>
                  <a:pt x="2331807" y="1214413"/>
                </a:cubicBezTo>
                <a:cubicBezTo>
                  <a:pt x="2269690" y="1254666"/>
                  <a:pt x="2155770" y="1193683"/>
                  <a:pt x="2076670" y="1214413"/>
                </a:cubicBezTo>
                <a:cubicBezTo>
                  <a:pt x="2031789" y="1252916"/>
                  <a:pt x="1970534" y="1208053"/>
                  <a:pt x="1926047" y="1214413"/>
                </a:cubicBezTo>
                <a:cubicBezTo>
                  <a:pt x="1860580" y="1224686"/>
                  <a:pt x="1816926" y="1191828"/>
                  <a:pt x="1723166" y="1214413"/>
                </a:cubicBezTo>
                <a:cubicBezTo>
                  <a:pt x="1609217" y="1166293"/>
                  <a:pt x="1525347" y="1140464"/>
                  <a:pt x="1415772" y="1214413"/>
                </a:cubicBezTo>
                <a:cubicBezTo>
                  <a:pt x="1287635" y="1290225"/>
                  <a:pt x="1306398" y="1195795"/>
                  <a:pt x="1212892" y="1214413"/>
                </a:cubicBezTo>
                <a:cubicBezTo>
                  <a:pt x="1138094" y="1249393"/>
                  <a:pt x="943035" y="1149705"/>
                  <a:pt x="905497" y="1214413"/>
                </a:cubicBezTo>
                <a:cubicBezTo>
                  <a:pt x="819802" y="1269535"/>
                  <a:pt x="729507" y="1181734"/>
                  <a:pt x="650361" y="1214413"/>
                </a:cubicBezTo>
                <a:cubicBezTo>
                  <a:pt x="538182" y="1244869"/>
                  <a:pt x="521713" y="1188824"/>
                  <a:pt x="499737" y="1214413"/>
                </a:cubicBezTo>
                <a:cubicBezTo>
                  <a:pt x="460535" y="1216230"/>
                  <a:pt x="127056" y="1144813"/>
                  <a:pt x="17128" y="1214413"/>
                </a:cubicBezTo>
                <a:cubicBezTo>
                  <a:pt x="-75910" y="959054"/>
                  <a:pt x="-47043" y="752292"/>
                  <a:pt x="17128" y="617526"/>
                </a:cubicBezTo>
                <a:cubicBezTo>
                  <a:pt x="-71757" y="428986"/>
                  <a:pt x="175164" y="271278"/>
                  <a:pt x="98937" y="888"/>
                </a:cubicBezTo>
                <a:close/>
              </a:path>
              <a:path w="5252022" h="1249788" fill="none" stroke="0" extrusionOk="0">
                <a:moveTo>
                  <a:pt x="17128" y="66553"/>
                </a:moveTo>
                <a:cubicBezTo>
                  <a:pt x="71892" y="30939"/>
                  <a:pt x="159252" y="117618"/>
                  <a:pt x="220009" y="66553"/>
                </a:cubicBezTo>
                <a:cubicBezTo>
                  <a:pt x="268869" y="24302"/>
                  <a:pt x="383337" y="106644"/>
                  <a:pt x="422889" y="66553"/>
                </a:cubicBezTo>
                <a:cubicBezTo>
                  <a:pt x="454621" y="3001"/>
                  <a:pt x="660753" y="138716"/>
                  <a:pt x="730283" y="66553"/>
                </a:cubicBezTo>
                <a:cubicBezTo>
                  <a:pt x="855019" y="-55170"/>
                  <a:pt x="1023367" y="111166"/>
                  <a:pt x="1142191" y="66553"/>
                </a:cubicBezTo>
                <a:cubicBezTo>
                  <a:pt x="1275373" y="28027"/>
                  <a:pt x="1478642" y="194199"/>
                  <a:pt x="1554100" y="66553"/>
                </a:cubicBezTo>
                <a:cubicBezTo>
                  <a:pt x="1628431" y="-20632"/>
                  <a:pt x="1792543" y="113095"/>
                  <a:pt x="1861494" y="66553"/>
                </a:cubicBezTo>
                <a:cubicBezTo>
                  <a:pt x="1925830" y="-5521"/>
                  <a:pt x="2060350" y="103323"/>
                  <a:pt x="2116631" y="66553"/>
                </a:cubicBezTo>
                <a:cubicBezTo>
                  <a:pt x="2180475" y="55797"/>
                  <a:pt x="2371227" y="113351"/>
                  <a:pt x="2476282" y="66553"/>
                </a:cubicBezTo>
                <a:cubicBezTo>
                  <a:pt x="2630912" y="69401"/>
                  <a:pt x="2631885" y="99802"/>
                  <a:pt x="2731419" y="66553"/>
                </a:cubicBezTo>
                <a:cubicBezTo>
                  <a:pt x="2818212" y="58113"/>
                  <a:pt x="2883991" y="114300"/>
                  <a:pt x="2934299" y="66553"/>
                </a:cubicBezTo>
                <a:cubicBezTo>
                  <a:pt x="2964863" y="-6924"/>
                  <a:pt x="3174443" y="109621"/>
                  <a:pt x="3293951" y="66553"/>
                </a:cubicBezTo>
                <a:cubicBezTo>
                  <a:pt x="3407562" y="12087"/>
                  <a:pt x="3586492" y="130827"/>
                  <a:pt x="3705859" y="66553"/>
                </a:cubicBezTo>
                <a:cubicBezTo>
                  <a:pt x="3841999" y="23454"/>
                  <a:pt x="3849694" y="96166"/>
                  <a:pt x="3960996" y="66553"/>
                </a:cubicBezTo>
                <a:cubicBezTo>
                  <a:pt x="4061642" y="-15734"/>
                  <a:pt x="4057792" y="105574"/>
                  <a:pt x="4163876" y="66553"/>
                </a:cubicBezTo>
                <a:cubicBezTo>
                  <a:pt x="4243303" y="-26752"/>
                  <a:pt x="4431675" y="192335"/>
                  <a:pt x="4523528" y="66553"/>
                </a:cubicBezTo>
                <a:cubicBezTo>
                  <a:pt x="4617301" y="-6877"/>
                  <a:pt x="4701930" y="108168"/>
                  <a:pt x="4883179" y="66553"/>
                </a:cubicBezTo>
                <a:cubicBezTo>
                  <a:pt x="5064007" y="-26937"/>
                  <a:pt x="5146892" y="74690"/>
                  <a:pt x="5242830" y="66553"/>
                </a:cubicBezTo>
                <a:cubicBezTo>
                  <a:pt x="5232903" y="189053"/>
                  <a:pt x="5254762" y="426230"/>
                  <a:pt x="5242830" y="629004"/>
                </a:cubicBezTo>
                <a:cubicBezTo>
                  <a:pt x="5247051" y="842120"/>
                  <a:pt x="5255413" y="982711"/>
                  <a:pt x="5242830" y="1214413"/>
                </a:cubicBezTo>
                <a:cubicBezTo>
                  <a:pt x="5162530" y="1260920"/>
                  <a:pt x="5006418" y="1171304"/>
                  <a:pt x="4935436" y="1214413"/>
                </a:cubicBezTo>
                <a:cubicBezTo>
                  <a:pt x="4872262" y="1275947"/>
                  <a:pt x="4640590" y="1121328"/>
                  <a:pt x="4575785" y="1214413"/>
                </a:cubicBezTo>
                <a:cubicBezTo>
                  <a:pt x="4510139" y="1294856"/>
                  <a:pt x="4435522" y="1153972"/>
                  <a:pt x="4372905" y="1214413"/>
                </a:cubicBezTo>
                <a:cubicBezTo>
                  <a:pt x="4293451" y="1264124"/>
                  <a:pt x="4213967" y="1192250"/>
                  <a:pt x="4117767" y="1214413"/>
                </a:cubicBezTo>
                <a:cubicBezTo>
                  <a:pt x="3991759" y="1241184"/>
                  <a:pt x="3918184" y="1168889"/>
                  <a:pt x="3810373" y="1214413"/>
                </a:cubicBezTo>
                <a:cubicBezTo>
                  <a:pt x="3701497" y="1305321"/>
                  <a:pt x="3520311" y="1192983"/>
                  <a:pt x="3450722" y="1214413"/>
                </a:cubicBezTo>
                <a:cubicBezTo>
                  <a:pt x="3342382" y="1239711"/>
                  <a:pt x="3316025" y="1213102"/>
                  <a:pt x="3195585" y="1214413"/>
                </a:cubicBezTo>
                <a:cubicBezTo>
                  <a:pt x="3064363" y="1245573"/>
                  <a:pt x="3104336" y="1150101"/>
                  <a:pt x="3044962" y="1214413"/>
                </a:cubicBezTo>
                <a:cubicBezTo>
                  <a:pt x="3003763" y="1250016"/>
                  <a:pt x="2816300" y="1197362"/>
                  <a:pt x="2737567" y="1214413"/>
                </a:cubicBezTo>
                <a:cubicBezTo>
                  <a:pt x="2631076" y="1228231"/>
                  <a:pt x="2542070" y="1148469"/>
                  <a:pt x="2482430" y="1214413"/>
                </a:cubicBezTo>
                <a:cubicBezTo>
                  <a:pt x="2434261" y="1288759"/>
                  <a:pt x="2380955" y="1210168"/>
                  <a:pt x="2331807" y="1214413"/>
                </a:cubicBezTo>
                <a:cubicBezTo>
                  <a:pt x="2315336" y="1232297"/>
                  <a:pt x="2260683" y="1176210"/>
                  <a:pt x="2181183" y="1214413"/>
                </a:cubicBezTo>
                <a:cubicBezTo>
                  <a:pt x="2140082" y="1240286"/>
                  <a:pt x="1948629" y="1138536"/>
                  <a:pt x="1821533" y="1214413"/>
                </a:cubicBezTo>
                <a:cubicBezTo>
                  <a:pt x="1644904" y="1261465"/>
                  <a:pt x="1666306" y="1190206"/>
                  <a:pt x="1566395" y="1214413"/>
                </a:cubicBezTo>
                <a:cubicBezTo>
                  <a:pt x="1477364" y="1208526"/>
                  <a:pt x="1408794" y="1193176"/>
                  <a:pt x="1259001" y="1214413"/>
                </a:cubicBezTo>
                <a:cubicBezTo>
                  <a:pt x="1114767" y="1249251"/>
                  <a:pt x="1006498" y="1177776"/>
                  <a:pt x="899350" y="1214413"/>
                </a:cubicBezTo>
                <a:cubicBezTo>
                  <a:pt x="801247" y="1256541"/>
                  <a:pt x="687287" y="1213494"/>
                  <a:pt x="644213" y="1214413"/>
                </a:cubicBezTo>
                <a:cubicBezTo>
                  <a:pt x="588463" y="1204808"/>
                  <a:pt x="170137" y="1176862"/>
                  <a:pt x="17128" y="1214413"/>
                </a:cubicBezTo>
                <a:cubicBezTo>
                  <a:pt x="24183" y="949812"/>
                  <a:pt x="38048" y="884466"/>
                  <a:pt x="17128" y="651962"/>
                </a:cubicBezTo>
                <a:cubicBezTo>
                  <a:pt x="6990" y="454597"/>
                  <a:pt x="19774" y="374871"/>
                  <a:pt x="17128" y="66553"/>
                </a:cubicBezTo>
                <a:close/>
              </a:path>
              <a:path w="5252022" h="1249788" fill="none" stroke="0" extrusionOk="0">
                <a:moveTo>
                  <a:pt x="17128" y="66553"/>
                </a:moveTo>
                <a:cubicBezTo>
                  <a:pt x="78156" y="39609"/>
                  <a:pt x="163642" y="109848"/>
                  <a:pt x="220009" y="66553"/>
                </a:cubicBezTo>
                <a:cubicBezTo>
                  <a:pt x="260746" y="20197"/>
                  <a:pt x="383748" y="104837"/>
                  <a:pt x="422889" y="66553"/>
                </a:cubicBezTo>
                <a:cubicBezTo>
                  <a:pt x="430685" y="-5430"/>
                  <a:pt x="628324" y="137263"/>
                  <a:pt x="730283" y="66553"/>
                </a:cubicBezTo>
                <a:cubicBezTo>
                  <a:pt x="825123" y="-44898"/>
                  <a:pt x="969692" y="143584"/>
                  <a:pt x="1142191" y="66553"/>
                </a:cubicBezTo>
                <a:cubicBezTo>
                  <a:pt x="1252445" y="-5413"/>
                  <a:pt x="1458422" y="180007"/>
                  <a:pt x="1554100" y="66553"/>
                </a:cubicBezTo>
                <a:cubicBezTo>
                  <a:pt x="1623691" y="-18776"/>
                  <a:pt x="1798451" y="99045"/>
                  <a:pt x="1861494" y="66553"/>
                </a:cubicBezTo>
                <a:cubicBezTo>
                  <a:pt x="1921903" y="12893"/>
                  <a:pt x="2056869" y="99242"/>
                  <a:pt x="2116631" y="66553"/>
                </a:cubicBezTo>
                <a:cubicBezTo>
                  <a:pt x="2183833" y="52003"/>
                  <a:pt x="2330664" y="95131"/>
                  <a:pt x="2476282" y="66553"/>
                </a:cubicBezTo>
                <a:cubicBezTo>
                  <a:pt x="2635510" y="67027"/>
                  <a:pt x="2635513" y="81680"/>
                  <a:pt x="2731419" y="66553"/>
                </a:cubicBezTo>
                <a:cubicBezTo>
                  <a:pt x="2834485" y="60243"/>
                  <a:pt x="2906950" y="114675"/>
                  <a:pt x="2934299" y="66553"/>
                </a:cubicBezTo>
                <a:cubicBezTo>
                  <a:pt x="2965683" y="-15745"/>
                  <a:pt x="3127478" y="109021"/>
                  <a:pt x="3293951" y="66553"/>
                </a:cubicBezTo>
                <a:cubicBezTo>
                  <a:pt x="3422635" y="68479"/>
                  <a:pt x="3586469" y="120589"/>
                  <a:pt x="3705859" y="66553"/>
                </a:cubicBezTo>
                <a:cubicBezTo>
                  <a:pt x="3870636" y="34075"/>
                  <a:pt x="3887341" y="138252"/>
                  <a:pt x="3960996" y="66553"/>
                </a:cubicBezTo>
                <a:cubicBezTo>
                  <a:pt x="4029973" y="4203"/>
                  <a:pt x="4051441" y="95600"/>
                  <a:pt x="4163876" y="66553"/>
                </a:cubicBezTo>
                <a:cubicBezTo>
                  <a:pt x="4208112" y="-23245"/>
                  <a:pt x="4400937" y="201694"/>
                  <a:pt x="4523528" y="66553"/>
                </a:cubicBezTo>
                <a:cubicBezTo>
                  <a:pt x="4662886" y="31783"/>
                  <a:pt x="4704391" y="132297"/>
                  <a:pt x="4883179" y="66553"/>
                </a:cubicBezTo>
                <a:cubicBezTo>
                  <a:pt x="5050922" y="-17868"/>
                  <a:pt x="5152836" y="75169"/>
                  <a:pt x="5242830" y="66553"/>
                </a:cubicBezTo>
                <a:cubicBezTo>
                  <a:pt x="5288385" y="163489"/>
                  <a:pt x="5226477" y="393188"/>
                  <a:pt x="5242830" y="629004"/>
                </a:cubicBezTo>
                <a:cubicBezTo>
                  <a:pt x="5253156" y="867774"/>
                  <a:pt x="5256548" y="972169"/>
                  <a:pt x="5242830" y="1214413"/>
                </a:cubicBezTo>
                <a:cubicBezTo>
                  <a:pt x="5150525" y="1270053"/>
                  <a:pt x="5014462" y="1166977"/>
                  <a:pt x="4935436" y="1214413"/>
                </a:cubicBezTo>
                <a:cubicBezTo>
                  <a:pt x="4863264" y="1262863"/>
                  <a:pt x="4620437" y="1146927"/>
                  <a:pt x="4575785" y="1214413"/>
                </a:cubicBezTo>
                <a:cubicBezTo>
                  <a:pt x="4497618" y="1279831"/>
                  <a:pt x="4451612" y="1153906"/>
                  <a:pt x="4372905" y="1214413"/>
                </a:cubicBezTo>
                <a:cubicBezTo>
                  <a:pt x="4281200" y="1251094"/>
                  <a:pt x="4222265" y="1200741"/>
                  <a:pt x="4117767" y="1214413"/>
                </a:cubicBezTo>
                <a:cubicBezTo>
                  <a:pt x="4014560" y="1219302"/>
                  <a:pt x="3937134" y="1144360"/>
                  <a:pt x="3810373" y="1214413"/>
                </a:cubicBezTo>
                <a:cubicBezTo>
                  <a:pt x="3695113" y="1335884"/>
                  <a:pt x="3547528" y="1166424"/>
                  <a:pt x="3450722" y="1214413"/>
                </a:cubicBezTo>
                <a:cubicBezTo>
                  <a:pt x="3341759" y="1230298"/>
                  <a:pt x="3314938" y="1213176"/>
                  <a:pt x="3195585" y="1214413"/>
                </a:cubicBezTo>
                <a:cubicBezTo>
                  <a:pt x="3052934" y="1222247"/>
                  <a:pt x="3105663" y="1164379"/>
                  <a:pt x="3044962" y="1214413"/>
                </a:cubicBezTo>
                <a:cubicBezTo>
                  <a:pt x="2982138" y="1257905"/>
                  <a:pt x="2874900" y="1160540"/>
                  <a:pt x="2737567" y="1214413"/>
                </a:cubicBezTo>
                <a:cubicBezTo>
                  <a:pt x="2645658" y="1255772"/>
                  <a:pt x="2550503" y="1162722"/>
                  <a:pt x="2482430" y="1214413"/>
                </a:cubicBezTo>
                <a:cubicBezTo>
                  <a:pt x="2431639" y="1282608"/>
                  <a:pt x="2372287" y="1212551"/>
                  <a:pt x="2331807" y="1214413"/>
                </a:cubicBezTo>
                <a:cubicBezTo>
                  <a:pt x="2282833" y="1222645"/>
                  <a:pt x="2261584" y="1168868"/>
                  <a:pt x="2181183" y="1214413"/>
                </a:cubicBezTo>
                <a:cubicBezTo>
                  <a:pt x="2074293" y="1246624"/>
                  <a:pt x="1996784" y="1187741"/>
                  <a:pt x="1821533" y="1214413"/>
                </a:cubicBezTo>
                <a:cubicBezTo>
                  <a:pt x="1661469" y="1269363"/>
                  <a:pt x="1675099" y="1205069"/>
                  <a:pt x="1566395" y="1214413"/>
                </a:cubicBezTo>
                <a:cubicBezTo>
                  <a:pt x="1472409" y="1204013"/>
                  <a:pt x="1422178" y="1188046"/>
                  <a:pt x="1259001" y="1214413"/>
                </a:cubicBezTo>
                <a:cubicBezTo>
                  <a:pt x="1116597" y="1255440"/>
                  <a:pt x="992538" y="1179044"/>
                  <a:pt x="899350" y="1214413"/>
                </a:cubicBezTo>
                <a:cubicBezTo>
                  <a:pt x="799445" y="1270656"/>
                  <a:pt x="713073" y="1190086"/>
                  <a:pt x="644213" y="1214413"/>
                </a:cubicBezTo>
                <a:cubicBezTo>
                  <a:pt x="562147" y="1200597"/>
                  <a:pt x="155313" y="1164772"/>
                  <a:pt x="17128" y="1214413"/>
                </a:cubicBezTo>
                <a:cubicBezTo>
                  <a:pt x="21366" y="974463"/>
                  <a:pt x="3890" y="883574"/>
                  <a:pt x="17128" y="651962"/>
                </a:cubicBezTo>
                <a:cubicBezTo>
                  <a:pt x="12753" y="411294"/>
                  <a:pt x="25936" y="368796"/>
                  <a:pt x="17128" y="66553"/>
                </a:cubicBezTo>
                <a:close/>
              </a:path>
            </a:pathLst>
          </a:custGeom>
          <a:solidFill>
            <a:schemeClr val="bg1"/>
          </a:solidFill>
          <a:ln w="38100" cap="flat" cmpd="sng" algn="ctr">
            <a:solidFill>
              <a:schemeClr val="accent5">
                <a:lumMod val="50000"/>
              </a:schemeClr>
            </a:solidFill>
            <a:prstDash val="solid"/>
            <a:miter lim="800000"/>
            <a:extLst>
              <a:ext uri="{C807C97D-BFC1-408E-A445-0C87EB9F89A2}">
                <ask:lineSketchStyleProps xmlns:ask="http://schemas.microsoft.com/office/drawing/2018/sketchyshapes" sd="3623122876">
                  <a:custGeom>
                    <a:avLst/>
                    <a:gdLst>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 name="connsiteX0" fmla="*/ 98937 w 5252022"/>
                      <a:gd name="connsiteY0" fmla="*/ 888 h 1249788"/>
                      <a:gd name="connsiteX1" fmla="*/ 272266 w 5252022"/>
                      <a:gd name="connsiteY1" fmla="*/ 66553 h 1249788"/>
                      <a:gd name="connsiteX2" fmla="*/ 422889 w 5252022"/>
                      <a:gd name="connsiteY2" fmla="*/ 66553 h 1249788"/>
                      <a:gd name="connsiteX3" fmla="*/ 730283 w 5252022"/>
                      <a:gd name="connsiteY3" fmla="*/ 66553 h 1249788"/>
                      <a:gd name="connsiteX4" fmla="*/ 1089934 w 5252022"/>
                      <a:gd name="connsiteY4" fmla="*/ 66553 h 1249788"/>
                      <a:gd name="connsiteX5" fmla="*/ 1292814 w 5252022"/>
                      <a:gd name="connsiteY5" fmla="*/ 66553 h 1249788"/>
                      <a:gd name="connsiteX6" fmla="*/ 1443438 w 5252022"/>
                      <a:gd name="connsiteY6" fmla="*/ 66553 h 1249788"/>
                      <a:gd name="connsiteX7" fmla="*/ 1750832 w 5252022"/>
                      <a:gd name="connsiteY7" fmla="*/ 66553 h 1249788"/>
                      <a:gd name="connsiteX8" fmla="*/ 1901455 w 5252022"/>
                      <a:gd name="connsiteY8" fmla="*/ 66553 h 1249788"/>
                      <a:gd name="connsiteX9" fmla="*/ 2104335 w 5252022"/>
                      <a:gd name="connsiteY9" fmla="*/ 66553 h 1249788"/>
                      <a:gd name="connsiteX10" fmla="*/ 2411729 w 5252022"/>
                      <a:gd name="connsiteY10" fmla="*/ 66553 h 1249788"/>
                      <a:gd name="connsiteX11" fmla="*/ 2719124 w 5252022"/>
                      <a:gd name="connsiteY11" fmla="*/ 66553 h 1249788"/>
                      <a:gd name="connsiteX12" fmla="*/ 2922004 w 5252022"/>
                      <a:gd name="connsiteY12" fmla="*/ 66553 h 1249788"/>
                      <a:gd name="connsiteX13" fmla="*/ 3281655 w 5252022"/>
                      <a:gd name="connsiteY13" fmla="*/ 66553 h 1249788"/>
                      <a:gd name="connsiteX14" fmla="*/ 3693563 w 5252022"/>
                      <a:gd name="connsiteY14" fmla="*/ 66553 h 1249788"/>
                      <a:gd name="connsiteX15" fmla="*/ 4000958 w 5252022"/>
                      <a:gd name="connsiteY15" fmla="*/ 66553 h 1249788"/>
                      <a:gd name="connsiteX16" fmla="*/ 4256095 w 5252022"/>
                      <a:gd name="connsiteY16" fmla="*/ 66553 h 1249788"/>
                      <a:gd name="connsiteX17" fmla="*/ 4563489 w 5252022"/>
                      <a:gd name="connsiteY17" fmla="*/ 66553 h 1249788"/>
                      <a:gd name="connsiteX18" fmla="*/ 4714112 w 5252022"/>
                      <a:gd name="connsiteY18" fmla="*/ 66553 h 1249788"/>
                      <a:gd name="connsiteX19" fmla="*/ 5242830 w 5252022"/>
                      <a:gd name="connsiteY19" fmla="*/ 66553 h 1249788"/>
                      <a:gd name="connsiteX20" fmla="*/ 5242830 w 5252022"/>
                      <a:gd name="connsiteY20" fmla="*/ 663439 h 1249788"/>
                      <a:gd name="connsiteX21" fmla="*/ 5242830 w 5252022"/>
                      <a:gd name="connsiteY21" fmla="*/ 1214413 h 1249788"/>
                      <a:gd name="connsiteX22" fmla="*/ 5092207 w 5252022"/>
                      <a:gd name="connsiteY22" fmla="*/ 1214413 h 1249788"/>
                      <a:gd name="connsiteX23" fmla="*/ 4680299 w 5252022"/>
                      <a:gd name="connsiteY23" fmla="*/ 1214413 h 1249788"/>
                      <a:gd name="connsiteX24" fmla="*/ 4477419 w 5252022"/>
                      <a:gd name="connsiteY24" fmla="*/ 1214413 h 1249788"/>
                      <a:gd name="connsiteX25" fmla="*/ 4274539 w 5252022"/>
                      <a:gd name="connsiteY25" fmla="*/ 1214413 h 1249788"/>
                      <a:gd name="connsiteX26" fmla="*/ 3967144 w 5252022"/>
                      <a:gd name="connsiteY26" fmla="*/ 1214413 h 1249788"/>
                      <a:gd name="connsiteX27" fmla="*/ 3607493 w 5252022"/>
                      <a:gd name="connsiteY27" fmla="*/ 1214413 h 1249788"/>
                      <a:gd name="connsiteX28" fmla="*/ 3456870 w 5252022"/>
                      <a:gd name="connsiteY28" fmla="*/ 1214413 h 1249788"/>
                      <a:gd name="connsiteX29" fmla="*/ 3044962 w 5252022"/>
                      <a:gd name="connsiteY29" fmla="*/ 1214413 h 1249788"/>
                      <a:gd name="connsiteX30" fmla="*/ 2842081 w 5252022"/>
                      <a:gd name="connsiteY30" fmla="*/ 1214413 h 1249788"/>
                      <a:gd name="connsiteX31" fmla="*/ 2586944 w 5252022"/>
                      <a:gd name="connsiteY31" fmla="*/ 1214413 h 1249788"/>
                      <a:gd name="connsiteX32" fmla="*/ 2331807 w 5252022"/>
                      <a:gd name="connsiteY32" fmla="*/ 1214413 h 1249788"/>
                      <a:gd name="connsiteX33" fmla="*/ 2076670 w 5252022"/>
                      <a:gd name="connsiteY33" fmla="*/ 1214413 h 1249788"/>
                      <a:gd name="connsiteX34" fmla="*/ 1926047 w 5252022"/>
                      <a:gd name="connsiteY34" fmla="*/ 1214413 h 1249788"/>
                      <a:gd name="connsiteX35" fmla="*/ 1723166 w 5252022"/>
                      <a:gd name="connsiteY35" fmla="*/ 1214413 h 1249788"/>
                      <a:gd name="connsiteX36" fmla="*/ 1415772 w 5252022"/>
                      <a:gd name="connsiteY36" fmla="*/ 1214413 h 1249788"/>
                      <a:gd name="connsiteX37" fmla="*/ 1212892 w 5252022"/>
                      <a:gd name="connsiteY37" fmla="*/ 1214413 h 1249788"/>
                      <a:gd name="connsiteX38" fmla="*/ 905497 w 5252022"/>
                      <a:gd name="connsiteY38" fmla="*/ 1214413 h 1249788"/>
                      <a:gd name="connsiteX39" fmla="*/ 650361 w 5252022"/>
                      <a:gd name="connsiteY39" fmla="*/ 1214413 h 1249788"/>
                      <a:gd name="connsiteX40" fmla="*/ 499737 w 5252022"/>
                      <a:gd name="connsiteY40" fmla="*/ 1214413 h 1249788"/>
                      <a:gd name="connsiteX41" fmla="*/ 17128 w 5252022"/>
                      <a:gd name="connsiteY41" fmla="*/ 1214413 h 1249788"/>
                      <a:gd name="connsiteX42" fmla="*/ 17128 w 5252022"/>
                      <a:gd name="connsiteY42" fmla="*/ 617526 h 1249788"/>
                      <a:gd name="connsiteX43" fmla="*/ 98937 w 5252022"/>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52022" h="1249788" fill="none" extrusionOk="0">
                        <a:moveTo>
                          <a:pt x="17128" y="66553"/>
                        </a:moveTo>
                        <a:cubicBezTo>
                          <a:pt x="71436" y="39452"/>
                          <a:pt x="170657" y="104412"/>
                          <a:pt x="220009" y="66553"/>
                        </a:cubicBezTo>
                        <a:cubicBezTo>
                          <a:pt x="245777" y="23687"/>
                          <a:pt x="374969" y="107089"/>
                          <a:pt x="422889" y="66553"/>
                        </a:cubicBezTo>
                        <a:cubicBezTo>
                          <a:pt x="460962" y="-973"/>
                          <a:pt x="624826" y="138019"/>
                          <a:pt x="730283" y="66553"/>
                        </a:cubicBezTo>
                        <a:cubicBezTo>
                          <a:pt x="835906" y="-13630"/>
                          <a:pt x="994010" y="133816"/>
                          <a:pt x="1142191" y="66553"/>
                        </a:cubicBezTo>
                        <a:cubicBezTo>
                          <a:pt x="1262931" y="1556"/>
                          <a:pt x="1470889" y="157151"/>
                          <a:pt x="1554100" y="66553"/>
                        </a:cubicBezTo>
                        <a:cubicBezTo>
                          <a:pt x="1637849" y="-12436"/>
                          <a:pt x="1804056" y="110271"/>
                          <a:pt x="1861494" y="66553"/>
                        </a:cubicBezTo>
                        <a:cubicBezTo>
                          <a:pt x="1920700" y="20288"/>
                          <a:pt x="2063341" y="114528"/>
                          <a:pt x="2116631" y="66553"/>
                        </a:cubicBezTo>
                        <a:cubicBezTo>
                          <a:pt x="2176690" y="54833"/>
                          <a:pt x="2314036" y="80982"/>
                          <a:pt x="2476282" y="66553"/>
                        </a:cubicBezTo>
                        <a:cubicBezTo>
                          <a:pt x="2635790" y="66887"/>
                          <a:pt x="2635437" y="81064"/>
                          <a:pt x="2731419" y="66553"/>
                        </a:cubicBezTo>
                        <a:cubicBezTo>
                          <a:pt x="2839857" y="55047"/>
                          <a:pt x="2894230" y="125900"/>
                          <a:pt x="2934299" y="66553"/>
                        </a:cubicBezTo>
                        <a:cubicBezTo>
                          <a:pt x="3008658" y="-6822"/>
                          <a:pt x="3150491" y="98117"/>
                          <a:pt x="3293951" y="66553"/>
                        </a:cubicBezTo>
                        <a:cubicBezTo>
                          <a:pt x="3407192" y="66739"/>
                          <a:pt x="3582414" y="112431"/>
                          <a:pt x="3705859" y="66553"/>
                        </a:cubicBezTo>
                        <a:cubicBezTo>
                          <a:pt x="3860863" y="27116"/>
                          <a:pt x="3890580" y="142482"/>
                          <a:pt x="3960996" y="66553"/>
                        </a:cubicBezTo>
                        <a:cubicBezTo>
                          <a:pt x="4026968" y="3715"/>
                          <a:pt x="4071137" y="113885"/>
                          <a:pt x="4163876" y="66553"/>
                        </a:cubicBezTo>
                        <a:cubicBezTo>
                          <a:pt x="4221653" y="-4815"/>
                          <a:pt x="4377842" y="184956"/>
                          <a:pt x="4523528" y="66553"/>
                        </a:cubicBezTo>
                        <a:cubicBezTo>
                          <a:pt x="4669565" y="-7922"/>
                          <a:pt x="4720317" y="137708"/>
                          <a:pt x="4883179" y="66553"/>
                        </a:cubicBezTo>
                        <a:cubicBezTo>
                          <a:pt x="5050004" y="-11570"/>
                          <a:pt x="5155491" y="82262"/>
                          <a:pt x="5242830" y="66553"/>
                        </a:cubicBezTo>
                        <a:cubicBezTo>
                          <a:pt x="5271692" y="187271"/>
                          <a:pt x="5243709" y="405583"/>
                          <a:pt x="5242830" y="629004"/>
                        </a:cubicBezTo>
                        <a:cubicBezTo>
                          <a:pt x="5258384" y="870640"/>
                          <a:pt x="5225584" y="971081"/>
                          <a:pt x="5242830" y="1214413"/>
                        </a:cubicBezTo>
                        <a:cubicBezTo>
                          <a:pt x="5147540" y="1279351"/>
                          <a:pt x="5014829" y="1147210"/>
                          <a:pt x="4935436" y="1214413"/>
                        </a:cubicBezTo>
                        <a:cubicBezTo>
                          <a:pt x="4855091" y="1262515"/>
                          <a:pt x="4648481" y="1149696"/>
                          <a:pt x="4575785" y="1214413"/>
                        </a:cubicBezTo>
                        <a:cubicBezTo>
                          <a:pt x="4501135" y="1267266"/>
                          <a:pt x="4465781" y="1159436"/>
                          <a:pt x="4372905" y="1214413"/>
                        </a:cubicBezTo>
                        <a:cubicBezTo>
                          <a:pt x="4289039" y="1270415"/>
                          <a:pt x="4227753" y="1197754"/>
                          <a:pt x="4117767" y="1214413"/>
                        </a:cubicBezTo>
                        <a:cubicBezTo>
                          <a:pt x="4003172" y="1248179"/>
                          <a:pt x="3932177" y="1142884"/>
                          <a:pt x="3810373" y="1214413"/>
                        </a:cubicBezTo>
                        <a:cubicBezTo>
                          <a:pt x="3693348" y="1308852"/>
                          <a:pt x="3573667" y="1178669"/>
                          <a:pt x="3450722" y="1214413"/>
                        </a:cubicBezTo>
                        <a:cubicBezTo>
                          <a:pt x="3349234" y="1227979"/>
                          <a:pt x="3318107" y="1209549"/>
                          <a:pt x="3195585" y="1214413"/>
                        </a:cubicBezTo>
                        <a:cubicBezTo>
                          <a:pt x="3058657" y="1215903"/>
                          <a:pt x="3107162" y="1168259"/>
                          <a:pt x="3044962" y="1214413"/>
                        </a:cubicBezTo>
                        <a:cubicBezTo>
                          <a:pt x="2980193" y="1259635"/>
                          <a:pt x="2841780" y="1162979"/>
                          <a:pt x="2737567" y="1214413"/>
                        </a:cubicBezTo>
                        <a:cubicBezTo>
                          <a:pt x="2636359" y="1250454"/>
                          <a:pt x="2545766" y="1138671"/>
                          <a:pt x="2482430" y="1214413"/>
                        </a:cubicBezTo>
                        <a:cubicBezTo>
                          <a:pt x="2428490" y="1282658"/>
                          <a:pt x="2368935" y="1210748"/>
                          <a:pt x="2331807" y="1214413"/>
                        </a:cubicBezTo>
                        <a:cubicBezTo>
                          <a:pt x="2279491" y="1220831"/>
                          <a:pt x="2258592" y="1175955"/>
                          <a:pt x="2181183" y="1214413"/>
                        </a:cubicBezTo>
                        <a:cubicBezTo>
                          <a:pt x="2073370" y="1255058"/>
                          <a:pt x="2000257" y="1192061"/>
                          <a:pt x="1821533" y="1214413"/>
                        </a:cubicBezTo>
                        <a:cubicBezTo>
                          <a:pt x="1658693" y="1262897"/>
                          <a:pt x="1674576" y="1209229"/>
                          <a:pt x="1566395" y="1214413"/>
                        </a:cubicBezTo>
                        <a:cubicBezTo>
                          <a:pt x="1461152" y="1217078"/>
                          <a:pt x="1407290" y="1190980"/>
                          <a:pt x="1259001" y="1214413"/>
                        </a:cubicBezTo>
                        <a:cubicBezTo>
                          <a:pt x="1108107" y="1229165"/>
                          <a:pt x="991164" y="1181726"/>
                          <a:pt x="899350" y="1214413"/>
                        </a:cubicBezTo>
                        <a:cubicBezTo>
                          <a:pt x="791523" y="1257418"/>
                          <a:pt x="715909" y="1185710"/>
                          <a:pt x="644213" y="1214413"/>
                        </a:cubicBezTo>
                        <a:cubicBezTo>
                          <a:pt x="566103" y="1208537"/>
                          <a:pt x="210530" y="1175442"/>
                          <a:pt x="17128" y="1214413"/>
                        </a:cubicBezTo>
                        <a:cubicBezTo>
                          <a:pt x="4194" y="970385"/>
                          <a:pt x="30335" y="873552"/>
                          <a:pt x="17128" y="651962"/>
                        </a:cubicBezTo>
                        <a:cubicBezTo>
                          <a:pt x="10972" y="405342"/>
                          <a:pt x="30292" y="363143"/>
                          <a:pt x="17128" y="66553"/>
                        </a:cubicBezTo>
                        <a:close/>
                      </a:path>
                      <a:path w="5252022" h="1249788" stroke="0" extrusionOk="0">
                        <a:moveTo>
                          <a:pt x="98937" y="888"/>
                        </a:moveTo>
                        <a:cubicBezTo>
                          <a:pt x="177766" y="-22990"/>
                          <a:pt x="216461" y="56978"/>
                          <a:pt x="272266" y="66553"/>
                        </a:cubicBezTo>
                        <a:cubicBezTo>
                          <a:pt x="328657" y="73589"/>
                          <a:pt x="349829" y="83563"/>
                          <a:pt x="422889" y="66553"/>
                        </a:cubicBezTo>
                        <a:cubicBezTo>
                          <a:pt x="486779" y="85274"/>
                          <a:pt x="583653" y="101606"/>
                          <a:pt x="730283" y="66553"/>
                        </a:cubicBezTo>
                        <a:cubicBezTo>
                          <a:pt x="836476" y="184"/>
                          <a:pt x="954981" y="163114"/>
                          <a:pt x="1089934" y="66553"/>
                        </a:cubicBezTo>
                        <a:cubicBezTo>
                          <a:pt x="1206642" y="-11191"/>
                          <a:pt x="1247208" y="87581"/>
                          <a:pt x="1292814" y="66553"/>
                        </a:cubicBezTo>
                        <a:cubicBezTo>
                          <a:pt x="1335510" y="51152"/>
                          <a:pt x="1396562" y="97844"/>
                          <a:pt x="1443438" y="66553"/>
                        </a:cubicBezTo>
                        <a:cubicBezTo>
                          <a:pt x="1501844" y="18691"/>
                          <a:pt x="1676647" y="136161"/>
                          <a:pt x="1750832" y="66553"/>
                        </a:cubicBezTo>
                        <a:cubicBezTo>
                          <a:pt x="1810979" y="-19597"/>
                          <a:pt x="1847199" y="80012"/>
                          <a:pt x="1901455" y="66553"/>
                        </a:cubicBezTo>
                        <a:cubicBezTo>
                          <a:pt x="1943184" y="80427"/>
                          <a:pt x="2027802" y="70309"/>
                          <a:pt x="2104335" y="66553"/>
                        </a:cubicBezTo>
                        <a:cubicBezTo>
                          <a:pt x="2181651" y="63680"/>
                          <a:pt x="2330867" y="71096"/>
                          <a:pt x="2411729" y="66553"/>
                        </a:cubicBezTo>
                        <a:cubicBezTo>
                          <a:pt x="2486322" y="57658"/>
                          <a:pt x="2586770" y="132900"/>
                          <a:pt x="2719124" y="66553"/>
                        </a:cubicBezTo>
                        <a:cubicBezTo>
                          <a:pt x="2854279" y="10296"/>
                          <a:pt x="2826282" y="99014"/>
                          <a:pt x="2922004" y="66553"/>
                        </a:cubicBezTo>
                        <a:cubicBezTo>
                          <a:pt x="3017120" y="15166"/>
                          <a:pt x="3154313" y="118027"/>
                          <a:pt x="3281655" y="66553"/>
                        </a:cubicBezTo>
                        <a:cubicBezTo>
                          <a:pt x="3398729" y="-31"/>
                          <a:pt x="3478053" y="75664"/>
                          <a:pt x="3693563" y="66553"/>
                        </a:cubicBezTo>
                        <a:cubicBezTo>
                          <a:pt x="3886999" y="64465"/>
                          <a:pt x="3934326" y="157138"/>
                          <a:pt x="4000958" y="66553"/>
                        </a:cubicBezTo>
                        <a:cubicBezTo>
                          <a:pt x="4076239" y="8915"/>
                          <a:pt x="4195117" y="96281"/>
                          <a:pt x="4256095" y="66553"/>
                        </a:cubicBezTo>
                        <a:cubicBezTo>
                          <a:pt x="4300531" y="29745"/>
                          <a:pt x="4393759" y="61635"/>
                          <a:pt x="4563489" y="66553"/>
                        </a:cubicBezTo>
                        <a:cubicBezTo>
                          <a:pt x="4699224" y="54899"/>
                          <a:pt x="4660428" y="71632"/>
                          <a:pt x="4714112" y="66553"/>
                        </a:cubicBezTo>
                        <a:cubicBezTo>
                          <a:pt x="4749539" y="64224"/>
                          <a:pt x="5014312" y="94054"/>
                          <a:pt x="5242830" y="66553"/>
                        </a:cubicBezTo>
                        <a:cubicBezTo>
                          <a:pt x="5258962" y="372261"/>
                          <a:pt x="5209951" y="528968"/>
                          <a:pt x="5242830" y="663439"/>
                        </a:cubicBezTo>
                        <a:cubicBezTo>
                          <a:pt x="5302773" y="789821"/>
                          <a:pt x="5244373" y="1054533"/>
                          <a:pt x="5242830" y="1214413"/>
                        </a:cubicBezTo>
                        <a:cubicBezTo>
                          <a:pt x="5199411" y="1214535"/>
                          <a:pt x="5171822" y="1167948"/>
                          <a:pt x="5092207" y="1214413"/>
                        </a:cubicBezTo>
                        <a:cubicBezTo>
                          <a:pt x="5026346" y="1218266"/>
                          <a:pt x="4806301" y="1136508"/>
                          <a:pt x="4680299" y="1214413"/>
                        </a:cubicBezTo>
                        <a:cubicBezTo>
                          <a:pt x="4581471" y="1312621"/>
                          <a:pt x="4551253" y="1173433"/>
                          <a:pt x="4477419" y="1214413"/>
                        </a:cubicBezTo>
                        <a:cubicBezTo>
                          <a:pt x="4397009" y="1268281"/>
                          <a:pt x="4317278" y="1176631"/>
                          <a:pt x="4274539" y="1214413"/>
                        </a:cubicBezTo>
                        <a:cubicBezTo>
                          <a:pt x="4231837" y="1225831"/>
                          <a:pt x="4085096" y="1193151"/>
                          <a:pt x="3967144" y="1214413"/>
                        </a:cubicBezTo>
                        <a:cubicBezTo>
                          <a:pt x="3800353" y="1246548"/>
                          <a:pt x="3718837" y="1110877"/>
                          <a:pt x="3607493" y="1214413"/>
                        </a:cubicBezTo>
                        <a:cubicBezTo>
                          <a:pt x="3523145" y="1300252"/>
                          <a:pt x="3504148" y="1189841"/>
                          <a:pt x="3456870" y="1214413"/>
                        </a:cubicBezTo>
                        <a:cubicBezTo>
                          <a:pt x="3405784" y="1258945"/>
                          <a:pt x="3205382" y="1160702"/>
                          <a:pt x="3044962" y="1214413"/>
                        </a:cubicBezTo>
                        <a:cubicBezTo>
                          <a:pt x="2911636" y="1254231"/>
                          <a:pt x="2905034" y="1202599"/>
                          <a:pt x="2842081" y="1214413"/>
                        </a:cubicBezTo>
                        <a:cubicBezTo>
                          <a:pt x="2785382" y="1218335"/>
                          <a:pt x="2673933" y="1220770"/>
                          <a:pt x="2586944" y="1214413"/>
                        </a:cubicBezTo>
                        <a:cubicBezTo>
                          <a:pt x="2518698" y="1214372"/>
                          <a:pt x="2391539" y="1203657"/>
                          <a:pt x="2331807" y="1214413"/>
                        </a:cubicBezTo>
                        <a:cubicBezTo>
                          <a:pt x="2272067" y="1238903"/>
                          <a:pt x="2146856" y="1178817"/>
                          <a:pt x="2076670" y="1214413"/>
                        </a:cubicBezTo>
                        <a:cubicBezTo>
                          <a:pt x="2021165" y="1256238"/>
                          <a:pt x="1978996" y="1208724"/>
                          <a:pt x="1926047" y="1214413"/>
                        </a:cubicBezTo>
                        <a:cubicBezTo>
                          <a:pt x="1861431" y="1224075"/>
                          <a:pt x="1817842" y="1203053"/>
                          <a:pt x="1723166" y="1214413"/>
                        </a:cubicBezTo>
                        <a:cubicBezTo>
                          <a:pt x="1618390" y="1194113"/>
                          <a:pt x="1527982" y="1141411"/>
                          <a:pt x="1415772" y="1214413"/>
                        </a:cubicBezTo>
                        <a:cubicBezTo>
                          <a:pt x="1287400" y="1286621"/>
                          <a:pt x="1285037" y="1197382"/>
                          <a:pt x="1212892" y="1214413"/>
                        </a:cubicBezTo>
                        <a:cubicBezTo>
                          <a:pt x="1142214" y="1244851"/>
                          <a:pt x="948921" y="1147857"/>
                          <a:pt x="905497" y="1214413"/>
                        </a:cubicBezTo>
                        <a:cubicBezTo>
                          <a:pt x="829943" y="1278329"/>
                          <a:pt x="736962" y="1181058"/>
                          <a:pt x="650361" y="1214413"/>
                        </a:cubicBezTo>
                        <a:cubicBezTo>
                          <a:pt x="541688" y="1247425"/>
                          <a:pt x="525370" y="1187962"/>
                          <a:pt x="499737" y="1214413"/>
                        </a:cubicBezTo>
                        <a:cubicBezTo>
                          <a:pt x="464113" y="1232272"/>
                          <a:pt x="133891" y="1135699"/>
                          <a:pt x="17128" y="1214413"/>
                        </a:cubicBezTo>
                        <a:cubicBezTo>
                          <a:pt x="-42275" y="995220"/>
                          <a:pt x="-27232" y="778748"/>
                          <a:pt x="17128" y="617526"/>
                        </a:cubicBezTo>
                        <a:cubicBezTo>
                          <a:pt x="-13305" y="421167"/>
                          <a:pt x="165214" y="269748"/>
                          <a:pt x="98937" y="888"/>
                        </a:cubicBezTo>
                        <a:close/>
                      </a:path>
                      <a:path w="5252022" h="1249788" fill="none" stroke="0" extrusionOk="0">
                        <a:moveTo>
                          <a:pt x="17128" y="66553"/>
                        </a:moveTo>
                        <a:cubicBezTo>
                          <a:pt x="75822" y="36483"/>
                          <a:pt x="169498" y="118016"/>
                          <a:pt x="220009" y="66553"/>
                        </a:cubicBezTo>
                        <a:cubicBezTo>
                          <a:pt x="264375" y="20816"/>
                          <a:pt x="374243" y="109574"/>
                          <a:pt x="422889" y="66553"/>
                        </a:cubicBezTo>
                        <a:cubicBezTo>
                          <a:pt x="471012" y="16924"/>
                          <a:pt x="654873" y="138419"/>
                          <a:pt x="730283" y="66553"/>
                        </a:cubicBezTo>
                        <a:cubicBezTo>
                          <a:pt x="819492" y="-36695"/>
                          <a:pt x="1013331" y="132101"/>
                          <a:pt x="1142191" y="66553"/>
                        </a:cubicBezTo>
                        <a:cubicBezTo>
                          <a:pt x="1252854" y="1893"/>
                          <a:pt x="1454875" y="177431"/>
                          <a:pt x="1554100" y="66553"/>
                        </a:cubicBezTo>
                        <a:cubicBezTo>
                          <a:pt x="1621330" y="-22599"/>
                          <a:pt x="1789872" y="105014"/>
                          <a:pt x="1861494" y="66553"/>
                        </a:cubicBezTo>
                        <a:cubicBezTo>
                          <a:pt x="1927674" y="-4180"/>
                          <a:pt x="2062339" y="100191"/>
                          <a:pt x="2116631" y="66553"/>
                        </a:cubicBezTo>
                        <a:cubicBezTo>
                          <a:pt x="2184309" y="23395"/>
                          <a:pt x="2347954" y="95138"/>
                          <a:pt x="2476282" y="66553"/>
                        </a:cubicBezTo>
                        <a:cubicBezTo>
                          <a:pt x="2632229" y="62172"/>
                          <a:pt x="2635300" y="92826"/>
                          <a:pt x="2731419" y="66553"/>
                        </a:cubicBezTo>
                        <a:cubicBezTo>
                          <a:pt x="2818854" y="56515"/>
                          <a:pt x="2899332" y="112695"/>
                          <a:pt x="2934299" y="66553"/>
                        </a:cubicBezTo>
                        <a:cubicBezTo>
                          <a:pt x="2959429" y="5568"/>
                          <a:pt x="3173936" y="97034"/>
                          <a:pt x="3293951" y="66553"/>
                        </a:cubicBezTo>
                        <a:cubicBezTo>
                          <a:pt x="3420061" y="42385"/>
                          <a:pt x="3587531" y="134424"/>
                          <a:pt x="3705859" y="66553"/>
                        </a:cubicBezTo>
                        <a:cubicBezTo>
                          <a:pt x="3839292" y="23699"/>
                          <a:pt x="3867689" y="114064"/>
                          <a:pt x="3960996" y="66553"/>
                        </a:cubicBezTo>
                        <a:cubicBezTo>
                          <a:pt x="4058155" y="5585"/>
                          <a:pt x="4067100" y="107649"/>
                          <a:pt x="4163876" y="66553"/>
                        </a:cubicBezTo>
                        <a:cubicBezTo>
                          <a:pt x="4223953" y="-19937"/>
                          <a:pt x="4413935" y="167263"/>
                          <a:pt x="4523528" y="66553"/>
                        </a:cubicBezTo>
                        <a:cubicBezTo>
                          <a:pt x="4647042" y="-2392"/>
                          <a:pt x="4686516" y="131067"/>
                          <a:pt x="4883179" y="66553"/>
                        </a:cubicBezTo>
                        <a:cubicBezTo>
                          <a:pt x="5050177" y="-26731"/>
                          <a:pt x="5154719" y="81970"/>
                          <a:pt x="5242830" y="66553"/>
                        </a:cubicBezTo>
                        <a:cubicBezTo>
                          <a:pt x="5270668" y="198948"/>
                          <a:pt x="5217818" y="401540"/>
                          <a:pt x="5242830" y="629004"/>
                        </a:cubicBezTo>
                        <a:cubicBezTo>
                          <a:pt x="5243643" y="840735"/>
                          <a:pt x="5247489" y="963672"/>
                          <a:pt x="5242830" y="1214413"/>
                        </a:cubicBezTo>
                        <a:cubicBezTo>
                          <a:pt x="5144390" y="1254093"/>
                          <a:pt x="5003091" y="1172818"/>
                          <a:pt x="4935436" y="1214413"/>
                        </a:cubicBezTo>
                        <a:cubicBezTo>
                          <a:pt x="4880479" y="1264996"/>
                          <a:pt x="4622825" y="1130344"/>
                          <a:pt x="4575785" y="1214413"/>
                        </a:cubicBezTo>
                        <a:cubicBezTo>
                          <a:pt x="4496383" y="1305043"/>
                          <a:pt x="4437253" y="1156541"/>
                          <a:pt x="4372905" y="1214413"/>
                        </a:cubicBezTo>
                        <a:cubicBezTo>
                          <a:pt x="4281288" y="1246235"/>
                          <a:pt x="4213067" y="1195410"/>
                          <a:pt x="4117767" y="1214413"/>
                        </a:cubicBezTo>
                        <a:cubicBezTo>
                          <a:pt x="4016368" y="1232601"/>
                          <a:pt x="3935474" y="1146777"/>
                          <a:pt x="3810373" y="1214413"/>
                        </a:cubicBezTo>
                        <a:cubicBezTo>
                          <a:pt x="3692264" y="1291039"/>
                          <a:pt x="3530796" y="1185584"/>
                          <a:pt x="3450722" y="1214413"/>
                        </a:cubicBezTo>
                        <a:cubicBezTo>
                          <a:pt x="3346333" y="1236243"/>
                          <a:pt x="3317686" y="1213065"/>
                          <a:pt x="3195585" y="1214413"/>
                        </a:cubicBezTo>
                        <a:cubicBezTo>
                          <a:pt x="3064707" y="1225583"/>
                          <a:pt x="3101876" y="1167091"/>
                          <a:pt x="3044962" y="1214413"/>
                        </a:cubicBezTo>
                        <a:cubicBezTo>
                          <a:pt x="3003792" y="1240687"/>
                          <a:pt x="2842937" y="1187124"/>
                          <a:pt x="2737567" y="1214413"/>
                        </a:cubicBezTo>
                        <a:cubicBezTo>
                          <a:pt x="2643120" y="1242469"/>
                          <a:pt x="2542734" y="1154322"/>
                          <a:pt x="2482430" y="1214413"/>
                        </a:cubicBezTo>
                        <a:cubicBezTo>
                          <a:pt x="2432442" y="1280731"/>
                          <a:pt x="2382427" y="1210998"/>
                          <a:pt x="2331807" y="1214413"/>
                        </a:cubicBezTo>
                        <a:cubicBezTo>
                          <a:pt x="2297186" y="1226470"/>
                          <a:pt x="2259929" y="1164338"/>
                          <a:pt x="2181183" y="1214413"/>
                        </a:cubicBezTo>
                        <a:cubicBezTo>
                          <a:pt x="2108584" y="1232270"/>
                          <a:pt x="1979575" y="1154864"/>
                          <a:pt x="1821533" y="1214413"/>
                        </a:cubicBezTo>
                        <a:cubicBezTo>
                          <a:pt x="1649368" y="1257942"/>
                          <a:pt x="1667717" y="1196041"/>
                          <a:pt x="1566395" y="1214413"/>
                        </a:cubicBezTo>
                        <a:cubicBezTo>
                          <a:pt x="1468572" y="1217916"/>
                          <a:pt x="1408811" y="1194880"/>
                          <a:pt x="1259001" y="1214413"/>
                        </a:cubicBezTo>
                        <a:cubicBezTo>
                          <a:pt x="1114167" y="1240345"/>
                          <a:pt x="1011875" y="1171245"/>
                          <a:pt x="899350" y="1214413"/>
                        </a:cubicBezTo>
                        <a:cubicBezTo>
                          <a:pt x="803078" y="1255092"/>
                          <a:pt x="692486" y="1208977"/>
                          <a:pt x="644213" y="1214413"/>
                        </a:cubicBezTo>
                        <a:cubicBezTo>
                          <a:pt x="576851" y="1212634"/>
                          <a:pt x="186781" y="1162763"/>
                          <a:pt x="17128" y="1214413"/>
                        </a:cubicBezTo>
                        <a:cubicBezTo>
                          <a:pt x="19539" y="954665"/>
                          <a:pt x="27953" y="882252"/>
                          <a:pt x="17128" y="651962"/>
                        </a:cubicBezTo>
                        <a:cubicBezTo>
                          <a:pt x="7364" y="447542"/>
                          <a:pt x="19142" y="360935"/>
                          <a:pt x="17128" y="66553"/>
                        </a:cubicBezTo>
                        <a:close/>
                      </a:path>
                    </a:pathLst>
                  </a:custGeom>
                  <ask:type>
                    <ask:lineSketchScribble/>
                  </ask:type>
                </ask:lineSketchStyleProps>
              </a:ext>
            </a:extLst>
          </a:ln>
          <a:effectLst/>
        </p:spPr>
        <p:txBody>
          <a:bodyPr rtlCol="0" anchor="ct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US" sz="4000" b="1" i="1" u="none" strike="noStrike" kern="0" cap="none" spc="0" normalizeH="0" baseline="0" noProof="0" dirty="0">
                <a:ln>
                  <a:noFill/>
                </a:ln>
                <a:solidFill>
                  <a:srgbClr val="C00000"/>
                </a:solidFill>
                <a:effectLst/>
                <a:uLnTx/>
                <a:uFillTx/>
                <a:latin typeface="Calibri" panose="020F0502020204030204"/>
                <a:cs typeface="Arial" panose="020B0604020202020204" pitchFamily="34" charset="0"/>
              </a:rPr>
              <a:t>S</a:t>
            </a:r>
            <a:r>
              <a:rPr lang="en-US" sz="4000" b="1" i="1" kern="0" baseline="-25000" dirty="0" err="1">
                <a:solidFill>
                  <a:srgbClr val="C00000"/>
                </a:solidFill>
                <a:latin typeface="Calibri" panose="020F0502020204030204"/>
                <a:cs typeface="Arial" panose="020B0604020202020204" pitchFamily="34" charset="0"/>
              </a:rPr>
              <a:t>xq</a:t>
            </a:r>
            <a:r>
              <a:rPr lang="en-US" sz="4000" b="1" i="1" kern="0" dirty="0">
                <a:solidFill>
                  <a:srgbClr val="C00000"/>
                </a:solidFill>
                <a:latin typeface="Calibri" panose="020F0502020204030204"/>
                <a:cs typeface="Arial" panose="020B0604020202020204" pitchFamily="34" charset="0"/>
              </a:rPr>
              <a:t> = (a x a) x 4</a:t>
            </a:r>
            <a:endParaRPr kumimoji="0" lang="en-US" sz="4000" b="1" i="1" u="none" strike="noStrike" kern="0" cap="none" spc="0" normalizeH="0" baseline="0" noProof="0" dirty="0">
              <a:ln>
                <a:noFill/>
              </a:ln>
              <a:solidFill>
                <a:schemeClr val="tx1">
                  <a:lumMod val="50000"/>
                </a:schemeClr>
              </a:solidFill>
              <a:effectLst/>
              <a:uLnTx/>
              <a:uFillTx/>
              <a:latin typeface="Calibri" panose="020F0502020204030204"/>
              <a:cs typeface="Arial" panose="020B0604020202020204" pitchFamily="34" charset="0"/>
            </a:endParaRPr>
          </a:p>
        </p:txBody>
      </p:sp>
      <p:sp>
        <p:nvSpPr>
          <p:cNvPr id="112" name="Arc 111">
            <a:extLst>
              <a:ext uri="{FF2B5EF4-FFF2-40B4-BE49-F238E27FC236}">
                <a16:creationId xmlns:a16="http://schemas.microsoft.com/office/drawing/2014/main" id="{CCC85411-74DA-4786-918D-C136A3EECDD0}"/>
              </a:ext>
            </a:extLst>
          </p:cNvPr>
          <p:cNvSpPr/>
          <p:nvPr/>
        </p:nvSpPr>
        <p:spPr>
          <a:xfrm flipV="1">
            <a:off x="1414946" y="3782728"/>
            <a:ext cx="1992222" cy="762799"/>
          </a:xfrm>
          <a:prstGeom prst="arc">
            <a:avLst>
              <a:gd name="adj1" fmla="val 11116378"/>
              <a:gd name="adj2" fmla="val 0"/>
            </a:avLst>
          </a:prstGeom>
          <a:ln w="381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TextBox 110">
            <a:extLst>
              <a:ext uri="{FF2B5EF4-FFF2-40B4-BE49-F238E27FC236}">
                <a16:creationId xmlns:a16="http://schemas.microsoft.com/office/drawing/2014/main" id="{8998F76E-DC6A-4EB4-ADE4-A0D7B1676020}"/>
              </a:ext>
            </a:extLst>
          </p:cNvPr>
          <p:cNvSpPr txBox="1"/>
          <p:nvPr/>
        </p:nvSpPr>
        <p:spPr>
          <a:xfrm>
            <a:off x="2114046" y="4339304"/>
            <a:ext cx="6080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accent5">
                    <a:lumMod val="50000"/>
                  </a:schemeClr>
                </a:solidFill>
                <a:effectLst/>
                <a:uLnTx/>
                <a:uFillTx/>
                <a:latin typeface="Tahoma"/>
                <a:ea typeface="+mn-ea"/>
                <a:cs typeface="+mn-cs"/>
              </a:rPr>
              <a:t>a</a:t>
            </a:r>
          </a:p>
        </p:txBody>
      </p:sp>
      <p:sp>
        <p:nvSpPr>
          <p:cNvPr id="113" name="Arc 112">
            <a:extLst>
              <a:ext uri="{FF2B5EF4-FFF2-40B4-BE49-F238E27FC236}">
                <a16:creationId xmlns:a16="http://schemas.microsoft.com/office/drawing/2014/main" id="{5EB3BAE6-F7E0-4798-847A-20F27FB8044A}"/>
              </a:ext>
            </a:extLst>
          </p:cNvPr>
          <p:cNvSpPr/>
          <p:nvPr/>
        </p:nvSpPr>
        <p:spPr>
          <a:xfrm flipV="1">
            <a:off x="5517248" y="3329987"/>
            <a:ext cx="1355061" cy="802820"/>
          </a:xfrm>
          <a:prstGeom prst="arc">
            <a:avLst>
              <a:gd name="adj1" fmla="val 11116378"/>
              <a:gd name="adj2" fmla="val 0"/>
            </a:avLst>
          </a:prstGeom>
          <a:ln w="381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TextBox 113">
            <a:extLst>
              <a:ext uri="{FF2B5EF4-FFF2-40B4-BE49-F238E27FC236}">
                <a16:creationId xmlns:a16="http://schemas.microsoft.com/office/drawing/2014/main" id="{A2C09141-51FD-43AA-A6EC-1048CE96C181}"/>
              </a:ext>
            </a:extLst>
          </p:cNvPr>
          <p:cNvSpPr txBox="1"/>
          <p:nvPr/>
        </p:nvSpPr>
        <p:spPr>
          <a:xfrm>
            <a:off x="5965650" y="3991658"/>
            <a:ext cx="6080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5">
                    <a:lumMod val="50000"/>
                  </a:schemeClr>
                </a:solidFill>
                <a:effectLst/>
                <a:uLnTx/>
                <a:uFillTx/>
                <a:latin typeface="Tahoma"/>
                <a:ea typeface="+mn-ea"/>
                <a:cs typeface="+mn-cs"/>
              </a:rPr>
              <a:t>a</a:t>
            </a:r>
          </a:p>
        </p:txBody>
      </p:sp>
    </p:spTree>
    <p:extLst>
      <p:ext uri="{BB962C8B-B14F-4D97-AF65-F5344CB8AC3E}">
        <p14:creationId xmlns:p14="http://schemas.microsoft.com/office/powerpoint/2010/main" val="2982045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ox(out)">
                                      <p:cBhvr>
                                        <p:cTn id="37" dur="500"/>
                                        <p:tgtEl>
                                          <p:spTgt spid="79"/>
                                        </p:tgtEl>
                                      </p:cBhvr>
                                    </p:animEffect>
                                  </p:childTnLst>
                                </p:cTn>
                              </p:par>
                              <p:par>
                                <p:cTn id="38" presetID="4" presetClass="entr" presetSubtype="32"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box(out)">
                                      <p:cBhvr>
                                        <p:cTn id="40" dur="500"/>
                                        <p:tgtEl>
                                          <p:spTgt spid="78"/>
                                        </p:tgtEl>
                                      </p:cBhvr>
                                    </p:animEffect>
                                  </p:childTnLst>
                                </p:cTn>
                              </p:par>
                              <p:par>
                                <p:cTn id="41" presetID="4" presetClass="entr" presetSubtype="32"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ox(out)">
                                      <p:cBhvr>
                                        <p:cTn id="43" dur="500"/>
                                        <p:tgtEl>
                                          <p:spTgt spid="83"/>
                                        </p:tgtEl>
                                      </p:cBhvr>
                                    </p:animEffect>
                                  </p:childTnLst>
                                </p:cTn>
                              </p:par>
                              <p:par>
                                <p:cTn id="44" presetID="4" presetClass="entr" presetSubtype="32"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box(out)">
                                      <p:cBhvr>
                                        <p:cTn id="46" dur="500"/>
                                        <p:tgtEl>
                                          <p:spTgt spid="82"/>
                                        </p:tgtEl>
                                      </p:cBhvr>
                                    </p:animEffect>
                                  </p:childTnLst>
                                </p:cTn>
                              </p:par>
                              <p:par>
                                <p:cTn id="47" presetID="4" presetClass="entr" presetSubtype="32"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box(out)">
                                      <p:cBhvr>
                                        <p:cTn id="49" dur="500"/>
                                        <p:tgtEl>
                                          <p:spTgt spid="80"/>
                                        </p:tgtEl>
                                      </p:cBhvr>
                                    </p:animEffect>
                                  </p:childTnLst>
                                </p:cTn>
                              </p:par>
                              <p:par>
                                <p:cTn id="50" presetID="4" presetClass="entr" presetSubtype="32"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box(out)">
                                      <p:cBhvr>
                                        <p:cTn id="52" dur="500"/>
                                        <p:tgtEl>
                                          <p:spTgt spid="8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fade">
                                      <p:cBhvr>
                                        <p:cTn id="64" dur="500"/>
                                        <p:tgtEl>
                                          <p:spTgt spid="9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500"/>
                                        <p:tgtEl>
                                          <p:spTgt spid="9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grpId="1" nodeType="clickEffect">
                                  <p:stCondLst>
                                    <p:cond delay="0"/>
                                  </p:stCondLst>
                                  <p:childTnLst>
                                    <p:animEffect transition="out" filter="fade">
                                      <p:cBhvr>
                                        <p:cTn id="74" dur="500" tmFilter="0, 0; .2, .5; .8, .5; 1, 0"/>
                                        <p:tgtEl>
                                          <p:spTgt spid="79"/>
                                        </p:tgtEl>
                                      </p:cBhvr>
                                    </p:animEffect>
                                    <p:animScale>
                                      <p:cBhvr>
                                        <p:cTn id="75" dur="250" autoRev="1" fill="hold"/>
                                        <p:tgtEl>
                                          <p:spTgt spid="79"/>
                                        </p:tgtEl>
                                      </p:cBhvr>
                                      <p:by x="105000" y="105000"/>
                                    </p:animScale>
                                  </p:childTnLst>
                                </p:cTn>
                              </p:par>
                              <p:par>
                                <p:cTn id="76" presetID="26" presetClass="emph" presetSubtype="0" fill="hold" grpId="1" nodeType="withEffect">
                                  <p:stCondLst>
                                    <p:cond delay="0"/>
                                  </p:stCondLst>
                                  <p:childTnLst>
                                    <p:animEffect transition="out" filter="fade">
                                      <p:cBhvr>
                                        <p:cTn id="77" dur="500" tmFilter="0, 0; .2, .5; .8, .5; 1, 0"/>
                                        <p:tgtEl>
                                          <p:spTgt spid="78"/>
                                        </p:tgtEl>
                                      </p:cBhvr>
                                    </p:animEffect>
                                    <p:animScale>
                                      <p:cBhvr>
                                        <p:cTn id="78" dur="250" autoRev="1" fill="hold"/>
                                        <p:tgtEl>
                                          <p:spTgt spid="78"/>
                                        </p:tgtEl>
                                      </p:cBhvr>
                                      <p:by x="105000" y="105000"/>
                                    </p:animScale>
                                  </p:childTnLst>
                                </p:cTn>
                              </p:par>
                              <p:par>
                                <p:cTn id="79" presetID="26" presetClass="emph" presetSubtype="0" fill="hold" grpId="1" nodeType="withEffect">
                                  <p:stCondLst>
                                    <p:cond delay="0"/>
                                  </p:stCondLst>
                                  <p:childTnLst>
                                    <p:animEffect transition="out" filter="fade">
                                      <p:cBhvr>
                                        <p:cTn id="80" dur="500" tmFilter="0, 0; .2, .5; .8, .5; 1, 0"/>
                                        <p:tgtEl>
                                          <p:spTgt spid="83"/>
                                        </p:tgtEl>
                                      </p:cBhvr>
                                    </p:animEffect>
                                    <p:animScale>
                                      <p:cBhvr>
                                        <p:cTn id="81" dur="250" autoRev="1" fill="hold"/>
                                        <p:tgtEl>
                                          <p:spTgt spid="83"/>
                                        </p:tgtEl>
                                      </p:cBhvr>
                                      <p:by x="105000" y="105000"/>
                                    </p:animScale>
                                  </p:childTnLst>
                                </p:cTn>
                              </p:par>
                              <p:par>
                                <p:cTn id="82" presetID="26" presetClass="emph" presetSubtype="0" fill="hold" grpId="1" nodeType="withEffect">
                                  <p:stCondLst>
                                    <p:cond delay="0"/>
                                  </p:stCondLst>
                                  <p:childTnLst>
                                    <p:animEffect transition="out" filter="fade">
                                      <p:cBhvr>
                                        <p:cTn id="83" dur="500" tmFilter="0, 0; .2, .5; .8, .5; 1, 0"/>
                                        <p:tgtEl>
                                          <p:spTgt spid="82"/>
                                        </p:tgtEl>
                                      </p:cBhvr>
                                    </p:animEffect>
                                    <p:animScale>
                                      <p:cBhvr>
                                        <p:cTn id="84" dur="250" autoRev="1" fill="hold"/>
                                        <p:tgtEl>
                                          <p:spTgt spid="82"/>
                                        </p:tgtEl>
                                      </p:cBhvr>
                                      <p:by x="105000" y="105000"/>
                                    </p:animScale>
                                  </p:childTnLst>
                                </p:cTn>
                              </p:par>
                              <p:par>
                                <p:cTn id="85" presetID="26" presetClass="emph" presetSubtype="0" fill="hold" grpId="1" nodeType="withEffect">
                                  <p:stCondLst>
                                    <p:cond delay="0"/>
                                  </p:stCondLst>
                                  <p:childTnLst>
                                    <p:animEffect transition="out" filter="fade">
                                      <p:cBhvr>
                                        <p:cTn id="86" dur="500" tmFilter="0, 0; .2, .5; .8, .5; 1, 0"/>
                                        <p:tgtEl>
                                          <p:spTgt spid="89"/>
                                        </p:tgtEl>
                                      </p:cBhvr>
                                    </p:animEffect>
                                    <p:animScale>
                                      <p:cBhvr>
                                        <p:cTn id="87" dur="250" autoRev="1" fill="hold"/>
                                        <p:tgtEl>
                                          <p:spTgt spid="89"/>
                                        </p:tgtEl>
                                      </p:cBhvr>
                                      <p:by x="105000" y="105000"/>
                                    </p:animScale>
                                  </p:childTnLst>
                                </p:cTn>
                              </p:par>
                              <p:par>
                                <p:cTn id="88" presetID="26" presetClass="emph" presetSubtype="0" fill="hold" grpId="1" nodeType="withEffect">
                                  <p:stCondLst>
                                    <p:cond delay="0"/>
                                  </p:stCondLst>
                                  <p:childTnLst>
                                    <p:animEffect transition="out" filter="fade">
                                      <p:cBhvr>
                                        <p:cTn id="89" dur="500" tmFilter="0, 0; .2, .5; .8, .5; 1, 0"/>
                                        <p:tgtEl>
                                          <p:spTgt spid="90"/>
                                        </p:tgtEl>
                                      </p:cBhvr>
                                    </p:animEffect>
                                    <p:animScale>
                                      <p:cBhvr>
                                        <p:cTn id="90" dur="250" autoRev="1" fill="hold"/>
                                        <p:tgtEl>
                                          <p:spTgt spid="90"/>
                                        </p:tgtEl>
                                      </p:cBhvr>
                                      <p:by x="105000" y="105000"/>
                                    </p:animScale>
                                  </p:childTnLst>
                                </p:cTn>
                              </p:par>
                              <p:par>
                                <p:cTn id="91" presetID="26" presetClass="emph" presetSubtype="0" fill="hold" grpId="1" nodeType="withEffect">
                                  <p:stCondLst>
                                    <p:cond delay="0"/>
                                  </p:stCondLst>
                                  <p:childTnLst>
                                    <p:animEffect transition="out" filter="fade">
                                      <p:cBhvr>
                                        <p:cTn id="92" dur="500" tmFilter="0, 0; .2, .5; .8, .5; 1, 0"/>
                                        <p:tgtEl>
                                          <p:spTgt spid="91"/>
                                        </p:tgtEl>
                                      </p:cBhvr>
                                    </p:animEffect>
                                    <p:animScale>
                                      <p:cBhvr>
                                        <p:cTn id="93" dur="250" autoRev="1" fill="hold"/>
                                        <p:tgtEl>
                                          <p:spTgt spid="91"/>
                                        </p:tgtEl>
                                      </p:cBhvr>
                                      <p:by x="105000" y="105000"/>
                                    </p:animScale>
                                  </p:childTnLst>
                                </p:cTn>
                              </p:par>
                              <p:par>
                                <p:cTn id="94" presetID="26" presetClass="emph" presetSubtype="0" fill="hold" grpId="1" nodeType="withEffect">
                                  <p:stCondLst>
                                    <p:cond delay="0"/>
                                  </p:stCondLst>
                                  <p:childTnLst>
                                    <p:animEffect transition="out" filter="fade">
                                      <p:cBhvr>
                                        <p:cTn id="95" dur="500" tmFilter="0, 0; .2, .5; .8, .5; 1, 0"/>
                                        <p:tgtEl>
                                          <p:spTgt spid="92"/>
                                        </p:tgtEl>
                                      </p:cBhvr>
                                    </p:animEffect>
                                    <p:animScale>
                                      <p:cBhvr>
                                        <p:cTn id="96" dur="250" autoRev="1" fill="hold"/>
                                        <p:tgtEl>
                                          <p:spTgt spid="92"/>
                                        </p:tgtEl>
                                      </p:cBhvr>
                                      <p:by x="105000" y="105000"/>
                                    </p:animScale>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103"/>
                                        </p:tgtEl>
                                        <p:attrNameLst>
                                          <p:attrName>style.visibility</p:attrName>
                                        </p:attrNameLst>
                                      </p:cBhvr>
                                      <p:to>
                                        <p:strVal val="visible"/>
                                      </p:to>
                                    </p:set>
                                    <p:animEffect transition="in" filter="fade">
                                      <p:cBhvr>
                                        <p:cTn id="100" dur="500"/>
                                        <p:tgtEl>
                                          <p:spTgt spid="103"/>
                                        </p:tgtEl>
                                      </p:cBhvr>
                                    </p:animEffect>
                                  </p:childTnLst>
                                </p:cTn>
                              </p:par>
                              <p:par>
                                <p:cTn id="101" presetID="1" presetClass="entr" presetSubtype="0" fill="hold" grpId="0" nodeType="withEffect">
                                  <p:stCondLst>
                                    <p:cond delay="0"/>
                                  </p:stCondLst>
                                  <p:childTnLst>
                                    <p:set>
                                      <p:cBhvr>
                                        <p:cTn id="102" dur="1" fill="hold">
                                          <p:stCondLst>
                                            <p:cond delay="0"/>
                                          </p:stCondLst>
                                        </p:cTn>
                                        <p:tgtEl>
                                          <p:spTgt spid="10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6" presetClass="entr" presetSubtype="37" fill="hold" grpId="0" nodeType="click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barn(outVertical)">
                                      <p:cBhvr>
                                        <p:cTn id="109" dur="500"/>
                                        <p:tgtEl>
                                          <p:spTgt spid="10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111"/>
                                        </p:tgtEl>
                                        <p:attrNameLst>
                                          <p:attrName>style.visibility</p:attrName>
                                        </p:attrNameLst>
                                      </p:cBhvr>
                                      <p:to>
                                        <p:strVal val="visible"/>
                                      </p:to>
                                    </p:set>
                                    <p:animEffect transition="in" filter="wipe(down)">
                                      <p:cBhvr>
                                        <p:cTn id="114" dur="500"/>
                                        <p:tgtEl>
                                          <p:spTgt spid="111"/>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12"/>
                                        </p:tgtEl>
                                        <p:attrNameLst>
                                          <p:attrName>style.visibility</p:attrName>
                                        </p:attrNameLst>
                                      </p:cBhvr>
                                      <p:to>
                                        <p:strVal val="visible"/>
                                      </p:to>
                                    </p:set>
                                    <p:animEffect transition="in" filter="wipe(down)">
                                      <p:cBhvr>
                                        <p:cTn id="117" dur="500"/>
                                        <p:tgtEl>
                                          <p:spTgt spid="11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14"/>
                                        </p:tgtEl>
                                        <p:attrNameLst>
                                          <p:attrName>style.visibility</p:attrName>
                                        </p:attrNameLst>
                                      </p:cBhvr>
                                      <p:to>
                                        <p:strVal val="visible"/>
                                      </p:to>
                                    </p:set>
                                    <p:animEffect transition="in" filter="wipe(down)">
                                      <p:cBhvr>
                                        <p:cTn id="122" dur="500"/>
                                        <p:tgtEl>
                                          <p:spTgt spid="114"/>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wipe(down)">
                                      <p:cBhvr>
                                        <p:cTn id="125" dur="500"/>
                                        <p:tgtEl>
                                          <p:spTgt spid="113"/>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37" fill="hold" grpId="0" nodeType="clickEffect">
                                  <p:stCondLst>
                                    <p:cond delay="0"/>
                                  </p:stCondLst>
                                  <p:childTnLst>
                                    <p:set>
                                      <p:cBhvr>
                                        <p:cTn id="129" dur="1" fill="hold">
                                          <p:stCondLst>
                                            <p:cond delay="0"/>
                                          </p:stCondLst>
                                        </p:cTn>
                                        <p:tgtEl>
                                          <p:spTgt spid="110"/>
                                        </p:tgtEl>
                                        <p:attrNameLst>
                                          <p:attrName>style.visibility</p:attrName>
                                        </p:attrNameLst>
                                      </p:cBhvr>
                                      <p:to>
                                        <p:strVal val="visible"/>
                                      </p:to>
                                    </p:set>
                                    <p:animEffect transition="in" filter="barn(outVertical)">
                                      <p:cBhvr>
                                        <p:cTn id="13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9" grpId="0" animBg="1"/>
      <p:bldP spid="79" grpId="1" animBg="1"/>
      <p:bldP spid="80" grpId="0" animBg="1"/>
      <p:bldP spid="81" grpId="0" animBg="1"/>
      <p:bldP spid="82" grpId="0" animBg="1"/>
      <p:bldP spid="82" grpId="1" animBg="1"/>
      <p:bldP spid="83" grpId="0" animBg="1"/>
      <p:bldP spid="83" grpId="1" animBg="1"/>
      <p:bldP spid="87" grpId="0"/>
      <p:bldP spid="88" grpId="0"/>
      <p:bldP spid="89" grpId="0"/>
      <p:bldP spid="89" grpId="1"/>
      <p:bldP spid="90" grpId="0"/>
      <p:bldP spid="90" grpId="1"/>
      <p:bldP spid="91" grpId="0"/>
      <p:bldP spid="91" grpId="1"/>
      <p:bldP spid="92" grpId="0"/>
      <p:bldP spid="92" grpId="1"/>
      <p:bldP spid="105" grpId="0" animBg="1"/>
      <p:bldP spid="106" grpId="0" animBg="1"/>
      <p:bldP spid="108" grpId="0" animBg="1"/>
      <p:bldP spid="110" grpId="0" animBg="1"/>
      <p:bldP spid="112" grpId="0" animBg="1"/>
      <p:bldP spid="111" grpId="0"/>
      <p:bldP spid="113" grpId="0" animBg="1"/>
      <p:bldP spid="1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D7A74B2-12B8-47B9-B72A-41F2FC20D5E8}"/>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pic>
        <p:nvPicPr>
          <p:cNvPr id="4" name="Picture 3">
            <a:extLst>
              <a:ext uri="{FF2B5EF4-FFF2-40B4-BE49-F238E27FC236}">
                <a16:creationId xmlns:a16="http://schemas.microsoft.com/office/drawing/2014/main" id="{9427C438-2E73-C9B8-BF77-50C86E787998}"/>
              </a:ext>
            </a:extLst>
          </p:cNvPr>
          <p:cNvPicPr>
            <a:picLocks noChangeAspect="1"/>
          </p:cNvPicPr>
          <p:nvPr/>
        </p:nvPicPr>
        <p:blipFill>
          <a:blip r:embed="rId3"/>
          <a:stretch>
            <a:fillRect/>
          </a:stretch>
        </p:blipFill>
        <p:spPr>
          <a:xfrm>
            <a:off x="718456" y="1083356"/>
            <a:ext cx="10493829" cy="4947660"/>
          </a:xfrm>
          <a:prstGeom prst="rect">
            <a:avLst/>
          </a:prstGeom>
        </p:spPr>
      </p:pic>
    </p:spTree>
    <p:extLst>
      <p:ext uri="{BB962C8B-B14F-4D97-AF65-F5344CB8AC3E}">
        <p14:creationId xmlns:p14="http://schemas.microsoft.com/office/powerpoint/2010/main" val="2581917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D7A74B2-12B8-47B9-B72A-41F2FC20D5E8}"/>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sp>
        <p:nvSpPr>
          <p:cNvPr id="3" name="TextBox 2">
            <a:extLst>
              <a:ext uri="{FF2B5EF4-FFF2-40B4-BE49-F238E27FC236}">
                <a16:creationId xmlns:a16="http://schemas.microsoft.com/office/drawing/2014/main" id="{91EFBD3E-EAD2-9FC6-2B42-318740225819}"/>
              </a:ext>
            </a:extLst>
          </p:cNvPr>
          <p:cNvSpPr txBox="1"/>
          <p:nvPr/>
        </p:nvSpPr>
        <p:spPr>
          <a:xfrm>
            <a:off x="468086" y="1219200"/>
            <a:ext cx="6357258" cy="2062103"/>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Diện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tích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một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mặt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chiếc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gối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a:t>
            </a:r>
            <a:r>
              <a:rPr lang="en-US" sz="3200" dirty="0">
                <a:solidFill>
                  <a:srgbClr val="002060"/>
                </a:solidFill>
                <a:latin typeface="Cambria" panose="02040503050406030204" pitchFamily="18" charset="0"/>
                <a:ea typeface="Cambria" panose="02040503050406030204" pitchFamily="18" charset="0"/>
              </a:rPr>
              <a:t>:</a:t>
            </a:r>
          </a:p>
          <a:p>
            <a:pPr algn="ctr"/>
            <a:r>
              <a:rPr lang="en-US" sz="3200" dirty="0">
                <a:solidFill>
                  <a:srgbClr val="002060"/>
                </a:solidFill>
                <a:latin typeface="Cambria" panose="02040503050406030204" pitchFamily="18" charset="0"/>
                <a:ea typeface="Cambria" panose="02040503050406030204" pitchFamily="18" charset="0"/>
              </a:rPr>
              <a:t>30 x 30 = 900 (cm</a:t>
            </a:r>
            <a:r>
              <a:rPr lang="en-US" sz="3200" baseline="30000" dirty="0">
                <a:solidFill>
                  <a:srgbClr val="002060"/>
                </a:solidFill>
                <a:latin typeface="Cambria" panose="02040503050406030204" pitchFamily="18" charset="0"/>
                <a:ea typeface="Cambria" panose="02040503050406030204" pitchFamily="18" charset="0"/>
              </a:rPr>
              <a:t>2</a:t>
            </a:r>
            <a:r>
              <a:rPr lang="en-US" sz="3200" dirty="0">
                <a:solidFill>
                  <a:srgbClr val="002060"/>
                </a:solidFill>
                <a:latin typeface="Cambria" panose="02040503050406030204" pitchFamily="18" charset="0"/>
                <a:ea typeface="Cambria" panose="02040503050406030204" pitchFamily="18" charset="0"/>
              </a:rPr>
              <a:t>).</a:t>
            </a:r>
          </a:p>
          <a:p>
            <a:pPr algn="ctr"/>
            <a:r>
              <a:rPr lang="en-US" sz="3200" dirty="0" err="1">
                <a:solidFill>
                  <a:srgbClr val="002060"/>
                </a:solidFill>
                <a:latin typeface="Cambria" panose="02040503050406030204" pitchFamily="18" charset="0"/>
                <a:ea typeface="Cambria" panose="02040503050406030204" pitchFamily="18" charset="0"/>
              </a:rPr>
              <a:t>Tổng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diện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tích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cần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dùng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a:t>
            </a:r>
            <a:r>
              <a:rPr lang="en-US" sz="3200" dirty="0">
                <a:solidFill>
                  <a:srgbClr val="002060"/>
                </a:solidFill>
                <a:latin typeface="Cambria" panose="02040503050406030204" pitchFamily="18" charset="0"/>
                <a:ea typeface="Cambria" panose="02040503050406030204" pitchFamily="18" charset="0"/>
              </a:rPr>
              <a:t>:</a:t>
            </a:r>
          </a:p>
          <a:p>
            <a:pPr algn="ctr"/>
            <a:r>
              <a:rPr lang="en-US" sz="3200" dirty="0">
                <a:solidFill>
                  <a:srgbClr val="002060"/>
                </a:solidFill>
                <a:latin typeface="Cambria" panose="02040503050406030204" pitchFamily="18" charset="0"/>
                <a:ea typeface="Cambria" panose="02040503050406030204" pitchFamily="18" charset="0"/>
              </a:rPr>
              <a:t>900 x 6 = 5 400 (cm</a:t>
            </a:r>
            <a:r>
              <a:rPr lang="en-US" sz="3200" baseline="30000" dirty="0">
                <a:solidFill>
                  <a:srgbClr val="002060"/>
                </a:solidFill>
                <a:latin typeface="Cambria" panose="02040503050406030204" pitchFamily="18" charset="0"/>
                <a:ea typeface="Cambria" panose="02040503050406030204" pitchFamily="18" charset="0"/>
              </a:rPr>
              <a:t>2</a:t>
            </a:r>
            <a:r>
              <a:rPr lang="en-US" sz="3200" dirty="0">
                <a:solidFill>
                  <a:srgbClr val="002060"/>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B4414B8F-2FCA-81F9-3F0E-F6497554868B}"/>
              </a:ext>
            </a:extLst>
          </p:cNvPr>
          <p:cNvPicPr>
            <a:picLocks noChangeAspect="1"/>
          </p:cNvPicPr>
          <p:nvPr/>
        </p:nvPicPr>
        <p:blipFill>
          <a:blip r:embed="rId3"/>
          <a:stretch>
            <a:fillRect/>
          </a:stretch>
        </p:blipFill>
        <p:spPr>
          <a:xfrm>
            <a:off x="6822489" y="827313"/>
            <a:ext cx="4223789" cy="5577567"/>
          </a:xfrm>
          <a:prstGeom prst="rect">
            <a:avLst/>
          </a:prstGeom>
        </p:spPr>
      </p:pic>
    </p:spTree>
    <p:extLst>
      <p:ext uri="{BB962C8B-B14F-4D97-AF65-F5344CB8AC3E}">
        <p14:creationId xmlns:p14="http://schemas.microsoft.com/office/powerpoint/2010/main" val="1893161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4F24715-F501-4432-A348-878FE59E7EAA}"/>
              </a:ext>
            </a:extLst>
          </p:cNvPr>
          <p:cNvGrpSpPr/>
          <p:nvPr/>
        </p:nvGrpSpPr>
        <p:grpSpPr>
          <a:xfrm>
            <a:off x="1049337" y="1818638"/>
            <a:ext cx="1333207" cy="2320295"/>
            <a:chOff x="8346809" y="2582158"/>
            <a:chExt cx="1016567" cy="1797520"/>
          </a:xfrm>
          <a:solidFill>
            <a:srgbClr val="92D050"/>
          </a:solidFill>
        </p:grpSpPr>
        <p:sp>
          <p:nvSpPr>
            <p:cNvPr id="41" name="Parallelogram 40">
              <a:extLst>
                <a:ext uri="{FF2B5EF4-FFF2-40B4-BE49-F238E27FC236}">
                  <a16:creationId xmlns:a16="http://schemas.microsoft.com/office/drawing/2014/main" id="{717472F9-114D-4C0A-B1D8-6E2FCD5805BC}"/>
                </a:ext>
              </a:extLst>
            </p:cNvPr>
            <p:cNvSpPr/>
            <p:nvPr/>
          </p:nvSpPr>
          <p:spPr bwMode="auto">
            <a:xfrm rot="18833929">
              <a:off x="7956333" y="2972634"/>
              <a:ext cx="1797520" cy="1016567"/>
            </a:xfrm>
            <a:prstGeom prst="parallelogram">
              <a:avLst>
                <a:gd name="adj" fmla="val 106333"/>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2" name="TextBox 41">
              <a:extLst>
                <a:ext uri="{FF2B5EF4-FFF2-40B4-BE49-F238E27FC236}">
                  <a16:creationId xmlns:a16="http://schemas.microsoft.com/office/drawing/2014/main" id="{48A0B39E-C3DA-45E1-A1F8-D65712AD3C2E}"/>
                </a:ext>
              </a:extLst>
            </p:cNvPr>
            <p:cNvSpPr txBox="1"/>
            <p:nvPr/>
          </p:nvSpPr>
          <p:spPr>
            <a:xfrm>
              <a:off x="8694325" y="3331901"/>
              <a:ext cx="3195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3</a:t>
              </a:r>
            </a:p>
          </p:txBody>
        </p:sp>
      </p:grpSp>
      <p:grpSp>
        <p:nvGrpSpPr>
          <p:cNvPr id="44" name="Group 43">
            <a:extLst>
              <a:ext uri="{FF2B5EF4-FFF2-40B4-BE49-F238E27FC236}">
                <a16:creationId xmlns:a16="http://schemas.microsoft.com/office/drawing/2014/main" id="{D4638F98-EF13-4530-9CD6-EFA1976EFC73}"/>
              </a:ext>
            </a:extLst>
          </p:cNvPr>
          <p:cNvGrpSpPr/>
          <p:nvPr/>
        </p:nvGrpSpPr>
        <p:grpSpPr>
          <a:xfrm>
            <a:off x="2014667" y="1697262"/>
            <a:ext cx="2016585" cy="1914831"/>
            <a:chOff x="11782407" y="-178206"/>
            <a:chExt cx="2701886" cy="1464380"/>
          </a:xfrm>
        </p:grpSpPr>
        <p:sp>
          <p:nvSpPr>
            <p:cNvPr id="45" name="Rectangle 44">
              <a:extLst>
                <a:ext uri="{FF2B5EF4-FFF2-40B4-BE49-F238E27FC236}">
                  <a16:creationId xmlns:a16="http://schemas.microsoft.com/office/drawing/2014/main" id="{7FDEDF81-8E3B-437C-A68B-152CC24137DF}"/>
                </a:ext>
              </a:extLst>
            </p:cNvPr>
            <p:cNvSpPr/>
            <p:nvPr/>
          </p:nvSpPr>
          <p:spPr bwMode="auto">
            <a:xfrm>
              <a:off x="11782407" y="-178206"/>
              <a:ext cx="2701886" cy="146438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6" name="TextBox 45">
              <a:extLst>
                <a:ext uri="{FF2B5EF4-FFF2-40B4-BE49-F238E27FC236}">
                  <a16:creationId xmlns:a16="http://schemas.microsoft.com/office/drawing/2014/main" id="{809C16B4-6211-4F0F-8591-998C116054FB}"/>
                </a:ext>
              </a:extLst>
            </p:cNvPr>
            <p:cNvSpPr txBox="1"/>
            <p:nvPr/>
          </p:nvSpPr>
          <p:spPr>
            <a:xfrm>
              <a:off x="12962852" y="215549"/>
              <a:ext cx="319504" cy="450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4</a:t>
              </a:r>
            </a:p>
          </p:txBody>
        </p:sp>
      </p:grpSp>
      <p:grpSp>
        <p:nvGrpSpPr>
          <p:cNvPr id="67" name="Group 66">
            <a:extLst>
              <a:ext uri="{FF2B5EF4-FFF2-40B4-BE49-F238E27FC236}">
                <a16:creationId xmlns:a16="http://schemas.microsoft.com/office/drawing/2014/main" id="{6264AE2E-4893-480B-B8F0-3B7A50EACE66}"/>
              </a:ext>
            </a:extLst>
          </p:cNvPr>
          <p:cNvGrpSpPr/>
          <p:nvPr/>
        </p:nvGrpSpPr>
        <p:grpSpPr>
          <a:xfrm>
            <a:off x="1479697" y="1644860"/>
            <a:ext cx="2484889" cy="644109"/>
            <a:chOff x="6686879" y="2476480"/>
            <a:chExt cx="1936328" cy="426359"/>
          </a:xfrm>
        </p:grpSpPr>
        <p:sp>
          <p:nvSpPr>
            <p:cNvPr id="68" name="Parallelogram 67">
              <a:extLst>
                <a:ext uri="{FF2B5EF4-FFF2-40B4-BE49-F238E27FC236}">
                  <a16:creationId xmlns:a16="http://schemas.microsoft.com/office/drawing/2014/main" id="{25D64437-8A0E-4229-A8C5-349CED330CD0}"/>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E668E"/>
                </a:solidFill>
                <a:effectLst/>
                <a:uLnTx/>
                <a:uFillTx/>
                <a:latin typeface="Arial" charset="0"/>
                <a:ea typeface="+mn-ea"/>
                <a:cs typeface="+mn-cs"/>
              </a:endParaRPr>
            </a:p>
          </p:txBody>
        </p:sp>
        <p:sp>
          <p:nvSpPr>
            <p:cNvPr id="69" name="TextBox 68">
              <a:extLst>
                <a:ext uri="{FF2B5EF4-FFF2-40B4-BE49-F238E27FC236}">
                  <a16:creationId xmlns:a16="http://schemas.microsoft.com/office/drawing/2014/main" id="{DD6AAAF7-4997-42D9-9336-48AFAFA0CFC0}"/>
                </a:ext>
              </a:extLst>
            </p:cNvPr>
            <p:cNvSpPr txBox="1"/>
            <p:nvPr/>
          </p:nvSpPr>
          <p:spPr>
            <a:xfrm>
              <a:off x="7507209" y="2476480"/>
              <a:ext cx="319504" cy="3800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1</a:t>
              </a:r>
            </a:p>
          </p:txBody>
        </p:sp>
      </p:grpSp>
      <p:grpSp>
        <p:nvGrpSpPr>
          <p:cNvPr id="70" name="Group 69">
            <a:extLst>
              <a:ext uri="{FF2B5EF4-FFF2-40B4-BE49-F238E27FC236}">
                <a16:creationId xmlns:a16="http://schemas.microsoft.com/office/drawing/2014/main" id="{2BC45DD4-D3F1-4DB1-A145-1CD067172A75}"/>
              </a:ext>
            </a:extLst>
          </p:cNvPr>
          <p:cNvGrpSpPr/>
          <p:nvPr/>
        </p:nvGrpSpPr>
        <p:grpSpPr>
          <a:xfrm>
            <a:off x="1451232" y="3559481"/>
            <a:ext cx="2492236" cy="675389"/>
            <a:chOff x="6686879" y="2476480"/>
            <a:chExt cx="1936328" cy="426359"/>
          </a:xfrm>
        </p:grpSpPr>
        <p:sp>
          <p:nvSpPr>
            <p:cNvPr id="71" name="Parallelogram 70">
              <a:extLst>
                <a:ext uri="{FF2B5EF4-FFF2-40B4-BE49-F238E27FC236}">
                  <a16:creationId xmlns:a16="http://schemas.microsoft.com/office/drawing/2014/main" id="{89B79E30-C697-409A-A009-D75703EFAB18}"/>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E668E"/>
                </a:solidFill>
                <a:effectLst/>
                <a:uLnTx/>
                <a:uFillTx/>
                <a:latin typeface="Arial" charset="0"/>
                <a:ea typeface="+mn-ea"/>
                <a:cs typeface="+mn-cs"/>
              </a:endParaRPr>
            </a:p>
          </p:txBody>
        </p:sp>
        <p:sp>
          <p:nvSpPr>
            <p:cNvPr id="72" name="TextBox 71">
              <a:extLst>
                <a:ext uri="{FF2B5EF4-FFF2-40B4-BE49-F238E27FC236}">
                  <a16:creationId xmlns:a16="http://schemas.microsoft.com/office/drawing/2014/main" id="{7D66A49D-3459-409A-9F88-E790E5BE5632}"/>
                </a:ext>
              </a:extLst>
            </p:cNvPr>
            <p:cNvSpPr txBox="1"/>
            <p:nvPr/>
          </p:nvSpPr>
          <p:spPr>
            <a:xfrm>
              <a:off x="7507209" y="2476480"/>
              <a:ext cx="319504" cy="3800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2</a:t>
              </a:r>
            </a:p>
          </p:txBody>
        </p:sp>
      </p:grpSp>
      <p:grpSp>
        <p:nvGrpSpPr>
          <p:cNvPr id="47" name="Group 46">
            <a:extLst>
              <a:ext uri="{FF2B5EF4-FFF2-40B4-BE49-F238E27FC236}">
                <a16:creationId xmlns:a16="http://schemas.microsoft.com/office/drawing/2014/main" id="{B272EE16-41E2-44D7-A88A-CA480549F23F}"/>
              </a:ext>
            </a:extLst>
          </p:cNvPr>
          <p:cNvGrpSpPr/>
          <p:nvPr/>
        </p:nvGrpSpPr>
        <p:grpSpPr>
          <a:xfrm>
            <a:off x="1390583" y="2335862"/>
            <a:ext cx="2016585" cy="1905105"/>
            <a:chOff x="11782408" y="-178206"/>
            <a:chExt cx="2701886" cy="1464380"/>
          </a:xfrm>
          <a:solidFill>
            <a:srgbClr val="FFC000">
              <a:alpha val="64000"/>
            </a:srgbClr>
          </a:solidFill>
        </p:grpSpPr>
        <p:sp>
          <p:nvSpPr>
            <p:cNvPr id="48" name="Rectangle 47">
              <a:extLst>
                <a:ext uri="{FF2B5EF4-FFF2-40B4-BE49-F238E27FC236}">
                  <a16:creationId xmlns:a16="http://schemas.microsoft.com/office/drawing/2014/main" id="{85CF9F0A-049D-4557-8F8E-BB39BE7A6CEF}"/>
                </a:ext>
              </a:extLst>
            </p:cNvPr>
            <p:cNvSpPr/>
            <p:nvPr/>
          </p:nvSpPr>
          <p:spPr bwMode="auto">
            <a:xfrm>
              <a:off x="11782408" y="-178206"/>
              <a:ext cx="2701886" cy="146438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9" name="TextBox 48">
              <a:extLst>
                <a:ext uri="{FF2B5EF4-FFF2-40B4-BE49-F238E27FC236}">
                  <a16:creationId xmlns:a16="http://schemas.microsoft.com/office/drawing/2014/main" id="{26C3C5A2-1836-47C4-B491-985991682C03}"/>
                </a:ext>
              </a:extLst>
            </p:cNvPr>
            <p:cNvSpPr txBox="1"/>
            <p:nvPr/>
          </p:nvSpPr>
          <p:spPr>
            <a:xfrm>
              <a:off x="12962851" y="215549"/>
              <a:ext cx="319504" cy="52322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6</a:t>
              </a:r>
            </a:p>
          </p:txBody>
        </p:sp>
      </p:grpSp>
      <p:grpSp>
        <p:nvGrpSpPr>
          <p:cNvPr id="64" name="Group 63">
            <a:extLst>
              <a:ext uri="{FF2B5EF4-FFF2-40B4-BE49-F238E27FC236}">
                <a16:creationId xmlns:a16="http://schemas.microsoft.com/office/drawing/2014/main" id="{A4A034D0-4FD9-4E58-B9C4-F8AD99AA0BDA}"/>
              </a:ext>
            </a:extLst>
          </p:cNvPr>
          <p:cNvGrpSpPr/>
          <p:nvPr/>
        </p:nvGrpSpPr>
        <p:grpSpPr>
          <a:xfrm>
            <a:off x="3065229" y="2023353"/>
            <a:ext cx="1206453" cy="2034361"/>
            <a:chOff x="6630562" y="1022660"/>
            <a:chExt cx="1170189" cy="2067522"/>
          </a:xfrm>
        </p:grpSpPr>
        <p:sp>
          <p:nvSpPr>
            <p:cNvPr id="65" name="Parallelogram 64">
              <a:extLst>
                <a:ext uri="{FF2B5EF4-FFF2-40B4-BE49-F238E27FC236}">
                  <a16:creationId xmlns:a16="http://schemas.microsoft.com/office/drawing/2014/main" id="{7EDF5167-CFFD-4493-BDDE-3BB4694CDD04}"/>
                </a:ext>
              </a:extLst>
            </p:cNvPr>
            <p:cNvSpPr/>
            <p:nvPr/>
          </p:nvSpPr>
          <p:spPr bwMode="auto">
            <a:xfrm rot="18833929">
              <a:off x="6181896" y="1471326"/>
              <a:ext cx="2067522" cy="1170189"/>
            </a:xfrm>
            <a:prstGeom prst="parallelogram">
              <a:avLst>
                <a:gd name="adj" fmla="val 106161"/>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6" name="TextBox 65">
              <a:extLst>
                <a:ext uri="{FF2B5EF4-FFF2-40B4-BE49-F238E27FC236}">
                  <a16:creationId xmlns:a16="http://schemas.microsoft.com/office/drawing/2014/main" id="{700E2640-B029-4A2C-AC10-98C4138C00E1}"/>
                </a:ext>
              </a:extLst>
            </p:cNvPr>
            <p:cNvSpPr txBox="1"/>
            <p:nvPr/>
          </p:nvSpPr>
          <p:spPr>
            <a:xfrm>
              <a:off x="7026793" y="1829708"/>
              <a:ext cx="3777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5</a:t>
              </a:r>
            </a:p>
          </p:txBody>
        </p:sp>
      </p:grpSp>
      <p:grpSp>
        <p:nvGrpSpPr>
          <p:cNvPr id="51" name="Group 50">
            <a:extLst>
              <a:ext uri="{FF2B5EF4-FFF2-40B4-BE49-F238E27FC236}">
                <a16:creationId xmlns:a16="http://schemas.microsoft.com/office/drawing/2014/main" id="{AF520D87-0F66-4C35-8AF6-3F88CD69A2DF}"/>
              </a:ext>
            </a:extLst>
          </p:cNvPr>
          <p:cNvGrpSpPr>
            <a:grpSpLocks/>
          </p:cNvGrpSpPr>
          <p:nvPr/>
        </p:nvGrpSpPr>
        <p:grpSpPr bwMode="auto">
          <a:xfrm>
            <a:off x="1414946" y="1669990"/>
            <a:ext cx="2589483" cy="2571810"/>
            <a:chOff x="1810" y="1152"/>
            <a:chExt cx="2510" cy="1886"/>
          </a:xfrm>
          <a:noFill/>
        </p:grpSpPr>
        <p:sp>
          <p:nvSpPr>
            <p:cNvPr id="60" name="AutoShape 20">
              <a:extLst>
                <a:ext uri="{FF2B5EF4-FFF2-40B4-BE49-F238E27FC236}">
                  <a16:creationId xmlns:a16="http://schemas.microsoft.com/office/drawing/2014/main" id="{4EA41623-D6C8-4716-8E64-D4EE1553568C}"/>
                </a:ext>
              </a:extLst>
            </p:cNvPr>
            <p:cNvSpPr>
              <a:spLocks noChangeArrowheads="1"/>
            </p:cNvSpPr>
            <p:nvPr/>
          </p:nvSpPr>
          <p:spPr bwMode="auto">
            <a:xfrm>
              <a:off x="1824" y="1152"/>
              <a:ext cx="2496" cy="1872"/>
            </a:xfrm>
            <a:prstGeom prst="cube">
              <a:avLst>
                <a:gd name="adj" fmla="val 25000"/>
              </a:avLst>
            </a:prstGeom>
            <a:grpFill/>
            <a:ln w="381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1" name="Line 21">
              <a:extLst>
                <a:ext uri="{FF2B5EF4-FFF2-40B4-BE49-F238E27FC236}">
                  <a16:creationId xmlns:a16="http://schemas.microsoft.com/office/drawing/2014/main" id="{D7394E12-B7E9-4049-B028-DF6C6353EDD9}"/>
                </a:ext>
              </a:extLst>
            </p:cNvPr>
            <p:cNvSpPr>
              <a:spLocks noChangeShapeType="1"/>
            </p:cNvSpPr>
            <p:nvPr/>
          </p:nvSpPr>
          <p:spPr bwMode="auto">
            <a:xfrm flipH="1">
              <a:off x="2394" y="1172"/>
              <a:ext cx="8" cy="1392"/>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2" name="Line 22">
              <a:extLst>
                <a:ext uri="{FF2B5EF4-FFF2-40B4-BE49-F238E27FC236}">
                  <a16:creationId xmlns:a16="http://schemas.microsoft.com/office/drawing/2014/main" id="{6F123D8D-E8CC-4070-B1CD-728D71DC6C75}"/>
                </a:ext>
              </a:extLst>
            </p:cNvPr>
            <p:cNvSpPr>
              <a:spLocks noChangeShapeType="1"/>
            </p:cNvSpPr>
            <p:nvPr/>
          </p:nvSpPr>
          <p:spPr bwMode="auto">
            <a:xfrm flipV="1">
              <a:off x="2368" y="2558"/>
              <a:ext cx="1938" cy="6"/>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3" name="Line 23">
              <a:extLst>
                <a:ext uri="{FF2B5EF4-FFF2-40B4-BE49-F238E27FC236}">
                  <a16:creationId xmlns:a16="http://schemas.microsoft.com/office/drawing/2014/main" id="{6C25F4EA-D430-4AF4-9C14-6E8717F95F9C}"/>
                </a:ext>
              </a:extLst>
            </p:cNvPr>
            <p:cNvSpPr>
              <a:spLocks noChangeShapeType="1"/>
            </p:cNvSpPr>
            <p:nvPr/>
          </p:nvSpPr>
          <p:spPr bwMode="auto">
            <a:xfrm flipV="1">
              <a:off x="1810" y="2570"/>
              <a:ext cx="592" cy="468"/>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78" name="Rectangle 19">
            <a:extLst>
              <a:ext uri="{FF2B5EF4-FFF2-40B4-BE49-F238E27FC236}">
                <a16:creationId xmlns:a16="http://schemas.microsoft.com/office/drawing/2014/main" id="{8E7E09C8-27DC-4DDB-AF02-243CC9097904}"/>
              </a:ext>
            </a:extLst>
          </p:cNvPr>
          <p:cNvSpPr>
            <a:spLocks noChangeArrowheads="1"/>
          </p:cNvSpPr>
          <p:nvPr/>
        </p:nvSpPr>
        <p:spPr bwMode="auto">
          <a:xfrm>
            <a:off x="8311861" y="2488681"/>
            <a:ext cx="1371600" cy="1232417"/>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79" name="Rectangle 20">
            <a:extLst>
              <a:ext uri="{FF2B5EF4-FFF2-40B4-BE49-F238E27FC236}">
                <a16:creationId xmlns:a16="http://schemas.microsoft.com/office/drawing/2014/main" id="{C64650C8-93C5-4D38-803D-CF485915F6C7}"/>
              </a:ext>
            </a:extLst>
          </p:cNvPr>
          <p:cNvSpPr>
            <a:spLocks noChangeArrowheads="1"/>
          </p:cNvSpPr>
          <p:nvPr/>
        </p:nvSpPr>
        <p:spPr bwMode="auto">
          <a:xfrm>
            <a:off x="9683324" y="2487916"/>
            <a:ext cx="1401253" cy="1232416"/>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0" name="Rectangle 21">
            <a:extLst>
              <a:ext uri="{FF2B5EF4-FFF2-40B4-BE49-F238E27FC236}">
                <a16:creationId xmlns:a16="http://schemas.microsoft.com/office/drawing/2014/main" id="{D6561B46-8EFE-4B67-83F1-FA925B58CE62}"/>
              </a:ext>
            </a:extLst>
          </p:cNvPr>
          <p:cNvSpPr>
            <a:spLocks noChangeArrowheads="1"/>
          </p:cNvSpPr>
          <p:nvPr/>
        </p:nvSpPr>
        <p:spPr bwMode="auto">
          <a:xfrm>
            <a:off x="6910608" y="1344916"/>
            <a:ext cx="1401253" cy="1143000"/>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1" name="Rectangle 22">
            <a:extLst>
              <a:ext uri="{FF2B5EF4-FFF2-40B4-BE49-F238E27FC236}">
                <a16:creationId xmlns:a16="http://schemas.microsoft.com/office/drawing/2014/main" id="{391D85D7-653E-4A94-8F3C-26A50F6E02A3}"/>
              </a:ext>
            </a:extLst>
          </p:cNvPr>
          <p:cNvSpPr>
            <a:spLocks noChangeArrowheads="1"/>
          </p:cNvSpPr>
          <p:nvPr/>
        </p:nvSpPr>
        <p:spPr bwMode="auto">
          <a:xfrm>
            <a:off x="6908413" y="3721098"/>
            <a:ext cx="1416148" cy="1232416"/>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2" name="Rectangle 23">
            <a:extLst>
              <a:ext uri="{FF2B5EF4-FFF2-40B4-BE49-F238E27FC236}">
                <a16:creationId xmlns:a16="http://schemas.microsoft.com/office/drawing/2014/main" id="{7F93B8D3-4CC2-4EC9-A8CA-2862D16148EB}"/>
              </a:ext>
            </a:extLst>
          </p:cNvPr>
          <p:cNvSpPr>
            <a:spLocks noChangeArrowheads="1"/>
          </p:cNvSpPr>
          <p:nvPr/>
        </p:nvSpPr>
        <p:spPr bwMode="auto">
          <a:xfrm>
            <a:off x="5539008" y="2487916"/>
            <a:ext cx="1371600" cy="1233184"/>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3" name="Rectangle 24">
            <a:extLst>
              <a:ext uri="{FF2B5EF4-FFF2-40B4-BE49-F238E27FC236}">
                <a16:creationId xmlns:a16="http://schemas.microsoft.com/office/drawing/2014/main" id="{C2C8573F-36D1-4C0E-8BBC-515FA85A6ABE}"/>
              </a:ext>
            </a:extLst>
          </p:cNvPr>
          <p:cNvSpPr>
            <a:spLocks noChangeArrowheads="1"/>
          </p:cNvSpPr>
          <p:nvPr/>
        </p:nvSpPr>
        <p:spPr bwMode="auto">
          <a:xfrm>
            <a:off x="6910608" y="2487915"/>
            <a:ext cx="1401253" cy="1233183"/>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4" name="Rectangle: Rounded Corners 83">
            <a:extLst>
              <a:ext uri="{FF2B5EF4-FFF2-40B4-BE49-F238E27FC236}">
                <a16:creationId xmlns:a16="http://schemas.microsoft.com/office/drawing/2014/main" id="{D030A441-BDE6-42DF-8454-D627546BDB6E}"/>
              </a:ext>
            </a:extLst>
          </p:cNvPr>
          <p:cNvSpPr/>
          <p:nvPr/>
        </p:nvSpPr>
        <p:spPr>
          <a:xfrm>
            <a:off x="1200083" y="185687"/>
            <a:ext cx="10026674" cy="708972"/>
          </a:xfrm>
          <a:prstGeom prst="roundRect">
            <a:avLst/>
          </a:prstGeom>
          <a:solidFill>
            <a:schemeClr val="bg1">
              <a:alpha val="98000"/>
            </a:schemeClr>
          </a:solidFill>
          <a:ln w="12700">
            <a:solidFill>
              <a:srgbClr val="00206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668E">
                    <a:lumMod val="75000"/>
                  </a:srgbClr>
                </a:solidFill>
                <a:effectLst/>
                <a:uLnTx/>
                <a:uFillTx/>
                <a:latin typeface="Arial"/>
                <a:ea typeface="+mn-ea"/>
                <a:cs typeface="+mn-cs"/>
              </a:rPr>
              <a:t>DIỆN TÍCH </a:t>
            </a:r>
            <a:r>
              <a:rPr kumimoji="0" lang="en-US" sz="2800" b="1" i="0" u="none" strike="noStrike" kern="1200" cap="none" spc="0" normalizeH="0" baseline="0" noProof="0" dirty="0">
                <a:ln>
                  <a:noFill/>
                </a:ln>
                <a:solidFill>
                  <a:schemeClr val="accent5">
                    <a:lumMod val="50000"/>
                  </a:schemeClr>
                </a:solidFill>
                <a:effectLst/>
                <a:uLnTx/>
                <a:uFillTx/>
                <a:latin typeface="Arial"/>
                <a:ea typeface="+mn-ea"/>
                <a:cs typeface="+mn-cs"/>
              </a:rPr>
              <a:t>TOÀN PHẦN </a:t>
            </a:r>
            <a:r>
              <a:rPr kumimoji="0" lang="en-US" sz="2800" b="1" i="0" u="none" strike="noStrike" kern="1200" cap="none" spc="0" normalizeH="0" baseline="0" noProof="0" dirty="0">
                <a:ln>
                  <a:noFill/>
                </a:ln>
                <a:solidFill>
                  <a:srgbClr val="FE668E">
                    <a:lumMod val="75000"/>
                  </a:srgbClr>
                </a:solidFill>
                <a:effectLst/>
                <a:uLnTx/>
                <a:uFillTx/>
                <a:latin typeface="Arial"/>
                <a:ea typeface="+mn-ea"/>
                <a:cs typeface="+mn-cs"/>
              </a:rPr>
              <a:t>CỦA HÌNH LẬP PHƯƠNG</a:t>
            </a:r>
          </a:p>
        </p:txBody>
      </p:sp>
      <p:sp>
        <p:nvSpPr>
          <p:cNvPr id="87" name="TextBox 86">
            <a:extLst>
              <a:ext uri="{FF2B5EF4-FFF2-40B4-BE49-F238E27FC236}">
                <a16:creationId xmlns:a16="http://schemas.microsoft.com/office/drawing/2014/main" id="{19EE36EE-20BC-4FBB-B3E5-D6B74567C042}"/>
              </a:ext>
            </a:extLst>
          </p:cNvPr>
          <p:cNvSpPr txBox="1"/>
          <p:nvPr/>
        </p:nvSpPr>
        <p:spPr>
          <a:xfrm>
            <a:off x="7406224" y="1682939"/>
            <a:ext cx="410019" cy="574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1</a:t>
            </a:r>
          </a:p>
        </p:txBody>
      </p:sp>
      <p:sp>
        <p:nvSpPr>
          <p:cNvPr id="88" name="TextBox 87">
            <a:extLst>
              <a:ext uri="{FF2B5EF4-FFF2-40B4-BE49-F238E27FC236}">
                <a16:creationId xmlns:a16="http://schemas.microsoft.com/office/drawing/2014/main" id="{A7F81E86-2C1C-4241-AB25-BEA541C7E86B}"/>
              </a:ext>
            </a:extLst>
          </p:cNvPr>
          <p:cNvSpPr txBox="1"/>
          <p:nvPr/>
        </p:nvSpPr>
        <p:spPr>
          <a:xfrm>
            <a:off x="7406224" y="4053214"/>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2</a:t>
            </a:r>
          </a:p>
        </p:txBody>
      </p:sp>
      <p:sp>
        <p:nvSpPr>
          <p:cNvPr id="89" name="TextBox 88">
            <a:extLst>
              <a:ext uri="{FF2B5EF4-FFF2-40B4-BE49-F238E27FC236}">
                <a16:creationId xmlns:a16="http://schemas.microsoft.com/office/drawing/2014/main" id="{5218FC9E-8EC0-4B8F-850E-8CB7AECE4230}"/>
              </a:ext>
            </a:extLst>
          </p:cNvPr>
          <p:cNvSpPr txBox="1"/>
          <p:nvPr/>
        </p:nvSpPr>
        <p:spPr>
          <a:xfrm>
            <a:off x="5981993" y="2809065"/>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3</a:t>
            </a:r>
          </a:p>
        </p:txBody>
      </p:sp>
      <p:sp>
        <p:nvSpPr>
          <p:cNvPr id="90" name="TextBox 89">
            <a:extLst>
              <a:ext uri="{FF2B5EF4-FFF2-40B4-BE49-F238E27FC236}">
                <a16:creationId xmlns:a16="http://schemas.microsoft.com/office/drawing/2014/main" id="{E4533CBF-F49C-4BCB-91CC-8DAFAB43C967}"/>
              </a:ext>
            </a:extLst>
          </p:cNvPr>
          <p:cNvSpPr txBox="1"/>
          <p:nvPr/>
        </p:nvSpPr>
        <p:spPr>
          <a:xfrm>
            <a:off x="7391330" y="2842514"/>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4</a:t>
            </a:r>
          </a:p>
        </p:txBody>
      </p:sp>
      <p:sp>
        <p:nvSpPr>
          <p:cNvPr id="91" name="TextBox 90">
            <a:extLst>
              <a:ext uri="{FF2B5EF4-FFF2-40B4-BE49-F238E27FC236}">
                <a16:creationId xmlns:a16="http://schemas.microsoft.com/office/drawing/2014/main" id="{1098BB24-1094-4901-9286-3C5EBA65B99E}"/>
              </a:ext>
            </a:extLst>
          </p:cNvPr>
          <p:cNvSpPr txBox="1"/>
          <p:nvPr/>
        </p:nvSpPr>
        <p:spPr>
          <a:xfrm>
            <a:off x="8777232" y="2860447"/>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5</a:t>
            </a:r>
          </a:p>
        </p:txBody>
      </p:sp>
      <p:sp>
        <p:nvSpPr>
          <p:cNvPr id="92" name="TextBox 91">
            <a:extLst>
              <a:ext uri="{FF2B5EF4-FFF2-40B4-BE49-F238E27FC236}">
                <a16:creationId xmlns:a16="http://schemas.microsoft.com/office/drawing/2014/main" id="{BCEBA691-5D7E-454D-B41C-82D7843CE2EB}"/>
              </a:ext>
            </a:extLst>
          </p:cNvPr>
          <p:cNvSpPr txBox="1"/>
          <p:nvPr/>
        </p:nvSpPr>
        <p:spPr>
          <a:xfrm>
            <a:off x="10135995" y="2840228"/>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6</a:t>
            </a:r>
          </a:p>
        </p:txBody>
      </p:sp>
      <p:sp>
        <p:nvSpPr>
          <p:cNvPr id="108" name="Rectangle 39">
            <a:extLst>
              <a:ext uri="{FF2B5EF4-FFF2-40B4-BE49-F238E27FC236}">
                <a16:creationId xmlns:a16="http://schemas.microsoft.com/office/drawing/2014/main" id="{4E3ABAF5-BA54-4F4E-B47D-77634D516CAD}"/>
              </a:ext>
            </a:extLst>
          </p:cNvPr>
          <p:cNvSpPr/>
          <p:nvPr/>
        </p:nvSpPr>
        <p:spPr>
          <a:xfrm>
            <a:off x="297879" y="5228203"/>
            <a:ext cx="6094133" cy="1249788"/>
          </a:xfrm>
          <a:custGeom>
            <a:avLst/>
            <a:gdLst>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 name="connsiteX0" fmla="*/ 114801 w 6094133"/>
              <a:gd name="connsiteY0" fmla="*/ 888 h 1249788"/>
              <a:gd name="connsiteX1" fmla="*/ 315921 w 6094133"/>
              <a:gd name="connsiteY1" fmla="*/ 66553 h 1249788"/>
              <a:gd name="connsiteX2" fmla="*/ 490695 w 6094133"/>
              <a:gd name="connsiteY2" fmla="*/ 66553 h 1249788"/>
              <a:gd name="connsiteX3" fmla="*/ 847377 w 6094133"/>
              <a:gd name="connsiteY3" fmla="*/ 66553 h 1249788"/>
              <a:gd name="connsiteX4" fmla="*/ 1264695 w 6094133"/>
              <a:gd name="connsiteY4" fmla="*/ 66553 h 1249788"/>
              <a:gd name="connsiteX5" fmla="*/ 1500105 w 6094133"/>
              <a:gd name="connsiteY5" fmla="*/ 66553 h 1249788"/>
              <a:gd name="connsiteX6" fmla="*/ 1674879 w 6094133"/>
              <a:gd name="connsiteY6" fmla="*/ 66553 h 1249788"/>
              <a:gd name="connsiteX7" fmla="*/ 2031561 w 6094133"/>
              <a:gd name="connsiteY7" fmla="*/ 66553 h 1249788"/>
              <a:gd name="connsiteX8" fmla="*/ 2206335 w 6094133"/>
              <a:gd name="connsiteY8" fmla="*/ 66553 h 1249788"/>
              <a:gd name="connsiteX9" fmla="*/ 2441745 w 6094133"/>
              <a:gd name="connsiteY9" fmla="*/ 66553 h 1249788"/>
              <a:gd name="connsiteX10" fmla="*/ 2798427 w 6094133"/>
              <a:gd name="connsiteY10" fmla="*/ 66553 h 1249788"/>
              <a:gd name="connsiteX11" fmla="*/ 3155109 w 6094133"/>
              <a:gd name="connsiteY11" fmla="*/ 66553 h 1249788"/>
              <a:gd name="connsiteX12" fmla="*/ 3390519 w 6094133"/>
              <a:gd name="connsiteY12" fmla="*/ 66553 h 1249788"/>
              <a:gd name="connsiteX13" fmla="*/ 3807837 w 6094133"/>
              <a:gd name="connsiteY13" fmla="*/ 66553 h 1249788"/>
              <a:gd name="connsiteX14" fmla="*/ 4285791 w 6094133"/>
              <a:gd name="connsiteY14" fmla="*/ 66553 h 1249788"/>
              <a:gd name="connsiteX15" fmla="*/ 4642473 w 6094133"/>
              <a:gd name="connsiteY15" fmla="*/ 66553 h 1249788"/>
              <a:gd name="connsiteX16" fmla="*/ 4938518 w 6094133"/>
              <a:gd name="connsiteY16" fmla="*/ 66553 h 1249788"/>
              <a:gd name="connsiteX17" fmla="*/ 5295200 w 6094133"/>
              <a:gd name="connsiteY17" fmla="*/ 66553 h 1249788"/>
              <a:gd name="connsiteX18" fmla="*/ 5469975 w 6094133"/>
              <a:gd name="connsiteY18" fmla="*/ 66553 h 1249788"/>
              <a:gd name="connsiteX19" fmla="*/ 6083468 w 6094133"/>
              <a:gd name="connsiteY19" fmla="*/ 66553 h 1249788"/>
              <a:gd name="connsiteX20" fmla="*/ 6083468 w 6094133"/>
              <a:gd name="connsiteY20" fmla="*/ 663439 h 1249788"/>
              <a:gd name="connsiteX21" fmla="*/ 6083468 w 6094133"/>
              <a:gd name="connsiteY21" fmla="*/ 1214413 h 1249788"/>
              <a:gd name="connsiteX22" fmla="*/ 5908693 w 6094133"/>
              <a:gd name="connsiteY22" fmla="*/ 1214413 h 1249788"/>
              <a:gd name="connsiteX23" fmla="*/ 5430739 w 6094133"/>
              <a:gd name="connsiteY23" fmla="*/ 1214413 h 1249788"/>
              <a:gd name="connsiteX24" fmla="*/ 5195330 w 6094133"/>
              <a:gd name="connsiteY24" fmla="*/ 1214413 h 1249788"/>
              <a:gd name="connsiteX25" fmla="*/ 4959920 w 6094133"/>
              <a:gd name="connsiteY25" fmla="*/ 1214413 h 1249788"/>
              <a:gd name="connsiteX26" fmla="*/ 4603238 w 6094133"/>
              <a:gd name="connsiteY26" fmla="*/ 1214413 h 1249788"/>
              <a:gd name="connsiteX27" fmla="*/ 4185919 w 6094133"/>
              <a:gd name="connsiteY27" fmla="*/ 1214413 h 1249788"/>
              <a:gd name="connsiteX28" fmla="*/ 4011145 w 6094133"/>
              <a:gd name="connsiteY28" fmla="*/ 1214413 h 1249788"/>
              <a:gd name="connsiteX29" fmla="*/ 3533192 w 6094133"/>
              <a:gd name="connsiteY29" fmla="*/ 1214413 h 1249788"/>
              <a:gd name="connsiteX30" fmla="*/ 3297782 w 6094133"/>
              <a:gd name="connsiteY30" fmla="*/ 1214413 h 1249788"/>
              <a:gd name="connsiteX31" fmla="*/ 3001736 w 6094133"/>
              <a:gd name="connsiteY31" fmla="*/ 1214413 h 1249788"/>
              <a:gd name="connsiteX32" fmla="*/ 2705689 w 6094133"/>
              <a:gd name="connsiteY32" fmla="*/ 1214413 h 1249788"/>
              <a:gd name="connsiteX33" fmla="*/ 2409644 w 6094133"/>
              <a:gd name="connsiteY33" fmla="*/ 1214413 h 1249788"/>
              <a:gd name="connsiteX34" fmla="*/ 2234870 w 6094133"/>
              <a:gd name="connsiteY34" fmla="*/ 1214413 h 1249788"/>
              <a:gd name="connsiteX35" fmla="*/ 1999460 w 6094133"/>
              <a:gd name="connsiteY35" fmla="*/ 1214413 h 1249788"/>
              <a:gd name="connsiteX36" fmla="*/ 1642777 w 6094133"/>
              <a:gd name="connsiteY36" fmla="*/ 1214413 h 1249788"/>
              <a:gd name="connsiteX37" fmla="*/ 1407367 w 6094133"/>
              <a:gd name="connsiteY37" fmla="*/ 1214413 h 1249788"/>
              <a:gd name="connsiteX38" fmla="*/ 1050685 w 6094133"/>
              <a:gd name="connsiteY38" fmla="*/ 1214413 h 1249788"/>
              <a:gd name="connsiteX39" fmla="*/ 754640 w 6094133"/>
              <a:gd name="connsiteY39" fmla="*/ 1214413 h 1249788"/>
              <a:gd name="connsiteX40" fmla="*/ 579866 w 6094133"/>
              <a:gd name="connsiteY40" fmla="*/ 1214413 h 1249788"/>
              <a:gd name="connsiteX41" fmla="*/ 19875 w 6094133"/>
              <a:gd name="connsiteY41" fmla="*/ 1214413 h 1249788"/>
              <a:gd name="connsiteX42" fmla="*/ 19875 w 6094133"/>
              <a:gd name="connsiteY42" fmla="*/ 617526 h 1249788"/>
              <a:gd name="connsiteX43" fmla="*/ 114801 w 6094133"/>
              <a:gd name="connsiteY43" fmla="*/ 888 h 1249788"/>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94133" h="1249788" fill="none" extrusionOk="0">
                <a:moveTo>
                  <a:pt x="19875" y="66553"/>
                </a:moveTo>
                <a:cubicBezTo>
                  <a:pt x="91135" y="60212"/>
                  <a:pt x="188444" y="92657"/>
                  <a:pt x="255285" y="66553"/>
                </a:cubicBezTo>
                <a:cubicBezTo>
                  <a:pt x="273940" y="25722"/>
                  <a:pt x="444559" y="102308"/>
                  <a:pt x="490695" y="66553"/>
                </a:cubicBezTo>
                <a:cubicBezTo>
                  <a:pt x="507064" y="-25403"/>
                  <a:pt x="686749" y="108460"/>
                  <a:pt x="847377" y="66553"/>
                </a:cubicBezTo>
                <a:cubicBezTo>
                  <a:pt x="988375" y="-22675"/>
                  <a:pt x="1131448" y="139477"/>
                  <a:pt x="1325331" y="66553"/>
                </a:cubicBezTo>
                <a:cubicBezTo>
                  <a:pt x="1488549" y="-23894"/>
                  <a:pt x="1706702" y="157338"/>
                  <a:pt x="1803285" y="66553"/>
                </a:cubicBezTo>
                <a:cubicBezTo>
                  <a:pt x="1902546" y="6462"/>
                  <a:pt x="2101486" y="93985"/>
                  <a:pt x="2159966" y="66553"/>
                </a:cubicBezTo>
                <a:cubicBezTo>
                  <a:pt x="2219518" y="39179"/>
                  <a:pt x="2393025" y="139730"/>
                  <a:pt x="2456012" y="66553"/>
                </a:cubicBezTo>
                <a:cubicBezTo>
                  <a:pt x="2525037" y="56603"/>
                  <a:pt x="2684282" y="83886"/>
                  <a:pt x="2873330" y="66553"/>
                </a:cubicBezTo>
                <a:cubicBezTo>
                  <a:pt x="3056548" y="64631"/>
                  <a:pt x="3058781" y="76602"/>
                  <a:pt x="3169376" y="66553"/>
                </a:cubicBezTo>
                <a:cubicBezTo>
                  <a:pt x="3295648" y="56595"/>
                  <a:pt x="3380407" y="135821"/>
                  <a:pt x="3404786" y="66553"/>
                </a:cubicBezTo>
                <a:cubicBezTo>
                  <a:pt x="3516131" y="-24820"/>
                  <a:pt x="3651165" y="99783"/>
                  <a:pt x="3822104" y="66553"/>
                </a:cubicBezTo>
                <a:cubicBezTo>
                  <a:pt x="3955094" y="85663"/>
                  <a:pt x="4207949" y="113164"/>
                  <a:pt x="4300058" y="66553"/>
                </a:cubicBezTo>
                <a:cubicBezTo>
                  <a:pt x="4485105" y="29419"/>
                  <a:pt x="4528789" y="161246"/>
                  <a:pt x="4596104" y="66553"/>
                </a:cubicBezTo>
                <a:cubicBezTo>
                  <a:pt x="4663117" y="4313"/>
                  <a:pt x="4712832" y="107285"/>
                  <a:pt x="4831514" y="66553"/>
                </a:cubicBezTo>
                <a:cubicBezTo>
                  <a:pt x="4855027" y="-39439"/>
                  <a:pt x="5046656" y="242557"/>
                  <a:pt x="5248832" y="66553"/>
                </a:cubicBezTo>
                <a:cubicBezTo>
                  <a:pt x="5422599" y="-2624"/>
                  <a:pt x="5491868" y="95798"/>
                  <a:pt x="5666150" y="66553"/>
                </a:cubicBezTo>
                <a:cubicBezTo>
                  <a:pt x="5881669" y="-35982"/>
                  <a:pt x="5976989" y="55173"/>
                  <a:pt x="6083468" y="66553"/>
                </a:cubicBezTo>
                <a:cubicBezTo>
                  <a:pt x="6135078" y="133742"/>
                  <a:pt x="6143314" y="372203"/>
                  <a:pt x="6083468" y="629004"/>
                </a:cubicBezTo>
                <a:cubicBezTo>
                  <a:pt x="6104030" y="887050"/>
                  <a:pt x="6057309" y="977991"/>
                  <a:pt x="6083468" y="1214413"/>
                </a:cubicBezTo>
                <a:cubicBezTo>
                  <a:pt x="5970661" y="1278145"/>
                  <a:pt x="5827676" y="1131462"/>
                  <a:pt x="5726786" y="1214413"/>
                </a:cubicBezTo>
                <a:cubicBezTo>
                  <a:pt x="5633126" y="1262139"/>
                  <a:pt x="5394440" y="1149815"/>
                  <a:pt x="5309468" y="1214413"/>
                </a:cubicBezTo>
                <a:cubicBezTo>
                  <a:pt x="5223102" y="1259311"/>
                  <a:pt x="5230023" y="1131753"/>
                  <a:pt x="5074058" y="1214413"/>
                </a:cubicBezTo>
                <a:cubicBezTo>
                  <a:pt x="4978557" y="1304154"/>
                  <a:pt x="4921561" y="1215467"/>
                  <a:pt x="4778012" y="1214413"/>
                </a:cubicBezTo>
                <a:cubicBezTo>
                  <a:pt x="4638587" y="1255820"/>
                  <a:pt x="4591527" y="1125189"/>
                  <a:pt x="4421330" y="1214413"/>
                </a:cubicBezTo>
                <a:cubicBezTo>
                  <a:pt x="4285006" y="1304239"/>
                  <a:pt x="4139244" y="1180966"/>
                  <a:pt x="4004012" y="1214413"/>
                </a:cubicBezTo>
                <a:cubicBezTo>
                  <a:pt x="3885413" y="1224941"/>
                  <a:pt x="3840767" y="1207171"/>
                  <a:pt x="3707966" y="1214413"/>
                </a:cubicBezTo>
                <a:cubicBezTo>
                  <a:pt x="3542454" y="1213908"/>
                  <a:pt x="3614089" y="1156697"/>
                  <a:pt x="3533192" y="1214413"/>
                </a:cubicBezTo>
                <a:cubicBezTo>
                  <a:pt x="3429995" y="1275267"/>
                  <a:pt x="3299060" y="1153505"/>
                  <a:pt x="3176510" y="1214413"/>
                </a:cubicBezTo>
                <a:cubicBezTo>
                  <a:pt x="3057246" y="1255919"/>
                  <a:pt x="2970179" y="1102066"/>
                  <a:pt x="2880464" y="1214413"/>
                </a:cubicBezTo>
                <a:cubicBezTo>
                  <a:pt x="2825466" y="1285591"/>
                  <a:pt x="2741141" y="1219277"/>
                  <a:pt x="2705689" y="1214413"/>
                </a:cubicBezTo>
                <a:cubicBezTo>
                  <a:pt x="2641824" y="1219992"/>
                  <a:pt x="2628672" y="1188127"/>
                  <a:pt x="2530915" y="1214413"/>
                </a:cubicBezTo>
                <a:cubicBezTo>
                  <a:pt x="2376946" y="1253962"/>
                  <a:pt x="2328106" y="1219708"/>
                  <a:pt x="2113598" y="1214413"/>
                </a:cubicBezTo>
                <a:cubicBezTo>
                  <a:pt x="1921546" y="1261836"/>
                  <a:pt x="1945724" y="1209480"/>
                  <a:pt x="1817552" y="1214413"/>
                </a:cubicBezTo>
                <a:cubicBezTo>
                  <a:pt x="1679843" y="1207963"/>
                  <a:pt x="1638207" y="1170976"/>
                  <a:pt x="1460870" y="1214413"/>
                </a:cubicBezTo>
                <a:cubicBezTo>
                  <a:pt x="1267371" y="1208030"/>
                  <a:pt x="1117085" y="1166385"/>
                  <a:pt x="1043552" y="1214413"/>
                </a:cubicBezTo>
                <a:cubicBezTo>
                  <a:pt x="918659" y="1258942"/>
                  <a:pt x="840066" y="1177917"/>
                  <a:pt x="747506" y="1214413"/>
                </a:cubicBezTo>
                <a:cubicBezTo>
                  <a:pt x="648934" y="1195204"/>
                  <a:pt x="219281" y="1176378"/>
                  <a:pt x="19875" y="1214413"/>
                </a:cubicBezTo>
                <a:cubicBezTo>
                  <a:pt x="6565" y="997528"/>
                  <a:pt x="13802" y="834499"/>
                  <a:pt x="19875" y="651962"/>
                </a:cubicBezTo>
                <a:cubicBezTo>
                  <a:pt x="5617" y="414765"/>
                  <a:pt x="35169" y="366970"/>
                  <a:pt x="19875" y="66553"/>
                </a:cubicBezTo>
                <a:close/>
              </a:path>
              <a:path w="6094133" h="1249788" stroke="0" extrusionOk="0">
                <a:moveTo>
                  <a:pt x="114801" y="888"/>
                </a:moveTo>
                <a:cubicBezTo>
                  <a:pt x="207939" y="-32865"/>
                  <a:pt x="231291" y="72215"/>
                  <a:pt x="315921" y="66553"/>
                </a:cubicBezTo>
                <a:cubicBezTo>
                  <a:pt x="382695" y="70777"/>
                  <a:pt x="404502" y="95034"/>
                  <a:pt x="490695" y="66553"/>
                </a:cubicBezTo>
                <a:cubicBezTo>
                  <a:pt x="566929" y="82732"/>
                  <a:pt x="697230" y="113402"/>
                  <a:pt x="847377" y="66553"/>
                </a:cubicBezTo>
                <a:cubicBezTo>
                  <a:pt x="951920" y="-16767"/>
                  <a:pt x="1077941" y="181457"/>
                  <a:pt x="1264695" y="66553"/>
                </a:cubicBezTo>
                <a:cubicBezTo>
                  <a:pt x="1411945" y="-1758"/>
                  <a:pt x="1435906" y="84928"/>
                  <a:pt x="1500105" y="66553"/>
                </a:cubicBezTo>
                <a:cubicBezTo>
                  <a:pt x="1546418" y="73573"/>
                  <a:pt x="1621221" y="99382"/>
                  <a:pt x="1674879" y="66553"/>
                </a:cubicBezTo>
                <a:cubicBezTo>
                  <a:pt x="1742588" y="6531"/>
                  <a:pt x="1922255" y="127770"/>
                  <a:pt x="2031561" y="66553"/>
                </a:cubicBezTo>
                <a:cubicBezTo>
                  <a:pt x="2103186" y="-17487"/>
                  <a:pt x="2142070" y="96457"/>
                  <a:pt x="2206335" y="66553"/>
                </a:cubicBezTo>
                <a:cubicBezTo>
                  <a:pt x="2249577" y="91362"/>
                  <a:pt x="2354932" y="62450"/>
                  <a:pt x="2441745" y="66553"/>
                </a:cubicBezTo>
                <a:cubicBezTo>
                  <a:pt x="2533904" y="95331"/>
                  <a:pt x="2723238" y="54443"/>
                  <a:pt x="2798427" y="66553"/>
                </a:cubicBezTo>
                <a:cubicBezTo>
                  <a:pt x="2823518" y="60962"/>
                  <a:pt x="2981795" y="78230"/>
                  <a:pt x="3155109" y="66553"/>
                </a:cubicBezTo>
                <a:cubicBezTo>
                  <a:pt x="3318949" y="35875"/>
                  <a:pt x="3255473" y="83819"/>
                  <a:pt x="3390519" y="66553"/>
                </a:cubicBezTo>
                <a:cubicBezTo>
                  <a:pt x="3511438" y="5841"/>
                  <a:pt x="3655023" y="122944"/>
                  <a:pt x="3807837" y="66553"/>
                </a:cubicBezTo>
                <a:cubicBezTo>
                  <a:pt x="3943201" y="-2198"/>
                  <a:pt x="4048725" y="78424"/>
                  <a:pt x="4285791" y="66553"/>
                </a:cubicBezTo>
                <a:cubicBezTo>
                  <a:pt x="4519495" y="82285"/>
                  <a:pt x="4557488" y="137712"/>
                  <a:pt x="4642473" y="66553"/>
                </a:cubicBezTo>
                <a:cubicBezTo>
                  <a:pt x="4729242" y="25345"/>
                  <a:pt x="4870870" y="80811"/>
                  <a:pt x="4938518" y="66553"/>
                </a:cubicBezTo>
                <a:cubicBezTo>
                  <a:pt x="4974945" y="30991"/>
                  <a:pt x="5089731" y="58324"/>
                  <a:pt x="5295200" y="66553"/>
                </a:cubicBezTo>
                <a:cubicBezTo>
                  <a:pt x="5449369" y="48897"/>
                  <a:pt x="5407801" y="70435"/>
                  <a:pt x="5469975" y="66553"/>
                </a:cubicBezTo>
                <a:cubicBezTo>
                  <a:pt x="5471172" y="80981"/>
                  <a:pt x="5817558" y="51244"/>
                  <a:pt x="6083468" y="66553"/>
                </a:cubicBezTo>
                <a:cubicBezTo>
                  <a:pt x="6093561" y="366940"/>
                  <a:pt x="6036652" y="519117"/>
                  <a:pt x="6083468" y="663439"/>
                </a:cubicBezTo>
                <a:cubicBezTo>
                  <a:pt x="6165383" y="788082"/>
                  <a:pt x="6125474" y="1059152"/>
                  <a:pt x="6083468" y="1214413"/>
                </a:cubicBezTo>
                <a:cubicBezTo>
                  <a:pt x="6022510" y="1214737"/>
                  <a:pt x="6003263" y="1163949"/>
                  <a:pt x="5908693" y="1214413"/>
                </a:cubicBezTo>
                <a:cubicBezTo>
                  <a:pt x="5825378" y="1244033"/>
                  <a:pt x="5582399" y="1151408"/>
                  <a:pt x="5430739" y="1214413"/>
                </a:cubicBezTo>
                <a:cubicBezTo>
                  <a:pt x="5336365" y="1313872"/>
                  <a:pt x="5242154" y="1176050"/>
                  <a:pt x="5195330" y="1214413"/>
                </a:cubicBezTo>
                <a:cubicBezTo>
                  <a:pt x="5101214" y="1275927"/>
                  <a:pt x="4993196" y="1186885"/>
                  <a:pt x="4959920" y="1214413"/>
                </a:cubicBezTo>
                <a:cubicBezTo>
                  <a:pt x="4910779" y="1212089"/>
                  <a:pt x="4711966" y="1197443"/>
                  <a:pt x="4603238" y="1214413"/>
                </a:cubicBezTo>
                <a:cubicBezTo>
                  <a:pt x="4388885" y="1254494"/>
                  <a:pt x="4323475" y="1103413"/>
                  <a:pt x="4185919" y="1214413"/>
                </a:cubicBezTo>
                <a:cubicBezTo>
                  <a:pt x="4098686" y="1286853"/>
                  <a:pt x="4057894" y="1163623"/>
                  <a:pt x="4011145" y="1214413"/>
                </a:cubicBezTo>
                <a:cubicBezTo>
                  <a:pt x="3954118" y="1246788"/>
                  <a:pt x="3736819" y="1150938"/>
                  <a:pt x="3533192" y="1214413"/>
                </a:cubicBezTo>
                <a:cubicBezTo>
                  <a:pt x="3367159" y="1250893"/>
                  <a:pt x="3373323" y="1190885"/>
                  <a:pt x="3297782" y="1214413"/>
                </a:cubicBezTo>
                <a:cubicBezTo>
                  <a:pt x="3248726" y="1213413"/>
                  <a:pt x="3103328" y="1222105"/>
                  <a:pt x="3001736" y="1214413"/>
                </a:cubicBezTo>
                <a:cubicBezTo>
                  <a:pt x="2936423" y="1213773"/>
                  <a:pt x="2777658" y="1213070"/>
                  <a:pt x="2705689" y="1214413"/>
                </a:cubicBezTo>
                <a:cubicBezTo>
                  <a:pt x="2632885" y="1263498"/>
                  <a:pt x="2493642" y="1184544"/>
                  <a:pt x="2409644" y="1214413"/>
                </a:cubicBezTo>
                <a:cubicBezTo>
                  <a:pt x="2351910" y="1253690"/>
                  <a:pt x="2274265" y="1206906"/>
                  <a:pt x="2234870" y="1214413"/>
                </a:cubicBezTo>
                <a:cubicBezTo>
                  <a:pt x="2153195" y="1229587"/>
                  <a:pt x="2108739" y="1195758"/>
                  <a:pt x="1999460" y="1214413"/>
                </a:cubicBezTo>
                <a:cubicBezTo>
                  <a:pt x="1869354" y="1163389"/>
                  <a:pt x="1763041" y="1136890"/>
                  <a:pt x="1642777" y="1214413"/>
                </a:cubicBezTo>
                <a:cubicBezTo>
                  <a:pt x="1494991" y="1305354"/>
                  <a:pt x="1510143" y="1195791"/>
                  <a:pt x="1407367" y="1214413"/>
                </a:cubicBezTo>
                <a:cubicBezTo>
                  <a:pt x="1320133" y="1252934"/>
                  <a:pt x="1107045" y="1147057"/>
                  <a:pt x="1050685" y="1214413"/>
                </a:cubicBezTo>
                <a:cubicBezTo>
                  <a:pt x="946146" y="1262202"/>
                  <a:pt x="834189" y="1183237"/>
                  <a:pt x="754640" y="1214413"/>
                </a:cubicBezTo>
                <a:cubicBezTo>
                  <a:pt x="624326" y="1244017"/>
                  <a:pt x="605831" y="1189142"/>
                  <a:pt x="579866" y="1214413"/>
                </a:cubicBezTo>
                <a:cubicBezTo>
                  <a:pt x="532844" y="1205111"/>
                  <a:pt x="138464" y="1161116"/>
                  <a:pt x="19875" y="1214413"/>
                </a:cubicBezTo>
                <a:cubicBezTo>
                  <a:pt x="-61669" y="976678"/>
                  <a:pt x="-14164" y="795451"/>
                  <a:pt x="19875" y="617526"/>
                </a:cubicBezTo>
                <a:cubicBezTo>
                  <a:pt x="-37621" y="425079"/>
                  <a:pt x="192342" y="271005"/>
                  <a:pt x="114801" y="888"/>
                </a:cubicBezTo>
                <a:close/>
              </a:path>
              <a:path w="6094133" h="1249788" fill="none" stroke="0" extrusionOk="0">
                <a:moveTo>
                  <a:pt x="19875" y="66553"/>
                </a:moveTo>
                <a:cubicBezTo>
                  <a:pt x="89704" y="25933"/>
                  <a:pt x="196381" y="115289"/>
                  <a:pt x="255285" y="66553"/>
                </a:cubicBezTo>
                <a:cubicBezTo>
                  <a:pt x="324947" y="19935"/>
                  <a:pt x="449088" y="103768"/>
                  <a:pt x="490695" y="66553"/>
                </a:cubicBezTo>
                <a:cubicBezTo>
                  <a:pt x="500299" y="-7802"/>
                  <a:pt x="781589" y="137937"/>
                  <a:pt x="847377" y="66553"/>
                </a:cubicBezTo>
                <a:cubicBezTo>
                  <a:pt x="955018" y="-55386"/>
                  <a:pt x="1186522" y="110116"/>
                  <a:pt x="1325331" y="66553"/>
                </a:cubicBezTo>
                <a:cubicBezTo>
                  <a:pt x="1442593" y="-892"/>
                  <a:pt x="1721456" y="193150"/>
                  <a:pt x="1803285" y="66553"/>
                </a:cubicBezTo>
                <a:cubicBezTo>
                  <a:pt x="1881373" y="-24801"/>
                  <a:pt x="2082669" y="120485"/>
                  <a:pt x="2159966" y="66553"/>
                </a:cubicBezTo>
                <a:cubicBezTo>
                  <a:pt x="2228431" y="-13547"/>
                  <a:pt x="2382450" y="91836"/>
                  <a:pt x="2456012" y="66553"/>
                </a:cubicBezTo>
                <a:cubicBezTo>
                  <a:pt x="2563580" y="27105"/>
                  <a:pt x="2746987" y="115690"/>
                  <a:pt x="2873330" y="66553"/>
                </a:cubicBezTo>
                <a:cubicBezTo>
                  <a:pt x="3049346" y="70002"/>
                  <a:pt x="3056571" y="90654"/>
                  <a:pt x="3169376" y="66553"/>
                </a:cubicBezTo>
                <a:cubicBezTo>
                  <a:pt x="3276757" y="55579"/>
                  <a:pt x="3348044" y="121110"/>
                  <a:pt x="3404786" y="66553"/>
                </a:cubicBezTo>
                <a:cubicBezTo>
                  <a:pt x="3457548" y="-36695"/>
                  <a:pt x="3671577" y="116371"/>
                  <a:pt x="3822104" y="66553"/>
                </a:cubicBezTo>
                <a:cubicBezTo>
                  <a:pt x="3980937" y="11526"/>
                  <a:pt x="4155996" y="121348"/>
                  <a:pt x="4300058" y="66553"/>
                </a:cubicBezTo>
                <a:cubicBezTo>
                  <a:pt x="4489535" y="38225"/>
                  <a:pt x="4478103" y="103737"/>
                  <a:pt x="4596104" y="66553"/>
                </a:cubicBezTo>
                <a:cubicBezTo>
                  <a:pt x="4707777" y="-8417"/>
                  <a:pt x="4713481" y="106372"/>
                  <a:pt x="4831514" y="66553"/>
                </a:cubicBezTo>
                <a:cubicBezTo>
                  <a:pt x="4935259" y="-17987"/>
                  <a:pt x="5130763" y="189820"/>
                  <a:pt x="5248832" y="66553"/>
                </a:cubicBezTo>
                <a:cubicBezTo>
                  <a:pt x="5371407" y="10579"/>
                  <a:pt x="5467225" y="126852"/>
                  <a:pt x="5666150" y="66553"/>
                </a:cubicBezTo>
                <a:cubicBezTo>
                  <a:pt x="5877098" y="-24152"/>
                  <a:pt x="5955523" y="41730"/>
                  <a:pt x="6083468" y="66553"/>
                </a:cubicBezTo>
                <a:cubicBezTo>
                  <a:pt x="6128291" y="159166"/>
                  <a:pt x="6073539" y="411722"/>
                  <a:pt x="6083468" y="629004"/>
                </a:cubicBezTo>
                <a:cubicBezTo>
                  <a:pt x="6117725" y="853822"/>
                  <a:pt x="6097145" y="983112"/>
                  <a:pt x="6083468" y="1214413"/>
                </a:cubicBezTo>
                <a:cubicBezTo>
                  <a:pt x="5975667" y="1250833"/>
                  <a:pt x="5817439" y="1168512"/>
                  <a:pt x="5726786" y="1214413"/>
                </a:cubicBezTo>
                <a:cubicBezTo>
                  <a:pt x="5676356" y="1270791"/>
                  <a:pt x="5385847" y="1123913"/>
                  <a:pt x="5309468" y="1214413"/>
                </a:cubicBezTo>
                <a:cubicBezTo>
                  <a:pt x="5222738" y="1312064"/>
                  <a:pt x="5133145" y="1139236"/>
                  <a:pt x="5074058" y="1214413"/>
                </a:cubicBezTo>
                <a:cubicBezTo>
                  <a:pt x="4968009" y="1241672"/>
                  <a:pt x="4891331" y="1173609"/>
                  <a:pt x="4778012" y="1214413"/>
                </a:cubicBezTo>
                <a:cubicBezTo>
                  <a:pt x="4659515" y="1214107"/>
                  <a:pt x="4581168" y="1162065"/>
                  <a:pt x="4421330" y="1214413"/>
                </a:cubicBezTo>
                <a:cubicBezTo>
                  <a:pt x="4297595" y="1315289"/>
                  <a:pt x="4085023" y="1205316"/>
                  <a:pt x="4004012" y="1214413"/>
                </a:cubicBezTo>
                <a:cubicBezTo>
                  <a:pt x="3874710" y="1243212"/>
                  <a:pt x="3835138" y="1220159"/>
                  <a:pt x="3707966" y="1214413"/>
                </a:cubicBezTo>
                <a:cubicBezTo>
                  <a:pt x="3561081" y="1224088"/>
                  <a:pt x="3597053" y="1150183"/>
                  <a:pt x="3533192" y="1214413"/>
                </a:cubicBezTo>
                <a:cubicBezTo>
                  <a:pt x="3490221" y="1263062"/>
                  <a:pt x="3283471" y="1195103"/>
                  <a:pt x="3176510" y="1214413"/>
                </a:cubicBezTo>
                <a:cubicBezTo>
                  <a:pt x="3082267" y="1249429"/>
                  <a:pt x="2949489" y="1141195"/>
                  <a:pt x="2880464" y="1214413"/>
                </a:cubicBezTo>
                <a:cubicBezTo>
                  <a:pt x="2816672" y="1289169"/>
                  <a:pt x="2749854" y="1203620"/>
                  <a:pt x="2705689" y="1214413"/>
                </a:cubicBezTo>
                <a:cubicBezTo>
                  <a:pt x="2671509" y="1228482"/>
                  <a:pt x="2625092" y="1159143"/>
                  <a:pt x="2530915" y="1214413"/>
                </a:cubicBezTo>
                <a:cubicBezTo>
                  <a:pt x="2455107" y="1227986"/>
                  <a:pt x="2278229" y="1140980"/>
                  <a:pt x="2113598" y="1214413"/>
                </a:cubicBezTo>
                <a:cubicBezTo>
                  <a:pt x="1914951" y="1269748"/>
                  <a:pt x="1930961" y="1191774"/>
                  <a:pt x="1817552" y="1214413"/>
                </a:cubicBezTo>
                <a:cubicBezTo>
                  <a:pt x="1717362" y="1202767"/>
                  <a:pt x="1642952" y="1182478"/>
                  <a:pt x="1460870" y="1214413"/>
                </a:cubicBezTo>
                <a:cubicBezTo>
                  <a:pt x="1296043" y="1279861"/>
                  <a:pt x="1169231" y="1175502"/>
                  <a:pt x="1043552" y="1214413"/>
                </a:cubicBezTo>
                <a:cubicBezTo>
                  <a:pt x="919127" y="1256682"/>
                  <a:pt x="797372" y="1215137"/>
                  <a:pt x="747506" y="1214413"/>
                </a:cubicBezTo>
                <a:cubicBezTo>
                  <a:pt x="675075" y="1179237"/>
                  <a:pt x="229962" y="1190065"/>
                  <a:pt x="19875" y="1214413"/>
                </a:cubicBezTo>
                <a:cubicBezTo>
                  <a:pt x="14782" y="946526"/>
                  <a:pt x="36171" y="886929"/>
                  <a:pt x="19875" y="651962"/>
                </a:cubicBezTo>
                <a:cubicBezTo>
                  <a:pt x="595" y="452929"/>
                  <a:pt x="30440" y="363392"/>
                  <a:pt x="19875" y="66553"/>
                </a:cubicBezTo>
                <a:close/>
              </a:path>
              <a:path w="6094133" h="1249788" fill="none" stroke="0" extrusionOk="0">
                <a:moveTo>
                  <a:pt x="19875" y="66553"/>
                </a:moveTo>
                <a:cubicBezTo>
                  <a:pt x="93201" y="44592"/>
                  <a:pt x="191350" y="112527"/>
                  <a:pt x="255285" y="66553"/>
                </a:cubicBezTo>
                <a:cubicBezTo>
                  <a:pt x="298983" y="20689"/>
                  <a:pt x="434603" y="106673"/>
                  <a:pt x="490695" y="66553"/>
                </a:cubicBezTo>
                <a:cubicBezTo>
                  <a:pt x="510756" y="-7800"/>
                  <a:pt x="745043" y="127122"/>
                  <a:pt x="847377" y="66553"/>
                </a:cubicBezTo>
                <a:cubicBezTo>
                  <a:pt x="955314" y="-38038"/>
                  <a:pt x="1148150" y="139148"/>
                  <a:pt x="1325331" y="66553"/>
                </a:cubicBezTo>
                <a:cubicBezTo>
                  <a:pt x="1466464" y="-27015"/>
                  <a:pt x="1689020" y="184324"/>
                  <a:pt x="1803285" y="66553"/>
                </a:cubicBezTo>
                <a:cubicBezTo>
                  <a:pt x="1888705" y="-17579"/>
                  <a:pt x="2091555" y="94414"/>
                  <a:pt x="2159966" y="66553"/>
                </a:cubicBezTo>
                <a:cubicBezTo>
                  <a:pt x="2230555" y="12454"/>
                  <a:pt x="2389817" y="111530"/>
                  <a:pt x="2456012" y="66553"/>
                </a:cubicBezTo>
                <a:cubicBezTo>
                  <a:pt x="2553151" y="39898"/>
                  <a:pt x="2726545" y="106747"/>
                  <a:pt x="2873330" y="66553"/>
                </a:cubicBezTo>
                <a:cubicBezTo>
                  <a:pt x="3055357" y="63452"/>
                  <a:pt x="3058318" y="86901"/>
                  <a:pt x="3169376" y="66553"/>
                </a:cubicBezTo>
                <a:cubicBezTo>
                  <a:pt x="3271941" y="65481"/>
                  <a:pt x="3379069" y="123931"/>
                  <a:pt x="3404786" y="66553"/>
                </a:cubicBezTo>
                <a:cubicBezTo>
                  <a:pt x="3456491" y="-15166"/>
                  <a:pt x="3671350" y="101062"/>
                  <a:pt x="3822104" y="66553"/>
                </a:cubicBezTo>
                <a:cubicBezTo>
                  <a:pt x="3977371" y="61001"/>
                  <a:pt x="4198174" y="124120"/>
                  <a:pt x="4300058" y="66553"/>
                </a:cubicBezTo>
                <a:cubicBezTo>
                  <a:pt x="4488592" y="33166"/>
                  <a:pt x="4495990" y="120293"/>
                  <a:pt x="4596104" y="66553"/>
                </a:cubicBezTo>
                <a:cubicBezTo>
                  <a:pt x="4713332" y="7922"/>
                  <a:pt x="4708744" y="102442"/>
                  <a:pt x="4831514" y="66553"/>
                </a:cubicBezTo>
                <a:cubicBezTo>
                  <a:pt x="4870560" y="-50845"/>
                  <a:pt x="5087408" y="200387"/>
                  <a:pt x="5248832" y="66553"/>
                </a:cubicBezTo>
                <a:cubicBezTo>
                  <a:pt x="5396515" y="391"/>
                  <a:pt x="5477690" y="123783"/>
                  <a:pt x="5666150" y="66553"/>
                </a:cubicBezTo>
                <a:cubicBezTo>
                  <a:pt x="5870080" y="-43386"/>
                  <a:pt x="5976463" y="58648"/>
                  <a:pt x="6083468" y="66553"/>
                </a:cubicBezTo>
                <a:cubicBezTo>
                  <a:pt x="6137774" y="138344"/>
                  <a:pt x="6036864" y="360432"/>
                  <a:pt x="6083468" y="629004"/>
                </a:cubicBezTo>
                <a:cubicBezTo>
                  <a:pt x="6091277" y="861349"/>
                  <a:pt x="6070004" y="972921"/>
                  <a:pt x="6083468" y="1214413"/>
                </a:cubicBezTo>
                <a:cubicBezTo>
                  <a:pt x="5975755" y="1254128"/>
                  <a:pt x="5816575" y="1175852"/>
                  <a:pt x="5726786" y="1214413"/>
                </a:cubicBezTo>
                <a:cubicBezTo>
                  <a:pt x="5655795" y="1264213"/>
                  <a:pt x="5364554" y="1137834"/>
                  <a:pt x="5309468" y="1214413"/>
                </a:cubicBezTo>
                <a:cubicBezTo>
                  <a:pt x="5216355" y="1288910"/>
                  <a:pt x="5167897" y="1136243"/>
                  <a:pt x="5074058" y="1214413"/>
                </a:cubicBezTo>
                <a:cubicBezTo>
                  <a:pt x="4973882" y="1277704"/>
                  <a:pt x="4884065" y="1204012"/>
                  <a:pt x="4778012" y="1214413"/>
                </a:cubicBezTo>
                <a:cubicBezTo>
                  <a:pt x="4656382" y="1237223"/>
                  <a:pt x="4598540" y="1142529"/>
                  <a:pt x="4421330" y="1214413"/>
                </a:cubicBezTo>
                <a:cubicBezTo>
                  <a:pt x="4285178" y="1306238"/>
                  <a:pt x="4103239" y="1181111"/>
                  <a:pt x="4004012" y="1214413"/>
                </a:cubicBezTo>
                <a:cubicBezTo>
                  <a:pt x="3880490" y="1232559"/>
                  <a:pt x="3844891" y="1216947"/>
                  <a:pt x="3707966" y="1214413"/>
                </a:cubicBezTo>
                <a:cubicBezTo>
                  <a:pt x="3549343" y="1222751"/>
                  <a:pt x="3598353" y="1147825"/>
                  <a:pt x="3533192" y="1214413"/>
                </a:cubicBezTo>
                <a:cubicBezTo>
                  <a:pt x="3468685" y="1245863"/>
                  <a:pt x="3332210" y="1157083"/>
                  <a:pt x="3176510" y="1214413"/>
                </a:cubicBezTo>
                <a:cubicBezTo>
                  <a:pt x="3069059" y="1256327"/>
                  <a:pt x="2963258" y="1147959"/>
                  <a:pt x="2880464" y="1214413"/>
                </a:cubicBezTo>
                <a:cubicBezTo>
                  <a:pt x="2822920" y="1282321"/>
                  <a:pt x="2749559" y="1216921"/>
                  <a:pt x="2705689" y="1214413"/>
                </a:cubicBezTo>
                <a:cubicBezTo>
                  <a:pt x="2651427" y="1222544"/>
                  <a:pt x="2623933" y="1177964"/>
                  <a:pt x="2530915" y="1214413"/>
                </a:cubicBezTo>
                <a:cubicBezTo>
                  <a:pt x="2403959" y="1236870"/>
                  <a:pt x="2319856" y="1207337"/>
                  <a:pt x="2113598" y="1214413"/>
                </a:cubicBezTo>
                <a:cubicBezTo>
                  <a:pt x="1921359" y="1270979"/>
                  <a:pt x="1944817" y="1196329"/>
                  <a:pt x="1817552" y="1214413"/>
                </a:cubicBezTo>
                <a:cubicBezTo>
                  <a:pt x="1687714" y="1210763"/>
                  <a:pt x="1644719" y="1182892"/>
                  <a:pt x="1460870" y="1214413"/>
                </a:cubicBezTo>
                <a:cubicBezTo>
                  <a:pt x="1285543" y="1236504"/>
                  <a:pt x="1145646" y="1165503"/>
                  <a:pt x="1043552" y="1214413"/>
                </a:cubicBezTo>
                <a:cubicBezTo>
                  <a:pt x="928897" y="1261983"/>
                  <a:pt x="822022" y="1191629"/>
                  <a:pt x="747506" y="1214413"/>
                </a:cubicBezTo>
                <a:cubicBezTo>
                  <a:pt x="643441" y="1161469"/>
                  <a:pt x="242772" y="1170567"/>
                  <a:pt x="19875" y="1214413"/>
                </a:cubicBezTo>
                <a:cubicBezTo>
                  <a:pt x="30255" y="976778"/>
                  <a:pt x="17391" y="864860"/>
                  <a:pt x="19875" y="651962"/>
                </a:cubicBezTo>
                <a:cubicBezTo>
                  <a:pt x="6382" y="427229"/>
                  <a:pt x="31041" y="370780"/>
                  <a:pt x="19875" y="66553"/>
                </a:cubicBezTo>
                <a:close/>
              </a:path>
            </a:pathLst>
          </a:custGeom>
          <a:solidFill>
            <a:schemeClr val="bg1"/>
          </a:solidFill>
          <a:ln w="38100" cap="flat" cmpd="sng" algn="ctr">
            <a:noFill/>
            <a:prstDash val="solid"/>
            <a:miter lim="800000"/>
            <a:extLst>
              <a:ext uri="{C807C97D-BFC1-408E-A445-0C87EB9F89A2}">
                <ask:lineSketchStyleProps xmlns:ask="http://schemas.microsoft.com/office/drawing/2018/sketchyshapes" sd="3623122876">
                  <a:custGeom>
                    <a:avLst/>
                    <a:gdLst>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 name="connsiteX0" fmla="*/ 114801 w 6094133"/>
                      <a:gd name="connsiteY0" fmla="*/ 888 h 1249788"/>
                      <a:gd name="connsiteX1" fmla="*/ 315921 w 6094133"/>
                      <a:gd name="connsiteY1" fmla="*/ 66553 h 1249788"/>
                      <a:gd name="connsiteX2" fmla="*/ 490695 w 6094133"/>
                      <a:gd name="connsiteY2" fmla="*/ 66553 h 1249788"/>
                      <a:gd name="connsiteX3" fmla="*/ 847377 w 6094133"/>
                      <a:gd name="connsiteY3" fmla="*/ 66553 h 1249788"/>
                      <a:gd name="connsiteX4" fmla="*/ 1264695 w 6094133"/>
                      <a:gd name="connsiteY4" fmla="*/ 66553 h 1249788"/>
                      <a:gd name="connsiteX5" fmla="*/ 1500105 w 6094133"/>
                      <a:gd name="connsiteY5" fmla="*/ 66553 h 1249788"/>
                      <a:gd name="connsiteX6" fmla="*/ 1674879 w 6094133"/>
                      <a:gd name="connsiteY6" fmla="*/ 66553 h 1249788"/>
                      <a:gd name="connsiteX7" fmla="*/ 2031561 w 6094133"/>
                      <a:gd name="connsiteY7" fmla="*/ 66553 h 1249788"/>
                      <a:gd name="connsiteX8" fmla="*/ 2206335 w 6094133"/>
                      <a:gd name="connsiteY8" fmla="*/ 66553 h 1249788"/>
                      <a:gd name="connsiteX9" fmla="*/ 2441745 w 6094133"/>
                      <a:gd name="connsiteY9" fmla="*/ 66553 h 1249788"/>
                      <a:gd name="connsiteX10" fmla="*/ 2798427 w 6094133"/>
                      <a:gd name="connsiteY10" fmla="*/ 66553 h 1249788"/>
                      <a:gd name="connsiteX11" fmla="*/ 3155109 w 6094133"/>
                      <a:gd name="connsiteY11" fmla="*/ 66553 h 1249788"/>
                      <a:gd name="connsiteX12" fmla="*/ 3390519 w 6094133"/>
                      <a:gd name="connsiteY12" fmla="*/ 66553 h 1249788"/>
                      <a:gd name="connsiteX13" fmla="*/ 3807837 w 6094133"/>
                      <a:gd name="connsiteY13" fmla="*/ 66553 h 1249788"/>
                      <a:gd name="connsiteX14" fmla="*/ 4285791 w 6094133"/>
                      <a:gd name="connsiteY14" fmla="*/ 66553 h 1249788"/>
                      <a:gd name="connsiteX15" fmla="*/ 4642473 w 6094133"/>
                      <a:gd name="connsiteY15" fmla="*/ 66553 h 1249788"/>
                      <a:gd name="connsiteX16" fmla="*/ 4938518 w 6094133"/>
                      <a:gd name="connsiteY16" fmla="*/ 66553 h 1249788"/>
                      <a:gd name="connsiteX17" fmla="*/ 5295200 w 6094133"/>
                      <a:gd name="connsiteY17" fmla="*/ 66553 h 1249788"/>
                      <a:gd name="connsiteX18" fmla="*/ 5469975 w 6094133"/>
                      <a:gd name="connsiteY18" fmla="*/ 66553 h 1249788"/>
                      <a:gd name="connsiteX19" fmla="*/ 6083468 w 6094133"/>
                      <a:gd name="connsiteY19" fmla="*/ 66553 h 1249788"/>
                      <a:gd name="connsiteX20" fmla="*/ 6083468 w 6094133"/>
                      <a:gd name="connsiteY20" fmla="*/ 663439 h 1249788"/>
                      <a:gd name="connsiteX21" fmla="*/ 6083468 w 6094133"/>
                      <a:gd name="connsiteY21" fmla="*/ 1214413 h 1249788"/>
                      <a:gd name="connsiteX22" fmla="*/ 5908693 w 6094133"/>
                      <a:gd name="connsiteY22" fmla="*/ 1214413 h 1249788"/>
                      <a:gd name="connsiteX23" fmla="*/ 5430739 w 6094133"/>
                      <a:gd name="connsiteY23" fmla="*/ 1214413 h 1249788"/>
                      <a:gd name="connsiteX24" fmla="*/ 5195330 w 6094133"/>
                      <a:gd name="connsiteY24" fmla="*/ 1214413 h 1249788"/>
                      <a:gd name="connsiteX25" fmla="*/ 4959920 w 6094133"/>
                      <a:gd name="connsiteY25" fmla="*/ 1214413 h 1249788"/>
                      <a:gd name="connsiteX26" fmla="*/ 4603238 w 6094133"/>
                      <a:gd name="connsiteY26" fmla="*/ 1214413 h 1249788"/>
                      <a:gd name="connsiteX27" fmla="*/ 4185919 w 6094133"/>
                      <a:gd name="connsiteY27" fmla="*/ 1214413 h 1249788"/>
                      <a:gd name="connsiteX28" fmla="*/ 4011145 w 6094133"/>
                      <a:gd name="connsiteY28" fmla="*/ 1214413 h 1249788"/>
                      <a:gd name="connsiteX29" fmla="*/ 3533192 w 6094133"/>
                      <a:gd name="connsiteY29" fmla="*/ 1214413 h 1249788"/>
                      <a:gd name="connsiteX30" fmla="*/ 3297782 w 6094133"/>
                      <a:gd name="connsiteY30" fmla="*/ 1214413 h 1249788"/>
                      <a:gd name="connsiteX31" fmla="*/ 3001736 w 6094133"/>
                      <a:gd name="connsiteY31" fmla="*/ 1214413 h 1249788"/>
                      <a:gd name="connsiteX32" fmla="*/ 2705689 w 6094133"/>
                      <a:gd name="connsiteY32" fmla="*/ 1214413 h 1249788"/>
                      <a:gd name="connsiteX33" fmla="*/ 2409644 w 6094133"/>
                      <a:gd name="connsiteY33" fmla="*/ 1214413 h 1249788"/>
                      <a:gd name="connsiteX34" fmla="*/ 2234870 w 6094133"/>
                      <a:gd name="connsiteY34" fmla="*/ 1214413 h 1249788"/>
                      <a:gd name="connsiteX35" fmla="*/ 1999460 w 6094133"/>
                      <a:gd name="connsiteY35" fmla="*/ 1214413 h 1249788"/>
                      <a:gd name="connsiteX36" fmla="*/ 1642777 w 6094133"/>
                      <a:gd name="connsiteY36" fmla="*/ 1214413 h 1249788"/>
                      <a:gd name="connsiteX37" fmla="*/ 1407367 w 6094133"/>
                      <a:gd name="connsiteY37" fmla="*/ 1214413 h 1249788"/>
                      <a:gd name="connsiteX38" fmla="*/ 1050685 w 6094133"/>
                      <a:gd name="connsiteY38" fmla="*/ 1214413 h 1249788"/>
                      <a:gd name="connsiteX39" fmla="*/ 754640 w 6094133"/>
                      <a:gd name="connsiteY39" fmla="*/ 1214413 h 1249788"/>
                      <a:gd name="connsiteX40" fmla="*/ 579866 w 6094133"/>
                      <a:gd name="connsiteY40" fmla="*/ 1214413 h 1249788"/>
                      <a:gd name="connsiteX41" fmla="*/ 19875 w 6094133"/>
                      <a:gd name="connsiteY41" fmla="*/ 1214413 h 1249788"/>
                      <a:gd name="connsiteX42" fmla="*/ 19875 w 6094133"/>
                      <a:gd name="connsiteY42" fmla="*/ 617526 h 1249788"/>
                      <a:gd name="connsiteX43" fmla="*/ 114801 w 6094133"/>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4133" h="1249788" fill="none" extrusionOk="0">
                        <a:moveTo>
                          <a:pt x="19875" y="66553"/>
                        </a:moveTo>
                        <a:cubicBezTo>
                          <a:pt x="84698" y="44393"/>
                          <a:pt x="200227" y="105648"/>
                          <a:pt x="255285" y="66553"/>
                        </a:cubicBezTo>
                        <a:cubicBezTo>
                          <a:pt x="283175" y="24374"/>
                          <a:pt x="431247" y="107534"/>
                          <a:pt x="490695" y="66553"/>
                        </a:cubicBezTo>
                        <a:cubicBezTo>
                          <a:pt x="534852" y="-4253"/>
                          <a:pt x="719098" y="132726"/>
                          <a:pt x="847377" y="66553"/>
                        </a:cubicBezTo>
                        <a:cubicBezTo>
                          <a:pt x="964422" y="-11627"/>
                          <a:pt x="1164689" y="132505"/>
                          <a:pt x="1325331" y="66553"/>
                        </a:cubicBezTo>
                        <a:cubicBezTo>
                          <a:pt x="1481889" y="-16763"/>
                          <a:pt x="1706577" y="152138"/>
                          <a:pt x="1803285" y="66553"/>
                        </a:cubicBezTo>
                        <a:cubicBezTo>
                          <a:pt x="1900421" y="-12332"/>
                          <a:pt x="2096115" y="103547"/>
                          <a:pt x="2159966" y="66553"/>
                        </a:cubicBezTo>
                        <a:cubicBezTo>
                          <a:pt x="2229243" y="20518"/>
                          <a:pt x="2393932" y="121249"/>
                          <a:pt x="2456012" y="66553"/>
                        </a:cubicBezTo>
                        <a:cubicBezTo>
                          <a:pt x="2523608" y="51604"/>
                          <a:pt x="2689431" y="75166"/>
                          <a:pt x="2873330" y="66553"/>
                        </a:cubicBezTo>
                        <a:cubicBezTo>
                          <a:pt x="3055717" y="63272"/>
                          <a:pt x="3057689" y="81800"/>
                          <a:pt x="3169376" y="66553"/>
                        </a:cubicBezTo>
                        <a:cubicBezTo>
                          <a:pt x="3287111" y="50808"/>
                          <a:pt x="3370433" y="131552"/>
                          <a:pt x="3404786" y="66553"/>
                        </a:cubicBezTo>
                        <a:cubicBezTo>
                          <a:pt x="3489184" y="-8378"/>
                          <a:pt x="3686900" y="93694"/>
                          <a:pt x="3822104" y="66553"/>
                        </a:cubicBezTo>
                        <a:cubicBezTo>
                          <a:pt x="3952124" y="58156"/>
                          <a:pt x="4192621" y="112948"/>
                          <a:pt x="4300058" y="66553"/>
                        </a:cubicBezTo>
                        <a:cubicBezTo>
                          <a:pt x="4482385" y="28746"/>
                          <a:pt x="4515316" y="145532"/>
                          <a:pt x="4596104" y="66553"/>
                        </a:cubicBezTo>
                        <a:cubicBezTo>
                          <a:pt x="4684499" y="3242"/>
                          <a:pt x="4715564" y="108774"/>
                          <a:pt x="4831514" y="66553"/>
                        </a:cubicBezTo>
                        <a:cubicBezTo>
                          <a:pt x="4905795" y="-2890"/>
                          <a:pt x="5077597" y="193276"/>
                          <a:pt x="5248832" y="66553"/>
                        </a:cubicBezTo>
                        <a:cubicBezTo>
                          <a:pt x="5399770" y="-18959"/>
                          <a:pt x="5481437" y="125056"/>
                          <a:pt x="5666150" y="66553"/>
                        </a:cubicBezTo>
                        <a:cubicBezTo>
                          <a:pt x="5866600" y="-19511"/>
                          <a:pt x="5978950" y="65293"/>
                          <a:pt x="6083468" y="66553"/>
                        </a:cubicBezTo>
                        <a:cubicBezTo>
                          <a:pt x="6128790" y="151144"/>
                          <a:pt x="6092271" y="400286"/>
                          <a:pt x="6083468" y="629004"/>
                        </a:cubicBezTo>
                        <a:cubicBezTo>
                          <a:pt x="6099790" y="866016"/>
                          <a:pt x="6063093" y="972678"/>
                          <a:pt x="6083468" y="1214413"/>
                        </a:cubicBezTo>
                        <a:cubicBezTo>
                          <a:pt x="5968800" y="1275791"/>
                          <a:pt x="5817108" y="1147127"/>
                          <a:pt x="5726786" y="1214413"/>
                        </a:cubicBezTo>
                        <a:cubicBezTo>
                          <a:pt x="5643062" y="1263672"/>
                          <a:pt x="5396613" y="1140999"/>
                          <a:pt x="5309468" y="1214413"/>
                        </a:cubicBezTo>
                        <a:cubicBezTo>
                          <a:pt x="5222549" y="1266782"/>
                          <a:pt x="5199727" y="1148665"/>
                          <a:pt x="5074058" y="1214413"/>
                        </a:cubicBezTo>
                        <a:cubicBezTo>
                          <a:pt x="4977603" y="1286876"/>
                          <a:pt x="4901494" y="1194525"/>
                          <a:pt x="4778012" y="1214413"/>
                        </a:cubicBezTo>
                        <a:cubicBezTo>
                          <a:pt x="4655081" y="1240522"/>
                          <a:pt x="4574579" y="1135395"/>
                          <a:pt x="4421330" y="1214413"/>
                        </a:cubicBezTo>
                        <a:cubicBezTo>
                          <a:pt x="4284210" y="1291417"/>
                          <a:pt x="4123998" y="1190836"/>
                          <a:pt x="4004012" y="1214413"/>
                        </a:cubicBezTo>
                        <a:cubicBezTo>
                          <a:pt x="3887678" y="1230329"/>
                          <a:pt x="3851202" y="1209725"/>
                          <a:pt x="3707966" y="1214413"/>
                        </a:cubicBezTo>
                        <a:cubicBezTo>
                          <a:pt x="3554746" y="1216763"/>
                          <a:pt x="3605789" y="1167075"/>
                          <a:pt x="3533192" y="1214413"/>
                        </a:cubicBezTo>
                        <a:cubicBezTo>
                          <a:pt x="3444300" y="1267550"/>
                          <a:pt x="3297239" y="1159659"/>
                          <a:pt x="3176510" y="1214413"/>
                        </a:cubicBezTo>
                        <a:cubicBezTo>
                          <a:pt x="3059563" y="1250897"/>
                          <a:pt x="2958989" y="1126286"/>
                          <a:pt x="2880464" y="1214413"/>
                        </a:cubicBezTo>
                        <a:cubicBezTo>
                          <a:pt x="2816391" y="1282426"/>
                          <a:pt x="2745556" y="1214767"/>
                          <a:pt x="2705689" y="1214413"/>
                        </a:cubicBezTo>
                        <a:cubicBezTo>
                          <a:pt x="2649000" y="1221226"/>
                          <a:pt x="2623098" y="1179942"/>
                          <a:pt x="2530915" y="1214413"/>
                        </a:cubicBezTo>
                        <a:cubicBezTo>
                          <a:pt x="2402001" y="1254767"/>
                          <a:pt x="2327161" y="1216422"/>
                          <a:pt x="2113598" y="1214413"/>
                        </a:cubicBezTo>
                        <a:cubicBezTo>
                          <a:pt x="1915405" y="1257112"/>
                          <a:pt x="1943183" y="1209320"/>
                          <a:pt x="1817552" y="1214413"/>
                        </a:cubicBezTo>
                        <a:cubicBezTo>
                          <a:pt x="1686807" y="1211816"/>
                          <a:pt x="1634395" y="1184926"/>
                          <a:pt x="1460870" y="1214413"/>
                        </a:cubicBezTo>
                        <a:cubicBezTo>
                          <a:pt x="1281368" y="1223582"/>
                          <a:pt x="1140039" y="1176443"/>
                          <a:pt x="1043552" y="1214413"/>
                        </a:cubicBezTo>
                        <a:cubicBezTo>
                          <a:pt x="920926" y="1248664"/>
                          <a:pt x="823972" y="1188620"/>
                          <a:pt x="747506" y="1214413"/>
                        </a:cubicBezTo>
                        <a:cubicBezTo>
                          <a:pt x="676319" y="1227464"/>
                          <a:pt x="265568" y="1174972"/>
                          <a:pt x="19875" y="1214413"/>
                        </a:cubicBezTo>
                        <a:cubicBezTo>
                          <a:pt x="4665" y="970700"/>
                          <a:pt x="28515" y="860644"/>
                          <a:pt x="19875" y="651962"/>
                        </a:cubicBezTo>
                        <a:cubicBezTo>
                          <a:pt x="3669" y="418161"/>
                          <a:pt x="35144" y="365455"/>
                          <a:pt x="19875" y="66553"/>
                        </a:cubicBezTo>
                        <a:close/>
                      </a:path>
                      <a:path w="6094133" h="1249788" stroke="0" extrusionOk="0">
                        <a:moveTo>
                          <a:pt x="114801" y="888"/>
                        </a:moveTo>
                        <a:cubicBezTo>
                          <a:pt x="204262" y="-16334"/>
                          <a:pt x="246768" y="60522"/>
                          <a:pt x="315921" y="66553"/>
                        </a:cubicBezTo>
                        <a:cubicBezTo>
                          <a:pt x="380306" y="74669"/>
                          <a:pt x="405507" y="87149"/>
                          <a:pt x="490695" y="66553"/>
                        </a:cubicBezTo>
                        <a:cubicBezTo>
                          <a:pt x="572847" y="60375"/>
                          <a:pt x="704772" y="119094"/>
                          <a:pt x="847377" y="66553"/>
                        </a:cubicBezTo>
                        <a:cubicBezTo>
                          <a:pt x="975756" y="2661"/>
                          <a:pt x="1105448" y="166719"/>
                          <a:pt x="1264695" y="66553"/>
                        </a:cubicBezTo>
                        <a:cubicBezTo>
                          <a:pt x="1399100" y="-11095"/>
                          <a:pt x="1446329" y="87312"/>
                          <a:pt x="1500105" y="66553"/>
                        </a:cubicBezTo>
                        <a:cubicBezTo>
                          <a:pt x="1548147" y="62087"/>
                          <a:pt x="1613903" y="95070"/>
                          <a:pt x="1674879" y="66553"/>
                        </a:cubicBezTo>
                        <a:cubicBezTo>
                          <a:pt x="1742704" y="22193"/>
                          <a:pt x="1950871" y="137554"/>
                          <a:pt x="2031561" y="66553"/>
                        </a:cubicBezTo>
                        <a:cubicBezTo>
                          <a:pt x="2107498" y="-7345"/>
                          <a:pt x="2143684" y="78014"/>
                          <a:pt x="2206335" y="66553"/>
                        </a:cubicBezTo>
                        <a:cubicBezTo>
                          <a:pt x="2261565" y="72788"/>
                          <a:pt x="2354252" y="65020"/>
                          <a:pt x="2441745" y="66553"/>
                        </a:cubicBezTo>
                        <a:cubicBezTo>
                          <a:pt x="2532036" y="71516"/>
                          <a:pt x="2710545" y="65239"/>
                          <a:pt x="2798427" y="66553"/>
                        </a:cubicBezTo>
                        <a:cubicBezTo>
                          <a:pt x="2860088" y="59056"/>
                          <a:pt x="2992301" y="107040"/>
                          <a:pt x="3155109" y="66553"/>
                        </a:cubicBezTo>
                        <a:cubicBezTo>
                          <a:pt x="3313675" y="18266"/>
                          <a:pt x="3271939" y="93311"/>
                          <a:pt x="3390519" y="66553"/>
                        </a:cubicBezTo>
                        <a:cubicBezTo>
                          <a:pt x="3499828" y="14274"/>
                          <a:pt x="3661875" y="118576"/>
                          <a:pt x="3807837" y="66553"/>
                        </a:cubicBezTo>
                        <a:cubicBezTo>
                          <a:pt x="3941030" y="6617"/>
                          <a:pt x="4058136" y="81914"/>
                          <a:pt x="4285791" y="66553"/>
                        </a:cubicBezTo>
                        <a:cubicBezTo>
                          <a:pt x="4511763" y="70056"/>
                          <a:pt x="4556293" y="133998"/>
                          <a:pt x="4642473" y="66553"/>
                        </a:cubicBezTo>
                        <a:cubicBezTo>
                          <a:pt x="4729850" y="9097"/>
                          <a:pt x="4866224" y="101951"/>
                          <a:pt x="4938518" y="66553"/>
                        </a:cubicBezTo>
                        <a:cubicBezTo>
                          <a:pt x="5003161" y="29046"/>
                          <a:pt x="5105438" y="62381"/>
                          <a:pt x="5295200" y="66553"/>
                        </a:cubicBezTo>
                        <a:cubicBezTo>
                          <a:pt x="5456153" y="57969"/>
                          <a:pt x="5404848" y="73489"/>
                          <a:pt x="5469975" y="66553"/>
                        </a:cubicBezTo>
                        <a:cubicBezTo>
                          <a:pt x="5485554" y="75488"/>
                          <a:pt x="5818395" y="95622"/>
                          <a:pt x="6083468" y="66553"/>
                        </a:cubicBezTo>
                        <a:cubicBezTo>
                          <a:pt x="6090011" y="363831"/>
                          <a:pt x="6039579" y="522178"/>
                          <a:pt x="6083468" y="663439"/>
                        </a:cubicBezTo>
                        <a:cubicBezTo>
                          <a:pt x="6151766" y="789439"/>
                          <a:pt x="6104045" y="1056879"/>
                          <a:pt x="6083468" y="1214413"/>
                        </a:cubicBezTo>
                        <a:cubicBezTo>
                          <a:pt x="6029535" y="1214606"/>
                          <a:pt x="5999399" y="1168835"/>
                          <a:pt x="5908693" y="1214413"/>
                        </a:cubicBezTo>
                        <a:cubicBezTo>
                          <a:pt x="5824266" y="1249095"/>
                          <a:pt x="5575720" y="1136954"/>
                          <a:pt x="5430739" y="1214413"/>
                        </a:cubicBezTo>
                        <a:cubicBezTo>
                          <a:pt x="5312792" y="1312602"/>
                          <a:pt x="5265419" y="1174513"/>
                          <a:pt x="5195330" y="1214413"/>
                        </a:cubicBezTo>
                        <a:cubicBezTo>
                          <a:pt x="5101839" y="1271597"/>
                          <a:pt x="5008287" y="1177505"/>
                          <a:pt x="4959920" y="1214413"/>
                        </a:cubicBezTo>
                        <a:cubicBezTo>
                          <a:pt x="4909383" y="1244352"/>
                          <a:pt x="4725340" y="1195666"/>
                          <a:pt x="4603238" y="1214413"/>
                        </a:cubicBezTo>
                        <a:cubicBezTo>
                          <a:pt x="4430561" y="1240968"/>
                          <a:pt x="4303536" y="1115481"/>
                          <a:pt x="4185919" y="1214413"/>
                        </a:cubicBezTo>
                        <a:cubicBezTo>
                          <a:pt x="4092203" y="1294754"/>
                          <a:pt x="4062222" y="1177434"/>
                          <a:pt x="4011145" y="1214413"/>
                        </a:cubicBezTo>
                        <a:cubicBezTo>
                          <a:pt x="3954949" y="1240988"/>
                          <a:pt x="3716407" y="1159884"/>
                          <a:pt x="3533192" y="1214413"/>
                        </a:cubicBezTo>
                        <a:cubicBezTo>
                          <a:pt x="3370381" y="1251806"/>
                          <a:pt x="3371895" y="1196987"/>
                          <a:pt x="3297782" y="1214413"/>
                        </a:cubicBezTo>
                        <a:cubicBezTo>
                          <a:pt x="3235270" y="1217200"/>
                          <a:pt x="3095144" y="1218440"/>
                          <a:pt x="3001736" y="1214413"/>
                        </a:cubicBezTo>
                        <a:cubicBezTo>
                          <a:pt x="2926388" y="1214186"/>
                          <a:pt x="2774199" y="1201768"/>
                          <a:pt x="2705689" y="1214413"/>
                        </a:cubicBezTo>
                        <a:cubicBezTo>
                          <a:pt x="2636161" y="1241776"/>
                          <a:pt x="2489158" y="1177065"/>
                          <a:pt x="2409644" y="1214413"/>
                        </a:cubicBezTo>
                        <a:cubicBezTo>
                          <a:pt x="2338519" y="1257878"/>
                          <a:pt x="2289985" y="1208152"/>
                          <a:pt x="2234870" y="1214413"/>
                        </a:cubicBezTo>
                        <a:cubicBezTo>
                          <a:pt x="2155239" y="1228121"/>
                          <a:pt x="2109121" y="1200443"/>
                          <a:pt x="1999460" y="1214413"/>
                        </a:cubicBezTo>
                        <a:cubicBezTo>
                          <a:pt x="1879822" y="1195135"/>
                          <a:pt x="1767903" y="1138637"/>
                          <a:pt x="1642777" y="1214413"/>
                        </a:cubicBezTo>
                        <a:cubicBezTo>
                          <a:pt x="1493800" y="1287097"/>
                          <a:pt x="1491304" y="1197191"/>
                          <a:pt x="1407367" y="1214413"/>
                        </a:cubicBezTo>
                        <a:cubicBezTo>
                          <a:pt x="1332595" y="1239196"/>
                          <a:pt x="1111697" y="1145597"/>
                          <a:pt x="1050685" y="1214413"/>
                        </a:cubicBezTo>
                        <a:cubicBezTo>
                          <a:pt x="964624" y="1278225"/>
                          <a:pt x="845103" y="1182247"/>
                          <a:pt x="754640" y="1214413"/>
                        </a:cubicBezTo>
                        <a:cubicBezTo>
                          <a:pt x="630692" y="1248658"/>
                          <a:pt x="612774" y="1187506"/>
                          <a:pt x="579866" y="1214413"/>
                        </a:cubicBezTo>
                        <a:cubicBezTo>
                          <a:pt x="538854" y="1232058"/>
                          <a:pt x="140829" y="1157962"/>
                          <a:pt x="19875" y="1214413"/>
                        </a:cubicBezTo>
                        <a:cubicBezTo>
                          <a:pt x="-46477" y="993014"/>
                          <a:pt x="-11729" y="798703"/>
                          <a:pt x="19875" y="617526"/>
                        </a:cubicBezTo>
                        <a:cubicBezTo>
                          <a:pt x="-2421" y="420371"/>
                          <a:pt x="178065" y="268810"/>
                          <a:pt x="114801" y="888"/>
                        </a:cubicBezTo>
                        <a:close/>
                      </a:path>
                      <a:path w="6094133" h="1249788" fill="none" stroke="0" extrusionOk="0">
                        <a:moveTo>
                          <a:pt x="19875" y="66553"/>
                        </a:moveTo>
                        <a:cubicBezTo>
                          <a:pt x="97353" y="36724"/>
                          <a:pt x="201223" y="115477"/>
                          <a:pt x="255285" y="66553"/>
                        </a:cubicBezTo>
                        <a:cubicBezTo>
                          <a:pt x="321553" y="17303"/>
                          <a:pt x="428786" y="110310"/>
                          <a:pt x="490695" y="66553"/>
                        </a:cubicBezTo>
                        <a:cubicBezTo>
                          <a:pt x="525257" y="13398"/>
                          <a:pt x="762818" y="136990"/>
                          <a:pt x="847377" y="66553"/>
                        </a:cubicBezTo>
                        <a:cubicBezTo>
                          <a:pt x="947291" y="-51368"/>
                          <a:pt x="1175558" y="132985"/>
                          <a:pt x="1325331" y="66553"/>
                        </a:cubicBezTo>
                        <a:cubicBezTo>
                          <a:pt x="1431977" y="-13212"/>
                          <a:pt x="1693043" y="173105"/>
                          <a:pt x="1803285" y="66553"/>
                        </a:cubicBezTo>
                        <a:cubicBezTo>
                          <a:pt x="1875080" y="-26544"/>
                          <a:pt x="2076382" y="101466"/>
                          <a:pt x="2159966" y="66553"/>
                        </a:cubicBezTo>
                        <a:cubicBezTo>
                          <a:pt x="2236863" y="-7413"/>
                          <a:pt x="2386813" y="84965"/>
                          <a:pt x="2456012" y="66553"/>
                        </a:cubicBezTo>
                        <a:cubicBezTo>
                          <a:pt x="2565586" y="10147"/>
                          <a:pt x="2710635" y="87241"/>
                          <a:pt x="2873330" y="66553"/>
                        </a:cubicBezTo>
                        <a:cubicBezTo>
                          <a:pt x="3050412" y="64152"/>
                          <a:pt x="3057265" y="89236"/>
                          <a:pt x="3169376" y="66553"/>
                        </a:cubicBezTo>
                        <a:cubicBezTo>
                          <a:pt x="3278934" y="50158"/>
                          <a:pt x="3353431" y="120547"/>
                          <a:pt x="3404786" y="66553"/>
                        </a:cubicBezTo>
                        <a:cubicBezTo>
                          <a:pt x="3439017" y="5903"/>
                          <a:pt x="3671053" y="103351"/>
                          <a:pt x="3822104" y="66553"/>
                        </a:cubicBezTo>
                        <a:cubicBezTo>
                          <a:pt x="3995020" y="45664"/>
                          <a:pt x="4158073" y="128540"/>
                          <a:pt x="4300058" y="66553"/>
                        </a:cubicBezTo>
                        <a:cubicBezTo>
                          <a:pt x="4476304" y="39423"/>
                          <a:pt x="4494041" y="119589"/>
                          <a:pt x="4596104" y="66553"/>
                        </a:cubicBezTo>
                        <a:cubicBezTo>
                          <a:pt x="4705506" y="5465"/>
                          <a:pt x="4721445" y="108147"/>
                          <a:pt x="4831514" y="66553"/>
                        </a:cubicBezTo>
                        <a:cubicBezTo>
                          <a:pt x="4912692" y="-10039"/>
                          <a:pt x="5110476" y="161148"/>
                          <a:pt x="5248832" y="66553"/>
                        </a:cubicBezTo>
                        <a:cubicBezTo>
                          <a:pt x="5390018" y="13386"/>
                          <a:pt x="5460431" y="136946"/>
                          <a:pt x="5666150" y="66553"/>
                        </a:cubicBezTo>
                        <a:cubicBezTo>
                          <a:pt x="5859093" y="-23884"/>
                          <a:pt x="5972214" y="57255"/>
                          <a:pt x="6083468" y="66553"/>
                        </a:cubicBezTo>
                        <a:cubicBezTo>
                          <a:pt x="6140408" y="162341"/>
                          <a:pt x="6036418" y="386913"/>
                          <a:pt x="6083468" y="629004"/>
                        </a:cubicBezTo>
                        <a:cubicBezTo>
                          <a:pt x="6087300" y="841458"/>
                          <a:pt x="6089089" y="963755"/>
                          <a:pt x="6083468" y="1214413"/>
                        </a:cubicBezTo>
                        <a:cubicBezTo>
                          <a:pt x="5970174" y="1248766"/>
                          <a:pt x="5805292" y="1174040"/>
                          <a:pt x="5726786" y="1214413"/>
                        </a:cubicBezTo>
                        <a:cubicBezTo>
                          <a:pt x="5680094" y="1265809"/>
                          <a:pt x="5372464" y="1130705"/>
                          <a:pt x="5309468" y="1214413"/>
                        </a:cubicBezTo>
                        <a:cubicBezTo>
                          <a:pt x="5213981" y="1318549"/>
                          <a:pt x="5142277" y="1152784"/>
                          <a:pt x="5074058" y="1214413"/>
                        </a:cubicBezTo>
                        <a:cubicBezTo>
                          <a:pt x="4965733" y="1238324"/>
                          <a:pt x="4884248" y="1198488"/>
                          <a:pt x="4778012" y="1214413"/>
                        </a:cubicBezTo>
                        <a:cubicBezTo>
                          <a:pt x="4668558" y="1210953"/>
                          <a:pt x="4587895" y="1153462"/>
                          <a:pt x="4421330" y="1214413"/>
                        </a:cubicBezTo>
                        <a:cubicBezTo>
                          <a:pt x="4284466" y="1294980"/>
                          <a:pt x="4107773" y="1189263"/>
                          <a:pt x="4004012" y="1214413"/>
                        </a:cubicBezTo>
                        <a:cubicBezTo>
                          <a:pt x="3882025" y="1236790"/>
                          <a:pt x="3844040" y="1219958"/>
                          <a:pt x="3707966" y="1214413"/>
                        </a:cubicBezTo>
                        <a:cubicBezTo>
                          <a:pt x="3561132" y="1221105"/>
                          <a:pt x="3595955" y="1157768"/>
                          <a:pt x="3533192" y="1214413"/>
                        </a:cubicBezTo>
                        <a:cubicBezTo>
                          <a:pt x="3490312" y="1233803"/>
                          <a:pt x="3305846" y="1186503"/>
                          <a:pt x="3176510" y="1214413"/>
                        </a:cubicBezTo>
                        <a:cubicBezTo>
                          <a:pt x="3085610" y="1253381"/>
                          <a:pt x="2951989" y="1163227"/>
                          <a:pt x="2880464" y="1214413"/>
                        </a:cubicBezTo>
                        <a:cubicBezTo>
                          <a:pt x="2814783" y="1280831"/>
                          <a:pt x="2761895" y="1210412"/>
                          <a:pt x="2705689" y="1214413"/>
                        </a:cubicBezTo>
                        <a:cubicBezTo>
                          <a:pt x="2663167" y="1225804"/>
                          <a:pt x="2624938" y="1156713"/>
                          <a:pt x="2530915" y="1214413"/>
                        </a:cubicBezTo>
                        <a:cubicBezTo>
                          <a:pt x="2446953" y="1225911"/>
                          <a:pt x="2295738" y="1150218"/>
                          <a:pt x="2113598" y="1214413"/>
                        </a:cubicBezTo>
                        <a:cubicBezTo>
                          <a:pt x="1917728" y="1267556"/>
                          <a:pt x="1933882" y="1203852"/>
                          <a:pt x="1817552" y="1214413"/>
                        </a:cubicBezTo>
                        <a:cubicBezTo>
                          <a:pt x="1710188" y="1210429"/>
                          <a:pt x="1643059" y="1193147"/>
                          <a:pt x="1460870" y="1214413"/>
                        </a:cubicBezTo>
                        <a:cubicBezTo>
                          <a:pt x="1293625" y="1243974"/>
                          <a:pt x="1172924" y="1171017"/>
                          <a:pt x="1043552" y="1214413"/>
                        </a:cubicBezTo>
                        <a:cubicBezTo>
                          <a:pt x="927524" y="1250035"/>
                          <a:pt x="805521" y="1208056"/>
                          <a:pt x="747506" y="1214413"/>
                        </a:cubicBezTo>
                        <a:cubicBezTo>
                          <a:pt x="659569" y="1189688"/>
                          <a:pt x="255534" y="1168404"/>
                          <a:pt x="19875" y="1214413"/>
                        </a:cubicBezTo>
                        <a:cubicBezTo>
                          <a:pt x="9400" y="952150"/>
                          <a:pt x="26597" y="884829"/>
                          <a:pt x="19875" y="651962"/>
                        </a:cubicBezTo>
                        <a:cubicBezTo>
                          <a:pt x="1864" y="428994"/>
                          <a:pt x="29974" y="353126"/>
                          <a:pt x="19875" y="66553"/>
                        </a:cubicBezTo>
                        <a:close/>
                      </a:path>
                    </a:pathLst>
                  </a:custGeom>
                  <ask:type>
                    <ask:lineSketchScribble/>
                  </ask:type>
                </ask:lineSketchStyleProps>
              </a:ext>
            </a:extLst>
          </a:ln>
          <a:effectLst/>
        </p:spPr>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toàn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noProof="0" dirty="0" err="1">
                <a:ln>
                  <a:noFill/>
                </a:ln>
                <a:solidFill>
                  <a:srgbClr val="C00000"/>
                </a:solidFill>
                <a:effectLst/>
                <a:uLnTx/>
                <a:uFillTx/>
                <a:latin typeface="Calibri" panose="020F0502020204030204"/>
                <a:ea typeface="+mn-ea"/>
                <a:cs typeface="Arial" panose="020B0604020202020204" pitchFamily="34" charset="0"/>
              </a:rPr>
              <a:t>phần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hình</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lập</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phương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bằng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một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mặt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FE668E">
                    <a:lumMod val="50000"/>
                  </a:srgbClr>
                </a:solidFill>
                <a:effectLst/>
                <a:uLnTx/>
                <a:uFillTx/>
                <a:latin typeface="Calibri" panose="020F0502020204030204"/>
                <a:ea typeface="+mn-ea"/>
                <a:cs typeface="Arial" panose="020B0604020202020204" pitchFamily="34" charset="0"/>
              </a:rPr>
              <a:t>nhân</a:t>
            </a:r>
            <a:r>
              <a:rPr kumimoji="0" lang="en-US" sz="28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rPr>
              <a:t> 6</a:t>
            </a:r>
          </a:p>
        </p:txBody>
      </p:sp>
      <p:sp>
        <p:nvSpPr>
          <p:cNvPr id="110" name="Rectangle 39">
            <a:extLst>
              <a:ext uri="{FF2B5EF4-FFF2-40B4-BE49-F238E27FC236}">
                <a16:creationId xmlns:a16="http://schemas.microsoft.com/office/drawing/2014/main" id="{C5DAAF24-BFD9-4F6D-BDCE-70A14887E130}"/>
              </a:ext>
            </a:extLst>
          </p:cNvPr>
          <p:cNvSpPr/>
          <p:nvPr/>
        </p:nvSpPr>
        <p:spPr>
          <a:xfrm>
            <a:off x="6642100" y="5228203"/>
            <a:ext cx="5252022" cy="1249788"/>
          </a:xfrm>
          <a:custGeom>
            <a:avLst/>
            <a:gdLst>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 name="connsiteX0" fmla="*/ 98937 w 5252022"/>
              <a:gd name="connsiteY0" fmla="*/ 888 h 1249788"/>
              <a:gd name="connsiteX1" fmla="*/ 272266 w 5252022"/>
              <a:gd name="connsiteY1" fmla="*/ 66553 h 1249788"/>
              <a:gd name="connsiteX2" fmla="*/ 422889 w 5252022"/>
              <a:gd name="connsiteY2" fmla="*/ 66553 h 1249788"/>
              <a:gd name="connsiteX3" fmla="*/ 730283 w 5252022"/>
              <a:gd name="connsiteY3" fmla="*/ 66553 h 1249788"/>
              <a:gd name="connsiteX4" fmla="*/ 1089934 w 5252022"/>
              <a:gd name="connsiteY4" fmla="*/ 66553 h 1249788"/>
              <a:gd name="connsiteX5" fmla="*/ 1292814 w 5252022"/>
              <a:gd name="connsiteY5" fmla="*/ 66553 h 1249788"/>
              <a:gd name="connsiteX6" fmla="*/ 1443438 w 5252022"/>
              <a:gd name="connsiteY6" fmla="*/ 66553 h 1249788"/>
              <a:gd name="connsiteX7" fmla="*/ 1750832 w 5252022"/>
              <a:gd name="connsiteY7" fmla="*/ 66553 h 1249788"/>
              <a:gd name="connsiteX8" fmla="*/ 1901455 w 5252022"/>
              <a:gd name="connsiteY8" fmla="*/ 66553 h 1249788"/>
              <a:gd name="connsiteX9" fmla="*/ 2104335 w 5252022"/>
              <a:gd name="connsiteY9" fmla="*/ 66553 h 1249788"/>
              <a:gd name="connsiteX10" fmla="*/ 2411729 w 5252022"/>
              <a:gd name="connsiteY10" fmla="*/ 66553 h 1249788"/>
              <a:gd name="connsiteX11" fmla="*/ 2719124 w 5252022"/>
              <a:gd name="connsiteY11" fmla="*/ 66553 h 1249788"/>
              <a:gd name="connsiteX12" fmla="*/ 2922004 w 5252022"/>
              <a:gd name="connsiteY12" fmla="*/ 66553 h 1249788"/>
              <a:gd name="connsiteX13" fmla="*/ 3281655 w 5252022"/>
              <a:gd name="connsiteY13" fmla="*/ 66553 h 1249788"/>
              <a:gd name="connsiteX14" fmla="*/ 3693563 w 5252022"/>
              <a:gd name="connsiteY14" fmla="*/ 66553 h 1249788"/>
              <a:gd name="connsiteX15" fmla="*/ 4000958 w 5252022"/>
              <a:gd name="connsiteY15" fmla="*/ 66553 h 1249788"/>
              <a:gd name="connsiteX16" fmla="*/ 4256095 w 5252022"/>
              <a:gd name="connsiteY16" fmla="*/ 66553 h 1249788"/>
              <a:gd name="connsiteX17" fmla="*/ 4563489 w 5252022"/>
              <a:gd name="connsiteY17" fmla="*/ 66553 h 1249788"/>
              <a:gd name="connsiteX18" fmla="*/ 4714112 w 5252022"/>
              <a:gd name="connsiteY18" fmla="*/ 66553 h 1249788"/>
              <a:gd name="connsiteX19" fmla="*/ 5242830 w 5252022"/>
              <a:gd name="connsiteY19" fmla="*/ 66553 h 1249788"/>
              <a:gd name="connsiteX20" fmla="*/ 5242830 w 5252022"/>
              <a:gd name="connsiteY20" fmla="*/ 663439 h 1249788"/>
              <a:gd name="connsiteX21" fmla="*/ 5242830 w 5252022"/>
              <a:gd name="connsiteY21" fmla="*/ 1214413 h 1249788"/>
              <a:gd name="connsiteX22" fmla="*/ 5092207 w 5252022"/>
              <a:gd name="connsiteY22" fmla="*/ 1214413 h 1249788"/>
              <a:gd name="connsiteX23" fmla="*/ 4680299 w 5252022"/>
              <a:gd name="connsiteY23" fmla="*/ 1214413 h 1249788"/>
              <a:gd name="connsiteX24" fmla="*/ 4477419 w 5252022"/>
              <a:gd name="connsiteY24" fmla="*/ 1214413 h 1249788"/>
              <a:gd name="connsiteX25" fmla="*/ 4274539 w 5252022"/>
              <a:gd name="connsiteY25" fmla="*/ 1214413 h 1249788"/>
              <a:gd name="connsiteX26" fmla="*/ 3967144 w 5252022"/>
              <a:gd name="connsiteY26" fmla="*/ 1214413 h 1249788"/>
              <a:gd name="connsiteX27" fmla="*/ 3607493 w 5252022"/>
              <a:gd name="connsiteY27" fmla="*/ 1214413 h 1249788"/>
              <a:gd name="connsiteX28" fmla="*/ 3456870 w 5252022"/>
              <a:gd name="connsiteY28" fmla="*/ 1214413 h 1249788"/>
              <a:gd name="connsiteX29" fmla="*/ 3044962 w 5252022"/>
              <a:gd name="connsiteY29" fmla="*/ 1214413 h 1249788"/>
              <a:gd name="connsiteX30" fmla="*/ 2842081 w 5252022"/>
              <a:gd name="connsiteY30" fmla="*/ 1214413 h 1249788"/>
              <a:gd name="connsiteX31" fmla="*/ 2586944 w 5252022"/>
              <a:gd name="connsiteY31" fmla="*/ 1214413 h 1249788"/>
              <a:gd name="connsiteX32" fmla="*/ 2331807 w 5252022"/>
              <a:gd name="connsiteY32" fmla="*/ 1214413 h 1249788"/>
              <a:gd name="connsiteX33" fmla="*/ 2076670 w 5252022"/>
              <a:gd name="connsiteY33" fmla="*/ 1214413 h 1249788"/>
              <a:gd name="connsiteX34" fmla="*/ 1926047 w 5252022"/>
              <a:gd name="connsiteY34" fmla="*/ 1214413 h 1249788"/>
              <a:gd name="connsiteX35" fmla="*/ 1723166 w 5252022"/>
              <a:gd name="connsiteY35" fmla="*/ 1214413 h 1249788"/>
              <a:gd name="connsiteX36" fmla="*/ 1415772 w 5252022"/>
              <a:gd name="connsiteY36" fmla="*/ 1214413 h 1249788"/>
              <a:gd name="connsiteX37" fmla="*/ 1212892 w 5252022"/>
              <a:gd name="connsiteY37" fmla="*/ 1214413 h 1249788"/>
              <a:gd name="connsiteX38" fmla="*/ 905497 w 5252022"/>
              <a:gd name="connsiteY38" fmla="*/ 1214413 h 1249788"/>
              <a:gd name="connsiteX39" fmla="*/ 650361 w 5252022"/>
              <a:gd name="connsiteY39" fmla="*/ 1214413 h 1249788"/>
              <a:gd name="connsiteX40" fmla="*/ 499737 w 5252022"/>
              <a:gd name="connsiteY40" fmla="*/ 1214413 h 1249788"/>
              <a:gd name="connsiteX41" fmla="*/ 17128 w 5252022"/>
              <a:gd name="connsiteY41" fmla="*/ 1214413 h 1249788"/>
              <a:gd name="connsiteX42" fmla="*/ 17128 w 5252022"/>
              <a:gd name="connsiteY42" fmla="*/ 617526 h 1249788"/>
              <a:gd name="connsiteX43" fmla="*/ 98937 w 5252022"/>
              <a:gd name="connsiteY43" fmla="*/ 888 h 1249788"/>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52022" h="1249788" fill="none" extrusionOk="0">
                <a:moveTo>
                  <a:pt x="17128" y="66553"/>
                </a:moveTo>
                <a:cubicBezTo>
                  <a:pt x="74197" y="46239"/>
                  <a:pt x="165355" y="98566"/>
                  <a:pt x="220009" y="66553"/>
                </a:cubicBezTo>
                <a:cubicBezTo>
                  <a:pt x="229070" y="26126"/>
                  <a:pt x="381486" y="104531"/>
                  <a:pt x="422889" y="66553"/>
                </a:cubicBezTo>
                <a:cubicBezTo>
                  <a:pt x="436565" y="-19541"/>
                  <a:pt x="597797" y="117744"/>
                  <a:pt x="730283" y="66553"/>
                </a:cubicBezTo>
                <a:cubicBezTo>
                  <a:pt x="862183" y="-25750"/>
                  <a:pt x="974612" y="137884"/>
                  <a:pt x="1142191" y="66553"/>
                </a:cubicBezTo>
                <a:cubicBezTo>
                  <a:pt x="1272244" y="-8415"/>
                  <a:pt x="1471068" y="164590"/>
                  <a:pt x="1554100" y="66553"/>
                </a:cubicBezTo>
                <a:cubicBezTo>
                  <a:pt x="1638171" y="-9590"/>
                  <a:pt x="1813191" y="94010"/>
                  <a:pt x="1861494" y="66553"/>
                </a:cubicBezTo>
                <a:cubicBezTo>
                  <a:pt x="1916976" y="27433"/>
                  <a:pt x="2062663" y="128349"/>
                  <a:pt x="2116631" y="66553"/>
                </a:cubicBezTo>
                <a:cubicBezTo>
                  <a:pt x="2186078" y="87685"/>
                  <a:pt x="2305574" y="95314"/>
                  <a:pt x="2476282" y="66553"/>
                </a:cubicBezTo>
                <a:cubicBezTo>
                  <a:pt x="2637801" y="70179"/>
                  <a:pt x="2636207" y="77398"/>
                  <a:pt x="2731419" y="66553"/>
                </a:cubicBezTo>
                <a:cubicBezTo>
                  <a:pt x="2841217" y="55969"/>
                  <a:pt x="2910798" y="132992"/>
                  <a:pt x="2934299" y="66553"/>
                </a:cubicBezTo>
                <a:cubicBezTo>
                  <a:pt x="3017392" y="-12151"/>
                  <a:pt x="3113501" y="104419"/>
                  <a:pt x="3293951" y="66553"/>
                </a:cubicBezTo>
                <a:cubicBezTo>
                  <a:pt x="3408396" y="77890"/>
                  <a:pt x="3593850" y="112592"/>
                  <a:pt x="3705859" y="66553"/>
                </a:cubicBezTo>
                <a:cubicBezTo>
                  <a:pt x="3873290" y="30191"/>
                  <a:pt x="3902115" y="155936"/>
                  <a:pt x="3960996" y="66553"/>
                </a:cubicBezTo>
                <a:cubicBezTo>
                  <a:pt x="4021251" y="4001"/>
                  <a:pt x="4046582" y="100505"/>
                  <a:pt x="4163876" y="66553"/>
                </a:cubicBezTo>
                <a:cubicBezTo>
                  <a:pt x="4186559" y="-30080"/>
                  <a:pt x="4359395" y="214337"/>
                  <a:pt x="4523528" y="66553"/>
                </a:cubicBezTo>
                <a:cubicBezTo>
                  <a:pt x="4672665" y="-5704"/>
                  <a:pt x="4732369" y="103903"/>
                  <a:pt x="4883179" y="66553"/>
                </a:cubicBezTo>
                <a:cubicBezTo>
                  <a:pt x="5058187" y="-20514"/>
                  <a:pt x="5154580" y="77560"/>
                  <a:pt x="5242830" y="66553"/>
                </a:cubicBezTo>
                <a:cubicBezTo>
                  <a:pt x="5293286" y="127507"/>
                  <a:pt x="5290498" y="379840"/>
                  <a:pt x="5242830" y="629004"/>
                </a:cubicBezTo>
                <a:cubicBezTo>
                  <a:pt x="5261441" y="885802"/>
                  <a:pt x="5214529" y="981237"/>
                  <a:pt x="5242830" y="1214413"/>
                </a:cubicBezTo>
                <a:cubicBezTo>
                  <a:pt x="5161434" y="1296925"/>
                  <a:pt x="5025971" y="1130694"/>
                  <a:pt x="4935436" y="1214413"/>
                </a:cubicBezTo>
                <a:cubicBezTo>
                  <a:pt x="4852978" y="1262189"/>
                  <a:pt x="4647089" y="1155342"/>
                  <a:pt x="4575785" y="1214413"/>
                </a:cubicBezTo>
                <a:cubicBezTo>
                  <a:pt x="4503515" y="1235127"/>
                  <a:pt x="4468323" y="1158017"/>
                  <a:pt x="4372905" y="1214413"/>
                </a:cubicBezTo>
                <a:cubicBezTo>
                  <a:pt x="4289674" y="1281913"/>
                  <a:pt x="4232022" y="1202210"/>
                  <a:pt x="4117767" y="1214413"/>
                </a:cubicBezTo>
                <a:cubicBezTo>
                  <a:pt x="3976332" y="1273072"/>
                  <a:pt x="3948988" y="1132760"/>
                  <a:pt x="3810373" y="1214413"/>
                </a:cubicBezTo>
                <a:cubicBezTo>
                  <a:pt x="3694429" y="1326251"/>
                  <a:pt x="3596647" y="1163791"/>
                  <a:pt x="3450722" y="1214413"/>
                </a:cubicBezTo>
                <a:cubicBezTo>
                  <a:pt x="3347536" y="1223940"/>
                  <a:pt x="3315654" y="1208949"/>
                  <a:pt x="3195585" y="1214413"/>
                </a:cubicBezTo>
                <a:cubicBezTo>
                  <a:pt x="3046707" y="1213127"/>
                  <a:pt x="3113699" y="1160086"/>
                  <a:pt x="3044962" y="1214413"/>
                </a:cubicBezTo>
                <a:cubicBezTo>
                  <a:pt x="2953559" y="1274002"/>
                  <a:pt x="2847267" y="1144440"/>
                  <a:pt x="2737567" y="1214413"/>
                </a:cubicBezTo>
                <a:cubicBezTo>
                  <a:pt x="2633734" y="1256144"/>
                  <a:pt x="2552941" y="1123142"/>
                  <a:pt x="2482430" y="1214413"/>
                </a:cubicBezTo>
                <a:cubicBezTo>
                  <a:pt x="2438021" y="1285982"/>
                  <a:pt x="2365077" y="1214688"/>
                  <a:pt x="2331807" y="1214413"/>
                </a:cubicBezTo>
                <a:cubicBezTo>
                  <a:pt x="2276579" y="1220330"/>
                  <a:pt x="2259276" y="1176959"/>
                  <a:pt x="2181183" y="1214413"/>
                </a:cubicBezTo>
                <a:cubicBezTo>
                  <a:pt x="2063047" y="1254726"/>
                  <a:pt x="2003682" y="1203970"/>
                  <a:pt x="1821533" y="1214413"/>
                </a:cubicBezTo>
                <a:cubicBezTo>
                  <a:pt x="1669085" y="1270892"/>
                  <a:pt x="1682025" y="1209697"/>
                  <a:pt x="1566395" y="1214413"/>
                </a:cubicBezTo>
                <a:cubicBezTo>
                  <a:pt x="1449791" y="1210793"/>
                  <a:pt x="1411520" y="1175500"/>
                  <a:pt x="1259001" y="1214413"/>
                </a:cubicBezTo>
                <a:cubicBezTo>
                  <a:pt x="1092588" y="1211922"/>
                  <a:pt x="967073" y="1171170"/>
                  <a:pt x="899350" y="1214413"/>
                </a:cubicBezTo>
                <a:cubicBezTo>
                  <a:pt x="789165" y="1268110"/>
                  <a:pt x="724253" y="1180161"/>
                  <a:pt x="644213" y="1214413"/>
                </a:cubicBezTo>
                <a:cubicBezTo>
                  <a:pt x="529634" y="1165577"/>
                  <a:pt x="154003" y="1177159"/>
                  <a:pt x="17128" y="1214413"/>
                </a:cubicBezTo>
                <a:cubicBezTo>
                  <a:pt x="4918" y="980615"/>
                  <a:pt x="27466" y="868453"/>
                  <a:pt x="17128" y="651962"/>
                </a:cubicBezTo>
                <a:cubicBezTo>
                  <a:pt x="14462" y="399256"/>
                  <a:pt x="30509" y="376460"/>
                  <a:pt x="17128" y="66553"/>
                </a:cubicBezTo>
                <a:close/>
              </a:path>
              <a:path w="5252022" h="1249788" stroke="0" extrusionOk="0">
                <a:moveTo>
                  <a:pt x="98937" y="888"/>
                </a:moveTo>
                <a:cubicBezTo>
                  <a:pt x="179053" y="-28775"/>
                  <a:pt x="211794" y="60504"/>
                  <a:pt x="272266" y="66553"/>
                </a:cubicBezTo>
                <a:cubicBezTo>
                  <a:pt x="331822" y="68431"/>
                  <a:pt x="349519" y="85992"/>
                  <a:pt x="422889" y="66553"/>
                </a:cubicBezTo>
                <a:cubicBezTo>
                  <a:pt x="483004" y="99536"/>
                  <a:pt x="580163" y="98972"/>
                  <a:pt x="730283" y="66553"/>
                </a:cubicBezTo>
                <a:cubicBezTo>
                  <a:pt x="808497" y="-22622"/>
                  <a:pt x="942593" y="169752"/>
                  <a:pt x="1089934" y="66553"/>
                </a:cubicBezTo>
                <a:cubicBezTo>
                  <a:pt x="1208712" y="-9686"/>
                  <a:pt x="1237304" y="85316"/>
                  <a:pt x="1292814" y="66553"/>
                </a:cubicBezTo>
                <a:cubicBezTo>
                  <a:pt x="1335096" y="53900"/>
                  <a:pt x="1405035" y="102837"/>
                  <a:pt x="1443438" y="66553"/>
                </a:cubicBezTo>
                <a:cubicBezTo>
                  <a:pt x="1501798" y="12459"/>
                  <a:pt x="1672021" y="134579"/>
                  <a:pt x="1750832" y="66553"/>
                </a:cubicBezTo>
                <a:cubicBezTo>
                  <a:pt x="1807484" y="-27818"/>
                  <a:pt x="1846173" y="91737"/>
                  <a:pt x="1901455" y="66553"/>
                </a:cubicBezTo>
                <a:cubicBezTo>
                  <a:pt x="1935436" y="92431"/>
                  <a:pt x="2033471" y="48887"/>
                  <a:pt x="2104335" y="66553"/>
                </a:cubicBezTo>
                <a:cubicBezTo>
                  <a:pt x="2182101" y="69416"/>
                  <a:pt x="2345311" y="58811"/>
                  <a:pt x="2411729" y="66553"/>
                </a:cubicBezTo>
                <a:cubicBezTo>
                  <a:pt x="2461185" y="58968"/>
                  <a:pt x="2574568" y="99440"/>
                  <a:pt x="2719124" y="66553"/>
                </a:cubicBezTo>
                <a:cubicBezTo>
                  <a:pt x="2858457" y="24244"/>
                  <a:pt x="2808019" y="88486"/>
                  <a:pt x="2922004" y="66553"/>
                </a:cubicBezTo>
                <a:cubicBezTo>
                  <a:pt x="3029720" y="6014"/>
                  <a:pt x="3130822" y="133001"/>
                  <a:pt x="3281655" y="66553"/>
                </a:cubicBezTo>
                <a:cubicBezTo>
                  <a:pt x="3403382" y="-18922"/>
                  <a:pt x="3453329" y="66496"/>
                  <a:pt x="3693563" y="66553"/>
                </a:cubicBezTo>
                <a:cubicBezTo>
                  <a:pt x="3896417" y="79360"/>
                  <a:pt x="3943095" y="184395"/>
                  <a:pt x="4000958" y="66553"/>
                </a:cubicBezTo>
                <a:cubicBezTo>
                  <a:pt x="4075891" y="18206"/>
                  <a:pt x="4195821" y="93080"/>
                  <a:pt x="4256095" y="66553"/>
                </a:cubicBezTo>
                <a:cubicBezTo>
                  <a:pt x="4283203" y="30939"/>
                  <a:pt x="4390772" y="60864"/>
                  <a:pt x="4563489" y="66553"/>
                </a:cubicBezTo>
                <a:cubicBezTo>
                  <a:pt x="4691758" y="44916"/>
                  <a:pt x="4668865" y="62908"/>
                  <a:pt x="4714112" y="66553"/>
                </a:cubicBezTo>
                <a:cubicBezTo>
                  <a:pt x="4720354" y="75370"/>
                  <a:pt x="5014038" y="79521"/>
                  <a:pt x="5242830" y="66553"/>
                </a:cubicBezTo>
                <a:cubicBezTo>
                  <a:pt x="5270672" y="382518"/>
                  <a:pt x="5186243" y="504172"/>
                  <a:pt x="5242830" y="663439"/>
                </a:cubicBezTo>
                <a:cubicBezTo>
                  <a:pt x="5319044" y="788199"/>
                  <a:pt x="5253083" y="1055457"/>
                  <a:pt x="5242830" y="1214413"/>
                </a:cubicBezTo>
                <a:cubicBezTo>
                  <a:pt x="5189714" y="1214716"/>
                  <a:pt x="5175428" y="1163389"/>
                  <a:pt x="5092207" y="1214413"/>
                </a:cubicBezTo>
                <a:cubicBezTo>
                  <a:pt x="5033211" y="1187026"/>
                  <a:pt x="4824941" y="1176846"/>
                  <a:pt x="4680299" y="1214413"/>
                </a:cubicBezTo>
                <a:cubicBezTo>
                  <a:pt x="4600200" y="1313630"/>
                  <a:pt x="4544311" y="1173892"/>
                  <a:pt x="4477419" y="1214413"/>
                </a:cubicBezTo>
                <a:cubicBezTo>
                  <a:pt x="4396371" y="1272698"/>
                  <a:pt x="4315755" y="1177578"/>
                  <a:pt x="4274539" y="1214413"/>
                </a:cubicBezTo>
                <a:cubicBezTo>
                  <a:pt x="4232331" y="1214419"/>
                  <a:pt x="4061762" y="1196252"/>
                  <a:pt x="3967144" y="1214413"/>
                </a:cubicBezTo>
                <a:cubicBezTo>
                  <a:pt x="3759509" y="1259804"/>
                  <a:pt x="3724607" y="1107385"/>
                  <a:pt x="3607493" y="1214413"/>
                </a:cubicBezTo>
                <a:cubicBezTo>
                  <a:pt x="3531055" y="1290612"/>
                  <a:pt x="3501181" y="1180373"/>
                  <a:pt x="3456870" y="1214413"/>
                </a:cubicBezTo>
                <a:cubicBezTo>
                  <a:pt x="3404106" y="1270650"/>
                  <a:pt x="3209560" y="1158871"/>
                  <a:pt x="3044962" y="1214413"/>
                </a:cubicBezTo>
                <a:cubicBezTo>
                  <a:pt x="2906711" y="1252835"/>
                  <a:pt x="2906646" y="1195708"/>
                  <a:pt x="2842081" y="1214413"/>
                </a:cubicBezTo>
                <a:cubicBezTo>
                  <a:pt x="2808729" y="1211765"/>
                  <a:pt x="2690674" y="1228267"/>
                  <a:pt x="2586944" y="1214413"/>
                </a:cubicBezTo>
                <a:cubicBezTo>
                  <a:pt x="2534638" y="1213716"/>
                  <a:pt x="2391989" y="1205126"/>
                  <a:pt x="2331807" y="1214413"/>
                </a:cubicBezTo>
                <a:cubicBezTo>
                  <a:pt x="2269690" y="1254666"/>
                  <a:pt x="2155770" y="1193683"/>
                  <a:pt x="2076670" y="1214413"/>
                </a:cubicBezTo>
                <a:cubicBezTo>
                  <a:pt x="2031789" y="1252916"/>
                  <a:pt x="1970534" y="1208053"/>
                  <a:pt x="1926047" y="1214413"/>
                </a:cubicBezTo>
                <a:cubicBezTo>
                  <a:pt x="1860580" y="1224686"/>
                  <a:pt x="1816926" y="1191828"/>
                  <a:pt x="1723166" y="1214413"/>
                </a:cubicBezTo>
                <a:cubicBezTo>
                  <a:pt x="1609217" y="1166293"/>
                  <a:pt x="1525347" y="1140464"/>
                  <a:pt x="1415772" y="1214413"/>
                </a:cubicBezTo>
                <a:cubicBezTo>
                  <a:pt x="1287635" y="1290225"/>
                  <a:pt x="1306398" y="1195795"/>
                  <a:pt x="1212892" y="1214413"/>
                </a:cubicBezTo>
                <a:cubicBezTo>
                  <a:pt x="1138094" y="1249393"/>
                  <a:pt x="943035" y="1149705"/>
                  <a:pt x="905497" y="1214413"/>
                </a:cubicBezTo>
                <a:cubicBezTo>
                  <a:pt x="819802" y="1269535"/>
                  <a:pt x="729507" y="1181734"/>
                  <a:pt x="650361" y="1214413"/>
                </a:cubicBezTo>
                <a:cubicBezTo>
                  <a:pt x="538182" y="1244869"/>
                  <a:pt x="521713" y="1188824"/>
                  <a:pt x="499737" y="1214413"/>
                </a:cubicBezTo>
                <a:cubicBezTo>
                  <a:pt x="460535" y="1216230"/>
                  <a:pt x="127056" y="1144813"/>
                  <a:pt x="17128" y="1214413"/>
                </a:cubicBezTo>
                <a:cubicBezTo>
                  <a:pt x="-75910" y="959054"/>
                  <a:pt x="-47043" y="752292"/>
                  <a:pt x="17128" y="617526"/>
                </a:cubicBezTo>
                <a:cubicBezTo>
                  <a:pt x="-71757" y="428986"/>
                  <a:pt x="175164" y="271278"/>
                  <a:pt x="98937" y="888"/>
                </a:cubicBezTo>
                <a:close/>
              </a:path>
              <a:path w="5252022" h="1249788" fill="none" stroke="0" extrusionOk="0">
                <a:moveTo>
                  <a:pt x="17128" y="66553"/>
                </a:moveTo>
                <a:cubicBezTo>
                  <a:pt x="71892" y="30939"/>
                  <a:pt x="159252" y="117618"/>
                  <a:pt x="220009" y="66553"/>
                </a:cubicBezTo>
                <a:cubicBezTo>
                  <a:pt x="268869" y="24302"/>
                  <a:pt x="383337" y="106644"/>
                  <a:pt x="422889" y="66553"/>
                </a:cubicBezTo>
                <a:cubicBezTo>
                  <a:pt x="454621" y="3001"/>
                  <a:pt x="660753" y="138716"/>
                  <a:pt x="730283" y="66553"/>
                </a:cubicBezTo>
                <a:cubicBezTo>
                  <a:pt x="855019" y="-55170"/>
                  <a:pt x="1023367" y="111166"/>
                  <a:pt x="1142191" y="66553"/>
                </a:cubicBezTo>
                <a:cubicBezTo>
                  <a:pt x="1275373" y="28027"/>
                  <a:pt x="1478642" y="194199"/>
                  <a:pt x="1554100" y="66553"/>
                </a:cubicBezTo>
                <a:cubicBezTo>
                  <a:pt x="1628431" y="-20632"/>
                  <a:pt x="1792543" y="113095"/>
                  <a:pt x="1861494" y="66553"/>
                </a:cubicBezTo>
                <a:cubicBezTo>
                  <a:pt x="1925830" y="-5521"/>
                  <a:pt x="2060350" y="103323"/>
                  <a:pt x="2116631" y="66553"/>
                </a:cubicBezTo>
                <a:cubicBezTo>
                  <a:pt x="2180475" y="55797"/>
                  <a:pt x="2371227" y="113351"/>
                  <a:pt x="2476282" y="66553"/>
                </a:cubicBezTo>
                <a:cubicBezTo>
                  <a:pt x="2630912" y="69401"/>
                  <a:pt x="2631885" y="99802"/>
                  <a:pt x="2731419" y="66553"/>
                </a:cubicBezTo>
                <a:cubicBezTo>
                  <a:pt x="2818212" y="58113"/>
                  <a:pt x="2883991" y="114300"/>
                  <a:pt x="2934299" y="66553"/>
                </a:cubicBezTo>
                <a:cubicBezTo>
                  <a:pt x="2964863" y="-6924"/>
                  <a:pt x="3174443" y="109621"/>
                  <a:pt x="3293951" y="66553"/>
                </a:cubicBezTo>
                <a:cubicBezTo>
                  <a:pt x="3407562" y="12087"/>
                  <a:pt x="3586492" y="130827"/>
                  <a:pt x="3705859" y="66553"/>
                </a:cubicBezTo>
                <a:cubicBezTo>
                  <a:pt x="3841999" y="23454"/>
                  <a:pt x="3849694" y="96166"/>
                  <a:pt x="3960996" y="66553"/>
                </a:cubicBezTo>
                <a:cubicBezTo>
                  <a:pt x="4061642" y="-15734"/>
                  <a:pt x="4057792" y="105574"/>
                  <a:pt x="4163876" y="66553"/>
                </a:cubicBezTo>
                <a:cubicBezTo>
                  <a:pt x="4243303" y="-26752"/>
                  <a:pt x="4431675" y="192335"/>
                  <a:pt x="4523528" y="66553"/>
                </a:cubicBezTo>
                <a:cubicBezTo>
                  <a:pt x="4617301" y="-6877"/>
                  <a:pt x="4701930" y="108168"/>
                  <a:pt x="4883179" y="66553"/>
                </a:cubicBezTo>
                <a:cubicBezTo>
                  <a:pt x="5064007" y="-26937"/>
                  <a:pt x="5146892" y="74690"/>
                  <a:pt x="5242830" y="66553"/>
                </a:cubicBezTo>
                <a:cubicBezTo>
                  <a:pt x="5232903" y="189053"/>
                  <a:pt x="5254762" y="426230"/>
                  <a:pt x="5242830" y="629004"/>
                </a:cubicBezTo>
                <a:cubicBezTo>
                  <a:pt x="5247051" y="842120"/>
                  <a:pt x="5255413" y="982711"/>
                  <a:pt x="5242830" y="1214413"/>
                </a:cubicBezTo>
                <a:cubicBezTo>
                  <a:pt x="5162530" y="1260920"/>
                  <a:pt x="5006418" y="1171304"/>
                  <a:pt x="4935436" y="1214413"/>
                </a:cubicBezTo>
                <a:cubicBezTo>
                  <a:pt x="4872262" y="1275947"/>
                  <a:pt x="4640590" y="1121328"/>
                  <a:pt x="4575785" y="1214413"/>
                </a:cubicBezTo>
                <a:cubicBezTo>
                  <a:pt x="4510139" y="1294856"/>
                  <a:pt x="4435522" y="1153972"/>
                  <a:pt x="4372905" y="1214413"/>
                </a:cubicBezTo>
                <a:cubicBezTo>
                  <a:pt x="4293451" y="1264124"/>
                  <a:pt x="4213967" y="1192250"/>
                  <a:pt x="4117767" y="1214413"/>
                </a:cubicBezTo>
                <a:cubicBezTo>
                  <a:pt x="3991759" y="1241184"/>
                  <a:pt x="3918184" y="1168889"/>
                  <a:pt x="3810373" y="1214413"/>
                </a:cubicBezTo>
                <a:cubicBezTo>
                  <a:pt x="3701497" y="1305321"/>
                  <a:pt x="3520311" y="1192983"/>
                  <a:pt x="3450722" y="1214413"/>
                </a:cubicBezTo>
                <a:cubicBezTo>
                  <a:pt x="3342382" y="1239711"/>
                  <a:pt x="3316025" y="1213102"/>
                  <a:pt x="3195585" y="1214413"/>
                </a:cubicBezTo>
                <a:cubicBezTo>
                  <a:pt x="3064363" y="1245573"/>
                  <a:pt x="3104336" y="1150101"/>
                  <a:pt x="3044962" y="1214413"/>
                </a:cubicBezTo>
                <a:cubicBezTo>
                  <a:pt x="3003763" y="1250016"/>
                  <a:pt x="2816300" y="1197362"/>
                  <a:pt x="2737567" y="1214413"/>
                </a:cubicBezTo>
                <a:cubicBezTo>
                  <a:pt x="2631076" y="1228231"/>
                  <a:pt x="2542070" y="1148469"/>
                  <a:pt x="2482430" y="1214413"/>
                </a:cubicBezTo>
                <a:cubicBezTo>
                  <a:pt x="2434261" y="1288759"/>
                  <a:pt x="2380955" y="1210168"/>
                  <a:pt x="2331807" y="1214413"/>
                </a:cubicBezTo>
                <a:cubicBezTo>
                  <a:pt x="2315336" y="1232297"/>
                  <a:pt x="2260683" y="1176210"/>
                  <a:pt x="2181183" y="1214413"/>
                </a:cubicBezTo>
                <a:cubicBezTo>
                  <a:pt x="2140082" y="1240286"/>
                  <a:pt x="1948629" y="1138536"/>
                  <a:pt x="1821533" y="1214413"/>
                </a:cubicBezTo>
                <a:cubicBezTo>
                  <a:pt x="1644904" y="1261465"/>
                  <a:pt x="1666306" y="1190206"/>
                  <a:pt x="1566395" y="1214413"/>
                </a:cubicBezTo>
                <a:cubicBezTo>
                  <a:pt x="1477364" y="1208526"/>
                  <a:pt x="1408794" y="1193176"/>
                  <a:pt x="1259001" y="1214413"/>
                </a:cubicBezTo>
                <a:cubicBezTo>
                  <a:pt x="1114767" y="1249251"/>
                  <a:pt x="1006498" y="1177776"/>
                  <a:pt x="899350" y="1214413"/>
                </a:cubicBezTo>
                <a:cubicBezTo>
                  <a:pt x="801247" y="1256541"/>
                  <a:pt x="687287" y="1213494"/>
                  <a:pt x="644213" y="1214413"/>
                </a:cubicBezTo>
                <a:cubicBezTo>
                  <a:pt x="588463" y="1204808"/>
                  <a:pt x="170137" y="1176862"/>
                  <a:pt x="17128" y="1214413"/>
                </a:cubicBezTo>
                <a:cubicBezTo>
                  <a:pt x="24183" y="949812"/>
                  <a:pt x="38048" y="884466"/>
                  <a:pt x="17128" y="651962"/>
                </a:cubicBezTo>
                <a:cubicBezTo>
                  <a:pt x="6990" y="454597"/>
                  <a:pt x="19774" y="374871"/>
                  <a:pt x="17128" y="66553"/>
                </a:cubicBezTo>
                <a:close/>
              </a:path>
              <a:path w="5252022" h="1249788" fill="none" stroke="0" extrusionOk="0">
                <a:moveTo>
                  <a:pt x="17128" y="66553"/>
                </a:moveTo>
                <a:cubicBezTo>
                  <a:pt x="78156" y="39609"/>
                  <a:pt x="163642" y="109848"/>
                  <a:pt x="220009" y="66553"/>
                </a:cubicBezTo>
                <a:cubicBezTo>
                  <a:pt x="260746" y="20197"/>
                  <a:pt x="383748" y="104837"/>
                  <a:pt x="422889" y="66553"/>
                </a:cubicBezTo>
                <a:cubicBezTo>
                  <a:pt x="430685" y="-5430"/>
                  <a:pt x="628324" y="137263"/>
                  <a:pt x="730283" y="66553"/>
                </a:cubicBezTo>
                <a:cubicBezTo>
                  <a:pt x="825123" y="-44898"/>
                  <a:pt x="969692" y="143584"/>
                  <a:pt x="1142191" y="66553"/>
                </a:cubicBezTo>
                <a:cubicBezTo>
                  <a:pt x="1252445" y="-5413"/>
                  <a:pt x="1458422" y="180007"/>
                  <a:pt x="1554100" y="66553"/>
                </a:cubicBezTo>
                <a:cubicBezTo>
                  <a:pt x="1623691" y="-18776"/>
                  <a:pt x="1798451" y="99045"/>
                  <a:pt x="1861494" y="66553"/>
                </a:cubicBezTo>
                <a:cubicBezTo>
                  <a:pt x="1921903" y="12893"/>
                  <a:pt x="2056869" y="99242"/>
                  <a:pt x="2116631" y="66553"/>
                </a:cubicBezTo>
                <a:cubicBezTo>
                  <a:pt x="2183833" y="52003"/>
                  <a:pt x="2330664" y="95131"/>
                  <a:pt x="2476282" y="66553"/>
                </a:cubicBezTo>
                <a:cubicBezTo>
                  <a:pt x="2635510" y="67027"/>
                  <a:pt x="2635513" y="81680"/>
                  <a:pt x="2731419" y="66553"/>
                </a:cubicBezTo>
                <a:cubicBezTo>
                  <a:pt x="2834485" y="60243"/>
                  <a:pt x="2906950" y="114675"/>
                  <a:pt x="2934299" y="66553"/>
                </a:cubicBezTo>
                <a:cubicBezTo>
                  <a:pt x="2965683" y="-15745"/>
                  <a:pt x="3127478" y="109021"/>
                  <a:pt x="3293951" y="66553"/>
                </a:cubicBezTo>
                <a:cubicBezTo>
                  <a:pt x="3422635" y="68479"/>
                  <a:pt x="3586469" y="120589"/>
                  <a:pt x="3705859" y="66553"/>
                </a:cubicBezTo>
                <a:cubicBezTo>
                  <a:pt x="3870636" y="34075"/>
                  <a:pt x="3887341" y="138252"/>
                  <a:pt x="3960996" y="66553"/>
                </a:cubicBezTo>
                <a:cubicBezTo>
                  <a:pt x="4029973" y="4203"/>
                  <a:pt x="4051441" y="95600"/>
                  <a:pt x="4163876" y="66553"/>
                </a:cubicBezTo>
                <a:cubicBezTo>
                  <a:pt x="4208112" y="-23245"/>
                  <a:pt x="4400937" y="201694"/>
                  <a:pt x="4523528" y="66553"/>
                </a:cubicBezTo>
                <a:cubicBezTo>
                  <a:pt x="4662886" y="31783"/>
                  <a:pt x="4704391" y="132297"/>
                  <a:pt x="4883179" y="66553"/>
                </a:cubicBezTo>
                <a:cubicBezTo>
                  <a:pt x="5050922" y="-17868"/>
                  <a:pt x="5152836" y="75169"/>
                  <a:pt x="5242830" y="66553"/>
                </a:cubicBezTo>
                <a:cubicBezTo>
                  <a:pt x="5288385" y="163489"/>
                  <a:pt x="5226477" y="393188"/>
                  <a:pt x="5242830" y="629004"/>
                </a:cubicBezTo>
                <a:cubicBezTo>
                  <a:pt x="5253156" y="867774"/>
                  <a:pt x="5256548" y="972169"/>
                  <a:pt x="5242830" y="1214413"/>
                </a:cubicBezTo>
                <a:cubicBezTo>
                  <a:pt x="5150525" y="1270053"/>
                  <a:pt x="5014462" y="1166977"/>
                  <a:pt x="4935436" y="1214413"/>
                </a:cubicBezTo>
                <a:cubicBezTo>
                  <a:pt x="4863264" y="1262863"/>
                  <a:pt x="4620437" y="1146927"/>
                  <a:pt x="4575785" y="1214413"/>
                </a:cubicBezTo>
                <a:cubicBezTo>
                  <a:pt x="4497618" y="1279831"/>
                  <a:pt x="4451612" y="1153906"/>
                  <a:pt x="4372905" y="1214413"/>
                </a:cubicBezTo>
                <a:cubicBezTo>
                  <a:pt x="4281200" y="1251094"/>
                  <a:pt x="4222265" y="1200741"/>
                  <a:pt x="4117767" y="1214413"/>
                </a:cubicBezTo>
                <a:cubicBezTo>
                  <a:pt x="4014560" y="1219302"/>
                  <a:pt x="3937134" y="1144360"/>
                  <a:pt x="3810373" y="1214413"/>
                </a:cubicBezTo>
                <a:cubicBezTo>
                  <a:pt x="3695113" y="1335884"/>
                  <a:pt x="3547528" y="1166424"/>
                  <a:pt x="3450722" y="1214413"/>
                </a:cubicBezTo>
                <a:cubicBezTo>
                  <a:pt x="3341759" y="1230298"/>
                  <a:pt x="3314938" y="1213176"/>
                  <a:pt x="3195585" y="1214413"/>
                </a:cubicBezTo>
                <a:cubicBezTo>
                  <a:pt x="3052934" y="1222247"/>
                  <a:pt x="3105663" y="1164379"/>
                  <a:pt x="3044962" y="1214413"/>
                </a:cubicBezTo>
                <a:cubicBezTo>
                  <a:pt x="2982138" y="1257905"/>
                  <a:pt x="2874900" y="1160540"/>
                  <a:pt x="2737567" y="1214413"/>
                </a:cubicBezTo>
                <a:cubicBezTo>
                  <a:pt x="2645658" y="1255772"/>
                  <a:pt x="2550503" y="1162722"/>
                  <a:pt x="2482430" y="1214413"/>
                </a:cubicBezTo>
                <a:cubicBezTo>
                  <a:pt x="2431639" y="1282608"/>
                  <a:pt x="2372287" y="1212551"/>
                  <a:pt x="2331807" y="1214413"/>
                </a:cubicBezTo>
                <a:cubicBezTo>
                  <a:pt x="2282833" y="1222645"/>
                  <a:pt x="2261584" y="1168868"/>
                  <a:pt x="2181183" y="1214413"/>
                </a:cubicBezTo>
                <a:cubicBezTo>
                  <a:pt x="2074293" y="1246624"/>
                  <a:pt x="1996784" y="1187741"/>
                  <a:pt x="1821533" y="1214413"/>
                </a:cubicBezTo>
                <a:cubicBezTo>
                  <a:pt x="1661469" y="1269363"/>
                  <a:pt x="1675099" y="1205069"/>
                  <a:pt x="1566395" y="1214413"/>
                </a:cubicBezTo>
                <a:cubicBezTo>
                  <a:pt x="1472409" y="1204013"/>
                  <a:pt x="1422178" y="1188046"/>
                  <a:pt x="1259001" y="1214413"/>
                </a:cubicBezTo>
                <a:cubicBezTo>
                  <a:pt x="1116597" y="1255440"/>
                  <a:pt x="992538" y="1179044"/>
                  <a:pt x="899350" y="1214413"/>
                </a:cubicBezTo>
                <a:cubicBezTo>
                  <a:pt x="799445" y="1270656"/>
                  <a:pt x="713073" y="1190086"/>
                  <a:pt x="644213" y="1214413"/>
                </a:cubicBezTo>
                <a:cubicBezTo>
                  <a:pt x="562147" y="1200597"/>
                  <a:pt x="155313" y="1164772"/>
                  <a:pt x="17128" y="1214413"/>
                </a:cubicBezTo>
                <a:cubicBezTo>
                  <a:pt x="21366" y="974463"/>
                  <a:pt x="3890" y="883574"/>
                  <a:pt x="17128" y="651962"/>
                </a:cubicBezTo>
                <a:cubicBezTo>
                  <a:pt x="12753" y="411294"/>
                  <a:pt x="25936" y="368796"/>
                  <a:pt x="17128" y="66553"/>
                </a:cubicBezTo>
                <a:close/>
              </a:path>
            </a:pathLst>
          </a:custGeom>
          <a:solidFill>
            <a:schemeClr val="bg1"/>
          </a:solidFill>
          <a:ln w="38100" cap="flat" cmpd="sng" algn="ctr">
            <a:solidFill>
              <a:schemeClr val="accent5">
                <a:lumMod val="50000"/>
              </a:schemeClr>
            </a:solidFill>
            <a:prstDash val="solid"/>
            <a:miter lim="800000"/>
            <a:extLst>
              <a:ext uri="{C807C97D-BFC1-408E-A445-0C87EB9F89A2}">
                <ask:lineSketchStyleProps xmlns:ask="http://schemas.microsoft.com/office/drawing/2018/sketchyshapes" sd="3623122876">
                  <a:custGeom>
                    <a:avLst/>
                    <a:gdLst>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 name="connsiteX0" fmla="*/ 98937 w 5252022"/>
                      <a:gd name="connsiteY0" fmla="*/ 888 h 1249788"/>
                      <a:gd name="connsiteX1" fmla="*/ 272266 w 5252022"/>
                      <a:gd name="connsiteY1" fmla="*/ 66553 h 1249788"/>
                      <a:gd name="connsiteX2" fmla="*/ 422889 w 5252022"/>
                      <a:gd name="connsiteY2" fmla="*/ 66553 h 1249788"/>
                      <a:gd name="connsiteX3" fmla="*/ 730283 w 5252022"/>
                      <a:gd name="connsiteY3" fmla="*/ 66553 h 1249788"/>
                      <a:gd name="connsiteX4" fmla="*/ 1089934 w 5252022"/>
                      <a:gd name="connsiteY4" fmla="*/ 66553 h 1249788"/>
                      <a:gd name="connsiteX5" fmla="*/ 1292814 w 5252022"/>
                      <a:gd name="connsiteY5" fmla="*/ 66553 h 1249788"/>
                      <a:gd name="connsiteX6" fmla="*/ 1443438 w 5252022"/>
                      <a:gd name="connsiteY6" fmla="*/ 66553 h 1249788"/>
                      <a:gd name="connsiteX7" fmla="*/ 1750832 w 5252022"/>
                      <a:gd name="connsiteY7" fmla="*/ 66553 h 1249788"/>
                      <a:gd name="connsiteX8" fmla="*/ 1901455 w 5252022"/>
                      <a:gd name="connsiteY8" fmla="*/ 66553 h 1249788"/>
                      <a:gd name="connsiteX9" fmla="*/ 2104335 w 5252022"/>
                      <a:gd name="connsiteY9" fmla="*/ 66553 h 1249788"/>
                      <a:gd name="connsiteX10" fmla="*/ 2411729 w 5252022"/>
                      <a:gd name="connsiteY10" fmla="*/ 66553 h 1249788"/>
                      <a:gd name="connsiteX11" fmla="*/ 2719124 w 5252022"/>
                      <a:gd name="connsiteY11" fmla="*/ 66553 h 1249788"/>
                      <a:gd name="connsiteX12" fmla="*/ 2922004 w 5252022"/>
                      <a:gd name="connsiteY12" fmla="*/ 66553 h 1249788"/>
                      <a:gd name="connsiteX13" fmla="*/ 3281655 w 5252022"/>
                      <a:gd name="connsiteY13" fmla="*/ 66553 h 1249788"/>
                      <a:gd name="connsiteX14" fmla="*/ 3693563 w 5252022"/>
                      <a:gd name="connsiteY14" fmla="*/ 66553 h 1249788"/>
                      <a:gd name="connsiteX15" fmla="*/ 4000958 w 5252022"/>
                      <a:gd name="connsiteY15" fmla="*/ 66553 h 1249788"/>
                      <a:gd name="connsiteX16" fmla="*/ 4256095 w 5252022"/>
                      <a:gd name="connsiteY16" fmla="*/ 66553 h 1249788"/>
                      <a:gd name="connsiteX17" fmla="*/ 4563489 w 5252022"/>
                      <a:gd name="connsiteY17" fmla="*/ 66553 h 1249788"/>
                      <a:gd name="connsiteX18" fmla="*/ 4714112 w 5252022"/>
                      <a:gd name="connsiteY18" fmla="*/ 66553 h 1249788"/>
                      <a:gd name="connsiteX19" fmla="*/ 5242830 w 5252022"/>
                      <a:gd name="connsiteY19" fmla="*/ 66553 h 1249788"/>
                      <a:gd name="connsiteX20" fmla="*/ 5242830 w 5252022"/>
                      <a:gd name="connsiteY20" fmla="*/ 663439 h 1249788"/>
                      <a:gd name="connsiteX21" fmla="*/ 5242830 w 5252022"/>
                      <a:gd name="connsiteY21" fmla="*/ 1214413 h 1249788"/>
                      <a:gd name="connsiteX22" fmla="*/ 5092207 w 5252022"/>
                      <a:gd name="connsiteY22" fmla="*/ 1214413 h 1249788"/>
                      <a:gd name="connsiteX23" fmla="*/ 4680299 w 5252022"/>
                      <a:gd name="connsiteY23" fmla="*/ 1214413 h 1249788"/>
                      <a:gd name="connsiteX24" fmla="*/ 4477419 w 5252022"/>
                      <a:gd name="connsiteY24" fmla="*/ 1214413 h 1249788"/>
                      <a:gd name="connsiteX25" fmla="*/ 4274539 w 5252022"/>
                      <a:gd name="connsiteY25" fmla="*/ 1214413 h 1249788"/>
                      <a:gd name="connsiteX26" fmla="*/ 3967144 w 5252022"/>
                      <a:gd name="connsiteY26" fmla="*/ 1214413 h 1249788"/>
                      <a:gd name="connsiteX27" fmla="*/ 3607493 w 5252022"/>
                      <a:gd name="connsiteY27" fmla="*/ 1214413 h 1249788"/>
                      <a:gd name="connsiteX28" fmla="*/ 3456870 w 5252022"/>
                      <a:gd name="connsiteY28" fmla="*/ 1214413 h 1249788"/>
                      <a:gd name="connsiteX29" fmla="*/ 3044962 w 5252022"/>
                      <a:gd name="connsiteY29" fmla="*/ 1214413 h 1249788"/>
                      <a:gd name="connsiteX30" fmla="*/ 2842081 w 5252022"/>
                      <a:gd name="connsiteY30" fmla="*/ 1214413 h 1249788"/>
                      <a:gd name="connsiteX31" fmla="*/ 2586944 w 5252022"/>
                      <a:gd name="connsiteY31" fmla="*/ 1214413 h 1249788"/>
                      <a:gd name="connsiteX32" fmla="*/ 2331807 w 5252022"/>
                      <a:gd name="connsiteY32" fmla="*/ 1214413 h 1249788"/>
                      <a:gd name="connsiteX33" fmla="*/ 2076670 w 5252022"/>
                      <a:gd name="connsiteY33" fmla="*/ 1214413 h 1249788"/>
                      <a:gd name="connsiteX34" fmla="*/ 1926047 w 5252022"/>
                      <a:gd name="connsiteY34" fmla="*/ 1214413 h 1249788"/>
                      <a:gd name="connsiteX35" fmla="*/ 1723166 w 5252022"/>
                      <a:gd name="connsiteY35" fmla="*/ 1214413 h 1249788"/>
                      <a:gd name="connsiteX36" fmla="*/ 1415772 w 5252022"/>
                      <a:gd name="connsiteY36" fmla="*/ 1214413 h 1249788"/>
                      <a:gd name="connsiteX37" fmla="*/ 1212892 w 5252022"/>
                      <a:gd name="connsiteY37" fmla="*/ 1214413 h 1249788"/>
                      <a:gd name="connsiteX38" fmla="*/ 905497 w 5252022"/>
                      <a:gd name="connsiteY38" fmla="*/ 1214413 h 1249788"/>
                      <a:gd name="connsiteX39" fmla="*/ 650361 w 5252022"/>
                      <a:gd name="connsiteY39" fmla="*/ 1214413 h 1249788"/>
                      <a:gd name="connsiteX40" fmla="*/ 499737 w 5252022"/>
                      <a:gd name="connsiteY40" fmla="*/ 1214413 h 1249788"/>
                      <a:gd name="connsiteX41" fmla="*/ 17128 w 5252022"/>
                      <a:gd name="connsiteY41" fmla="*/ 1214413 h 1249788"/>
                      <a:gd name="connsiteX42" fmla="*/ 17128 w 5252022"/>
                      <a:gd name="connsiteY42" fmla="*/ 617526 h 1249788"/>
                      <a:gd name="connsiteX43" fmla="*/ 98937 w 5252022"/>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52022" h="1249788" fill="none" extrusionOk="0">
                        <a:moveTo>
                          <a:pt x="17128" y="66553"/>
                        </a:moveTo>
                        <a:cubicBezTo>
                          <a:pt x="71436" y="39452"/>
                          <a:pt x="170657" y="104412"/>
                          <a:pt x="220009" y="66553"/>
                        </a:cubicBezTo>
                        <a:cubicBezTo>
                          <a:pt x="245777" y="23687"/>
                          <a:pt x="374969" y="107089"/>
                          <a:pt x="422889" y="66553"/>
                        </a:cubicBezTo>
                        <a:cubicBezTo>
                          <a:pt x="460962" y="-973"/>
                          <a:pt x="624826" y="138019"/>
                          <a:pt x="730283" y="66553"/>
                        </a:cubicBezTo>
                        <a:cubicBezTo>
                          <a:pt x="835906" y="-13630"/>
                          <a:pt x="994010" y="133816"/>
                          <a:pt x="1142191" y="66553"/>
                        </a:cubicBezTo>
                        <a:cubicBezTo>
                          <a:pt x="1262931" y="1556"/>
                          <a:pt x="1470889" y="157151"/>
                          <a:pt x="1554100" y="66553"/>
                        </a:cubicBezTo>
                        <a:cubicBezTo>
                          <a:pt x="1637849" y="-12436"/>
                          <a:pt x="1804056" y="110271"/>
                          <a:pt x="1861494" y="66553"/>
                        </a:cubicBezTo>
                        <a:cubicBezTo>
                          <a:pt x="1920700" y="20288"/>
                          <a:pt x="2063341" y="114528"/>
                          <a:pt x="2116631" y="66553"/>
                        </a:cubicBezTo>
                        <a:cubicBezTo>
                          <a:pt x="2176690" y="54833"/>
                          <a:pt x="2314036" y="80982"/>
                          <a:pt x="2476282" y="66553"/>
                        </a:cubicBezTo>
                        <a:cubicBezTo>
                          <a:pt x="2635790" y="66887"/>
                          <a:pt x="2635437" y="81064"/>
                          <a:pt x="2731419" y="66553"/>
                        </a:cubicBezTo>
                        <a:cubicBezTo>
                          <a:pt x="2839857" y="55047"/>
                          <a:pt x="2894230" y="125900"/>
                          <a:pt x="2934299" y="66553"/>
                        </a:cubicBezTo>
                        <a:cubicBezTo>
                          <a:pt x="3008658" y="-6822"/>
                          <a:pt x="3150491" y="98117"/>
                          <a:pt x="3293951" y="66553"/>
                        </a:cubicBezTo>
                        <a:cubicBezTo>
                          <a:pt x="3407192" y="66739"/>
                          <a:pt x="3582414" y="112431"/>
                          <a:pt x="3705859" y="66553"/>
                        </a:cubicBezTo>
                        <a:cubicBezTo>
                          <a:pt x="3860863" y="27116"/>
                          <a:pt x="3890580" y="142482"/>
                          <a:pt x="3960996" y="66553"/>
                        </a:cubicBezTo>
                        <a:cubicBezTo>
                          <a:pt x="4026968" y="3715"/>
                          <a:pt x="4071137" y="113885"/>
                          <a:pt x="4163876" y="66553"/>
                        </a:cubicBezTo>
                        <a:cubicBezTo>
                          <a:pt x="4221653" y="-4815"/>
                          <a:pt x="4377842" y="184956"/>
                          <a:pt x="4523528" y="66553"/>
                        </a:cubicBezTo>
                        <a:cubicBezTo>
                          <a:pt x="4669565" y="-7922"/>
                          <a:pt x="4720317" y="137708"/>
                          <a:pt x="4883179" y="66553"/>
                        </a:cubicBezTo>
                        <a:cubicBezTo>
                          <a:pt x="5050004" y="-11570"/>
                          <a:pt x="5155491" y="82262"/>
                          <a:pt x="5242830" y="66553"/>
                        </a:cubicBezTo>
                        <a:cubicBezTo>
                          <a:pt x="5271692" y="187271"/>
                          <a:pt x="5243709" y="405583"/>
                          <a:pt x="5242830" y="629004"/>
                        </a:cubicBezTo>
                        <a:cubicBezTo>
                          <a:pt x="5258384" y="870640"/>
                          <a:pt x="5225584" y="971081"/>
                          <a:pt x="5242830" y="1214413"/>
                        </a:cubicBezTo>
                        <a:cubicBezTo>
                          <a:pt x="5147540" y="1279351"/>
                          <a:pt x="5014829" y="1147210"/>
                          <a:pt x="4935436" y="1214413"/>
                        </a:cubicBezTo>
                        <a:cubicBezTo>
                          <a:pt x="4855091" y="1262515"/>
                          <a:pt x="4648481" y="1149696"/>
                          <a:pt x="4575785" y="1214413"/>
                        </a:cubicBezTo>
                        <a:cubicBezTo>
                          <a:pt x="4501135" y="1267266"/>
                          <a:pt x="4465781" y="1159436"/>
                          <a:pt x="4372905" y="1214413"/>
                        </a:cubicBezTo>
                        <a:cubicBezTo>
                          <a:pt x="4289039" y="1270415"/>
                          <a:pt x="4227753" y="1197754"/>
                          <a:pt x="4117767" y="1214413"/>
                        </a:cubicBezTo>
                        <a:cubicBezTo>
                          <a:pt x="4003172" y="1248179"/>
                          <a:pt x="3932177" y="1142884"/>
                          <a:pt x="3810373" y="1214413"/>
                        </a:cubicBezTo>
                        <a:cubicBezTo>
                          <a:pt x="3693348" y="1308852"/>
                          <a:pt x="3573667" y="1178669"/>
                          <a:pt x="3450722" y="1214413"/>
                        </a:cubicBezTo>
                        <a:cubicBezTo>
                          <a:pt x="3349234" y="1227979"/>
                          <a:pt x="3318107" y="1209549"/>
                          <a:pt x="3195585" y="1214413"/>
                        </a:cubicBezTo>
                        <a:cubicBezTo>
                          <a:pt x="3058657" y="1215903"/>
                          <a:pt x="3107162" y="1168259"/>
                          <a:pt x="3044962" y="1214413"/>
                        </a:cubicBezTo>
                        <a:cubicBezTo>
                          <a:pt x="2980193" y="1259635"/>
                          <a:pt x="2841780" y="1162979"/>
                          <a:pt x="2737567" y="1214413"/>
                        </a:cubicBezTo>
                        <a:cubicBezTo>
                          <a:pt x="2636359" y="1250454"/>
                          <a:pt x="2545766" y="1138671"/>
                          <a:pt x="2482430" y="1214413"/>
                        </a:cubicBezTo>
                        <a:cubicBezTo>
                          <a:pt x="2428490" y="1282658"/>
                          <a:pt x="2368935" y="1210748"/>
                          <a:pt x="2331807" y="1214413"/>
                        </a:cubicBezTo>
                        <a:cubicBezTo>
                          <a:pt x="2279491" y="1220831"/>
                          <a:pt x="2258592" y="1175955"/>
                          <a:pt x="2181183" y="1214413"/>
                        </a:cubicBezTo>
                        <a:cubicBezTo>
                          <a:pt x="2073370" y="1255058"/>
                          <a:pt x="2000257" y="1192061"/>
                          <a:pt x="1821533" y="1214413"/>
                        </a:cubicBezTo>
                        <a:cubicBezTo>
                          <a:pt x="1658693" y="1262897"/>
                          <a:pt x="1674576" y="1209229"/>
                          <a:pt x="1566395" y="1214413"/>
                        </a:cubicBezTo>
                        <a:cubicBezTo>
                          <a:pt x="1461152" y="1217078"/>
                          <a:pt x="1407290" y="1190980"/>
                          <a:pt x="1259001" y="1214413"/>
                        </a:cubicBezTo>
                        <a:cubicBezTo>
                          <a:pt x="1108107" y="1229165"/>
                          <a:pt x="991164" y="1181726"/>
                          <a:pt x="899350" y="1214413"/>
                        </a:cubicBezTo>
                        <a:cubicBezTo>
                          <a:pt x="791523" y="1257418"/>
                          <a:pt x="715909" y="1185710"/>
                          <a:pt x="644213" y="1214413"/>
                        </a:cubicBezTo>
                        <a:cubicBezTo>
                          <a:pt x="566103" y="1208537"/>
                          <a:pt x="210530" y="1175442"/>
                          <a:pt x="17128" y="1214413"/>
                        </a:cubicBezTo>
                        <a:cubicBezTo>
                          <a:pt x="4194" y="970385"/>
                          <a:pt x="30335" y="873552"/>
                          <a:pt x="17128" y="651962"/>
                        </a:cubicBezTo>
                        <a:cubicBezTo>
                          <a:pt x="10972" y="405342"/>
                          <a:pt x="30292" y="363143"/>
                          <a:pt x="17128" y="66553"/>
                        </a:cubicBezTo>
                        <a:close/>
                      </a:path>
                      <a:path w="5252022" h="1249788" stroke="0" extrusionOk="0">
                        <a:moveTo>
                          <a:pt x="98937" y="888"/>
                        </a:moveTo>
                        <a:cubicBezTo>
                          <a:pt x="177766" y="-22990"/>
                          <a:pt x="216461" y="56978"/>
                          <a:pt x="272266" y="66553"/>
                        </a:cubicBezTo>
                        <a:cubicBezTo>
                          <a:pt x="328657" y="73589"/>
                          <a:pt x="349829" y="83563"/>
                          <a:pt x="422889" y="66553"/>
                        </a:cubicBezTo>
                        <a:cubicBezTo>
                          <a:pt x="486779" y="85274"/>
                          <a:pt x="583653" y="101606"/>
                          <a:pt x="730283" y="66553"/>
                        </a:cubicBezTo>
                        <a:cubicBezTo>
                          <a:pt x="836476" y="184"/>
                          <a:pt x="954981" y="163114"/>
                          <a:pt x="1089934" y="66553"/>
                        </a:cubicBezTo>
                        <a:cubicBezTo>
                          <a:pt x="1206642" y="-11191"/>
                          <a:pt x="1247208" y="87581"/>
                          <a:pt x="1292814" y="66553"/>
                        </a:cubicBezTo>
                        <a:cubicBezTo>
                          <a:pt x="1335510" y="51152"/>
                          <a:pt x="1396562" y="97844"/>
                          <a:pt x="1443438" y="66553"/>
                        </a:cubicBezTo>
                        <a:cubicBezTo>
                          <a:pt x="1501844" y="18691"/>
                          <a:pt x="1676647" y="136161"/>
                          <a:pt x="1750832" y="66553"/>
                        </a:cubicBezTo>
                        <a:cubicBezTo>
                          <a:pt x="1810979" y="-19597"/>
                          <a:pt x="1847199" y="80012"/>
                          <a:pt x="1901455" y="66553"/>
                        </a:cubicBezTo>
                        <a:cubicBezTo>
                          <a:pt x="1943184" y="80427"/>
                          <a:pt x="2027802" y="70309"/>
                          <a:pt x="2104335" y="66553"/>
                        </a:cubicBezTo>
                        <a:cubicBezTo>
                          <a:pt x="2181651" y="63680"/>
                          <a:pt x="2330867" y="71096"/>
                          <a:pt x="2411729" y="66553"/>
                        </a:cubicBezTo>
                        <a:cubicBezTo>
                          <a:pt x="2486322" y="57658"/>
                          <a:pt x="2586770" y="132900"/>
                          <a:pt x="2719124" y="66553"/>
                        </a:cubicBezTo>
                        <a:cubicBezTo>
                          <a:pt x="2854279" y="10296"/>
                          <a:pt x="2826282" y="99014"/>
                          <a:pt x="2922004" y="66553"/>
                        </a:cubicBezTo>
                        <a:cubicBezTo>
                          <a:pt x="3017120" y="15166"/>
                          <a:pt x="3154313" y="118027"/>
                          <a:pt x="3281655" y="66553"/>
                        </a:cubicBezTo>
                        <a:cubicBezTo>
                          <a:pt x="3398729" y="-31"/>
                          <a:pt x="3478053" y="75664"/>
                          <a:pt x="3693563" y="66553"/>
                        </a:cubicBezTo>
                        <a:cubicBezTo>
                          <a:pt x="3886999" y="64465"/>
                          <a:pt x="3934326" y="157138"/>
                          <a:pt x="4000958" y="66553"/>
                        </a:cubicBezTo>
                        <a:cubicBezTo>
                          <a:pt x="4076239" y="8915"/>
                          <a:pt x="4195117" y="96281"/>
                          <a:pt x="4256095" y="66553"/>
                        </a:cubicBezTo>
                        <a:cubicBezTo>
                          <a:pt x="4300531" y="29745"/>
                          <a:pt x="4393759" y="61635"/>
                          <a:pt x="4563489" y="66553"/>
                        </a:cubicBezTo>
                        <a:cubicBezTo>
                          <a:pt x="4699224" y="54899"/>
                          <a:pt x="4660428" y="71632"/>
                          <a:pt x="4714112" y="66553"/>
                        </a:cubicBezTo>
                        <a:cubicBezTo>
                          <a:pt x="4749539" y="64224"/>
                          <a:pt x="5014312" y="94054"/>
                          <a:pt x="5242830" y="66553"/>
                        </a:cubicBezTo>
                        <a:cubicBezTo>
                          <a:pt x="5258962" y="372261"/>
                          <a:pt x="5209951" y="528968"/>
                          <a:pt x="5242830" y="663439"/>
                        </a:cubicBezTo>
                        <a:cubicBezTo>
                          <a:pt x="5302773" y="789821"/>
                          <a:pt x="5244373" y="1054533"/>
                          <a:pt x="5242830" y="1214413"/>
                        </a:cubicBezTo>
                        <a:cubicBezTo>
                          <a:pt x="5199411" y="1214535"/>
                          <a:pt x="5171822" y="1167948"/>
                          <a:pt x="5092207" y="1214413"/>
                        </a:cubicBezTo>
                        <a:cubicBezTo>
                          <a:pt x="5026346" y="1218266"/>
                          <a:pt x="4806301" y="1136508"/>
                          <a:pt x="4680299" y="1214413"/>
                        </a:cubicBezTo>
                        <a:cubicBezTo>
                          <a:pt x="4581471" y="1312621"/>
                          <a:pt x="4551253" y="1173433"/>
                          <a:pt x="4477419" y="1214413"/>
                        </a:cubicBezTo>
                        <a:cubicBezTo>
                          <a:pt x="4397009" y="1268281"/>
                          <a:pt x="4317278" y="1176631"/>
                          <a:pt x="4274539" y="1214413"/>
                        </a:cubicBezTo>
                        <a:cubicBezTo>
                          <a:pt x="4231837" y="1225831"/>
                          <a:pt x="4085096" y="1193151"/>
                          <a:pt x="3967144" y="1214413"/>
                        </a:cubicBezTo>
                        <a:cubicBezTo>
                          <a:pt x="3800353" y="1246548"/>
                          <a:pt x="3718837" y="1110877"/>
                          <a:pt x="3607493" y="1214413"/>
                        </a:cubicBezTo>
                        <a:cubicBezTo>
                          <a:pt x="3523145" y="1300252"/>
                          <a:pt x="3504148" y="1189841"/>
                          <a:pt x="3456870" y="1214413"/>
                        </a:cubicBezTo>
                        <a:cubicBezTo>
                          <a:pt x="3405784" y="1258945"/>
                          <a:pt x="3205382" y="1160702"/>
                          <a:pt x="3044962" y="1214413"/>
                        </a:cubicBezTo>
                        <a:cubicBezTo>
                          <a:pt x="2911636" y="1254231"/>
                          <a:pt x="2905034" y="1202599"/>
                          <a:pt x="2842081" y="1214413"/>
                        </a:cubicBezTo>
                        <a:cubicBezTo>
                          <a:pt x="2785382" y="1218335"/>
                          <a:pt x="2673933" y="1220770"/>
                          <a:pt x="2586944" y="1214413"/>
                        </a:cubicBezTo>
                        <a:cubicBezTo>
                          <a:pt x="2518698" y="1214372"/>
                          <a:pt x="2391539" y="1203657"/>
                          <a:pt x="2331807" y="1214413"/>
                        </a:cubicBezTo>
                        <a:cubicBezTo>
                          <a:pt x="2272067" y="1238903"/>
                          <a:pt x="2146856" y="1178817"/>
                          <a:pt x="2076670" y="1214413"/>
                        </a:cubicBezTo>
                        <a:cubicBezTo>
                          <a:pt x="2021165" y="1256238"/>
                          <a:pt x="1978996" y="1208724"/>
                          <a:pt x="1926047" y="1214413"/>
                        </a:cubicBezTo>
                        <a:cubicBezTo>
                          <a:pt x="1861431" y="1224075"/>
                          <a:pt x="1817842" y="1203053"/>
                          <a:pt x="1723166" y="1214413"/>
                        </a:cubicBezTo>
                        <a:cubicBezTo>
                          <a:pt x="1618390" y="1194113"/>
                          <a:pt x="1527982" y="1141411"/>
                          <a:pt x="1415772" y="1214413"/>
                        </a:cubicBezTo>
                        <a:cubicBezTo>
                          <a:pt x="1287400" y="1286621"/>
                          <a:pt x="1285037" y="1197382"/>
                          <a:pt x="1212892" y="1214413"/>
                        </a:cubicBezTo>
                        <a:cubicBezTo>
                          <a:pt x="1142214" y="1244851"/>
                          <a:pt x="948921" y="1147857"/>
                          <a:pt x="905497" y="1214413"/>
                        </a:cubicBezTo>
                        <a:cubicBezTo>
                          <a:pt x="829943" y="1278329"/>
                          <a:pt x="736962" y="1181058"/>
                          <a:pt x="650361" y="1214413"/>
                        </a:cubicBezTo>
                        <a:cubicBezTo>
                          <a:pt x="541688" y="1247425"/>
                          <a:pt x="525370" y="1187962"/>
                          <a:pt x="499737" y="1214413"/>
                        </a:cubicBezTo>
                        <a:cubicBezTo>
                          <a:pt x="464113" y="1232272"/>
                          <a:pt x="133891" y="1135699"/>
                          <a:pt x="17128" y="1214413"/>
                        </a:cubicBezTo>
                        <a:cubicBezTo>
                          <a:pt x="-42275" y="995220"/>
                          <a:pt x="-27232" y="778748"/>
                          <a:pt x="17128" y="617526"/>
                        </a:cubicBezTo>
                        <a:cubicBezTo>
                          <a:pt x="-13305" y="421167"/>
                          <a:pt x="165214" y="269748"/>
                          <a:pt x="98937" y="888"/>
                        </a:cubicBezTo>
                        <a:close/>
                      </a:path>
                      <a:path w="5252022" h="1249788" fill="none" stroke="0" extrusionOk="0">
                        <a:moveTo>
                          <a:pt x="17128" y="66553"/>
                        </a:moveTo>
                        <a:cubicBezTo>
                          <a:pt x="75822" y="36483"/>
                          <a:pt x="169498" y="118016"/>
                          <a:pt x="220009" y="66553"/>
                        </a:cubicBezTo>
                        <a:cubicBezTo>
                          <a:pt x="264375" y="20816"/>
                          <a:pt x="374243" y="109574"/>
                          <a:pt x="422889" y="66553"/>
                        </a:cubicBezTo>
                        <a:cubicBezTo>
                          <a:pt x="471012" y="16924"/>
                          <a:pt x="654873" y="138419"/>
                          <a:pt x="730283" y="66553"/>
                        </a:cubicBezTo>
                        <a:cubicBezTo>
                          <a:pt x="819492" y="-36695"/>
                          <a:pt x="1013331" y="132101"/>
                          <a:pt x="1142191" y="66553"/>
                        </a:cubicBezTo>
                        <a:cubicBezTo>
                          <a:pt x="1252854" y="1893"/>
                          <a:pt x="1454875" y="177431"/>
                          <a:pt x="1554100" y="66553"/>
                        </a:cubicBezTo>
                        <a:cubicBezTo>
                          <a:pt x="1621330" y="-22599"/>
                          <a:pt x="1789872" y="105014"/>
                          <a:pt x="1861494" y="66553"/>
                        </a:cubicBezTo>
                        <a:cubicBezTo>
                          <a:pt x="1927674" y="-4180"/>
                          <a:pt x="2062339" y="100191"/>
                          <a:pt x="2116631" y="66553"/>
                        </a:cubicBezTo>
                        <a:cubicBezTo>
                          <a:pt x="2184309" y="23395"/>
                          <a:pt x="2347954" y="95138"/>
                          <a:pt x="2476282" y="66553"/>
                        </a:cubicBezTo>
                        <a:cubicBezTo>
                          <a:pt x="2632229" y="62172"/>
                          <a:pt x="2635300" y="92826"/>
                          <a:pt x="2731419" y="66553"/>
                        </a:cubicBezTo>
                        <a:cubicBezTo>
                          <a:pt x="2818854" y="56515"/>
                          <a:pt x="2899332" y="112695"/>
                          <a:pt x="2934299" y="66553"/>
                        </a:cubicBezTo>
                        <a:cubicBezTo>
                          <a:pt x="2959429" y="5568"/>
                          <a:pt x="3173936" y="97034"/>
                          <a:pt x="3293951" y="66553"/>
                        </a:cubicBezTo>
                        <a:cubicBezTo>
                          <a:pt x="3420061" y="42385"/>
                          <a:pt x="3587531" y="134424"/>
                          <a:pt x="3705859" y="66553"/>
                        </a:cubicBezTo>
                        <a:cubicBezTo>
                          <a:pt x="3839292" y="23699"/>
                          <a:pt x="3867689" y="114064"/>
                          <a:pt x="3960996" y="66553"/>
                        </a:cubicBezTo>
                        <a:cubicBezTo>
                          <a:pt x="4058155" y="5585"/>
                          <a:pt x="4067100" y="107649"/>
                          <a:pt x="4163876" y="66553"/>
                        </a:cubicBezTo>
                        <a:cubicBezTo>
                          <a:pt x="4223953" y="-19937"/>
                          <a:pt x="4413935" y="167263"/>
                          <a:pt x="4523528" y="66553"/>
                        </a:cubicBezTo>
                        <a:cubicBezTo>
                          <a:pt x="4647042" y="-2392"/>
                          <a:pt x="4686516" y="131067"/>
                          <a:pt x="4883179" y="66553"/>
                        </a:cubicBezTo>
                        <a:cubicBezTo>
                          <a:pt x="5050177" y="-26731"/>
                          <a:pt x="5154719" y="81970"/>
                          <a:pt x="5242830" y="66553"/>
                        </a:cubicBezTo>
                        <a:cubicBezTo>
                          <a:pt x="5270668" y="198948"/>
                          <a:pt x="5217818" y="401540"/>
                          <a:pt x="5242830" y="629004"/>
                        </a:cubicBezTo>
                        <a:cubicBezTo>
                          <a:pt x="5243643" y="840735"/>
                          <a:pt x="5247489" y="963672"/>
                          <a:pt x="5242830" y="1214413"/>
                        </a:cubicBezTo>
                        <a:cubicBezTo>
                          <a:pt x="5144390" y="1254093"/>
                          <a:pt x="5003091" y="1172818"/>
                          <a:pt x="4935436" y="1214413"/>
                        </a:cubicBezTo>
                        <a:cubicBezTo>
                          <a:pt x="4880479" y="1264996"/>
                          <a:pt x="4622825" y="1130344"/>
                          <a:pt x="4575785" y="1214413"/>
                        </a:cubicBezTo>
                        <a:cubicBezTo>
                          <a:pt x="4496383" y="1305043"/>
                          <a:pt x="4437253" y="1156541"/>
                          <a:pt x="4372905" y="1214413"/>
                        </a:cubicBezTo>
                        <a:cubicBezTo>
                          <a:pt x="4281288" y="1246235"/>
                          <a:pt x="4213067" y="1195410"/>
                          <a:pt x="4117767" y="1214413"/>
                        </a:cubicBezTo>
                        <a:cubicBezTo>
                          <a:pt x="4016368" y="1232601"/>
                          <a:pt x="3935474" y="1146777"/>
                          <a:pt x="3810373" y="1214413"/>
                        </a:cubicBezTo>
                        <a:cubicBezTo>
                          <a:pt x="3692264" y="1291039"/>
                          <a:pt x="3530796" y="1185584"/>
                          <a:pt x="3450722" y="1214413"/>
                        </a:cubicBezTo>
                        <a:cubicBezTo>
                          <a:pt x="3346333" y="1236243"/>
                          <a:pt x="3317686" y="1213065"/>
                          <a:pt x="3195585" y="1214413"/>
                        </a:cubicBezTo>
                        <a:cubicBezTo>
                          <a:pt x="3064707" y="1225583"/>
                          <a:pt x="3101876" y="1167091"/>
                          <a:pt x="3044962" y="1214413"/>
                        </a:cubicBezTo>
                        <a:cubicBezTo>
                          <a:pt x="3003792" y="1240687"/>
                          <a:pt x="2842937" y="1187124"/>
                          <a:pt x="2737567" y="1214413"/>
                        </a:cubicBezTo>
                        <a:cubicBezTo>
                          <a:pt x="2643120" y="1242469"/>
                          <a:pt x="2542734" y="1154322"/>
                          <a:pt x="2482430" y="1214413"/>
                        </a:cubicBezTo>
                        <a:cubicBezTo>
                          <a:pt x="2432442" y="1280731"/>
                          <a:pt x="2382427" y="1210998"/>
                          <a:pt x="2331807" y="1214413"/>
                        </a:cubicBezTo>
                        <a:cubicBezTo>
                          <a:pt x="2297186" y="1226470"/>
                          <a:pt x="2259929" y="1164338"/>
                          <a:pt x="2181183" y="1214413"/>
                        </a:cubicBezTo>
                        <a:cubicBezTo>
                          <a:pt x="2108584" y="1232270"/>
                          <a:pt x="1979575" y="1154864"/>
                          <a:pt x="1821533" y="1214413"/>
                        </a:cubicBezTo>
                        <a:cubicBezTo>
                          <a:pt x="1649368" y="1257942"/>
                          <a:pt x="1667717" y="1196041"/>
                          <a:pt x="1566395" y="1214413"/>
                        </a:cubicBezTo>
                        <a:cubicBezTo>
                          <a:pt x="1468572" y="1217916"/>
                          <a:pt x="1408811" y="1194880"/>
                          <a:pt x="1259001" y="1214413"/>
                        </a:cubicBezTo>
                        <a:cubicBezTo>
                          <a:pt x="1114167" y="1240345"/>
                          <a:pt x="1011875" y="1171245"/>
                          <a:pt x="899350" y="1214413"/>
                        </a:cubicBezTo>
                        <a:cubicBezTo>
                          <a:pt x="803078" y="1255092"/>
                          <a:pt x="692486" y="1208977"/>
                          <a:pt x="644213" y="1214413"/>
                        </a:cubicBezTo>
                        <a:cubicBezTo>
                          <a:pt x="576851" y="1212634"/>
                          <a:pt x="186781" y="1162763"/>
                          <a:pt x="17128" y="1214413"/>
                        </a:cubicBezTo>
                        <a:cubicBezTo>
                          <a:pt x="19539" y="954665"/>
                          <a:pt x="27953" y="882252"/>
                          <a:pt x="17128" y="651962"/>
                        </a:cubicBezTo>
                        <a:cubicBezTo>
                          <a:pt x="7364" y="447542"/>
                          <a:pt x="19142" y="360935"/>
                          <a:pt x="17128" y="66553"/>
                        </a:cubicBezTo>
                        <a:close/>
                      </a:path>
                    </a:pathLst>
                  </a:custGeom>
                  <ask:type>
                    <ask:lineSketchScribble/>
                  </ask:type>
                </ask:lineSketchStyleProps>
              </a:ext>
            </a:extLst>
          </a:ln>
          <a:effectLst/>
        </p:spPr>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S</a:t>
            </a:r>
            <a:r>
              <a:rPr lang="en-US" sz="4000" b="1" i="1" kern="0" baseline="-25000" dirty="0" err="1">
                <a:solidFill>
                  <a:srgbClr val="C00000"/>
                </a:solidFill>
                <a:latin typeface="Calibri" panose="020F0502020204030204"/>
                <a:cs typeface="Arial" panose="020B0604020202020204" pitchFamily="34" charset="0"/>
              </a:rPr>
              <a:t>tp</a:t>
            </a:r>
            <a:r>
              <a:rPr kumimoji="0" lang="en-US" sz="40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 (a x a) x 6</a:t>
            </a:r>
            <a:endParaRPr kumimoji="0" lang="en-US" sz="40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endParaRPr>
          </a:p>
        </p:txBody>
      </p:sp>
      <p:sp>
        <p:nvSpPr>
          <p:cNvPr id="112" name="Arc 111">
            <a:extLst>
              <a:ext uri="{FF2B5EF4-FFF2-40B4-BE49-F238E27FC236}">
                <a16:creationId xmlns:a16="http://schemas.microsoft.com/office/drawing/2014/main" id="{CCC85411-74DA-4786-918D-C136A3EECDD0}"/>
              </a:ext>
            </a:extLst>
          </p:cNvPr>
          <p:cNvSpPr/>
          <p:nvPr/>
        </p:nvSpPr>
        <p:spPr>
          <a:xfrm flipV="1">
            <a:off x="1414946" y="3782728"/>
            <a:ext cx="1992222" cy="762799"/>
          </a:xfrm>
          <a:prstGeom prst="arc">
            <a:avLst>
              <a:gd name="adj1" fmla="val 11116378"/>
              <a:gd name="adj2" fmla="val 0"/>
            </a:avLst>
          </a:prstGeom>
          <a:ln w="381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sp>
        <p:nvSpPr>
          <p:cNvPr id="111" name="TextBox 110">
            <a:extLst>
              <a:ext uri="{FF2B5EF4-FFF2-40B4-BE49-F238E27FC236}">
                <a16:creationId xmlns:a16="http://schemas.microsoft.com/office/drawing/2014/main" id="{8998F76E-DC6A-4EB4-ADE4-A0D7B1676020}"/>
              </a:ext>
            </a:extLst>
          </p:cNvPr>
          <p:cNvSpPr txBox="1"/>
          <p:nvPr/>
        </p:nvSpPr>
        <p:spPr>
          <a:xfrm>
            <a:off x="2114046" y="4339304"/>
            <a:ext cx="6080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9FC5E8">
                    <a:lumMod val="50000"/>
                  </a:srgbClr>
                </a:solidFill>
                <a:effectLst/>
                <a:uLnTx/>
                <a:uFillTx/>
                <a:latin typeface="Tahoma"/>
                <a:ea typeface="+mn-ea"/>
                <a:cs typeface="+mn-cs"/>
              </a:rPr>
              <a:t>a</a:t>
            </a:r>
          </a:p>
        </p:txBody>
      </p:sp>
      <p:sp>
        <p:nvSpPr>
          <p:cNvPr id="3" name="Freeform: Shape 2">
            <a:extLst>
              <a:ext uri="{FF2B5EF4-FFF2-40B4-BE49-F238E27FC236}">
                <a16:creationId xmlns:a16="http://schemas.microsoft.com/office/drawing/2014/main" id="{97BB8B18-43AC-4785-BB76-B222E44CB89C}"/>
              </a:ext>
            </a:extLst>
          </p:cNvPr>
          <p:cNvSpPr/>
          <p:nvPr/>
        </p:nvSpPr>
        <p:spPr>
          <a:xfrm>
            <a:off x="5511800" y="1320800"/>
            <a:ext cx="5600700" cy="3632200"/>
          </a:xfrm>
          <a:custGeom>
            <a:avLst/>
            <a:gdLst>
              <a:gd name="connsiteX0" fmla="*/ 1498600 w 5702300"/>
              <a:gd name="connsiteY0" fmla="*/ 0 h 3632200"/>
              <a:gd name="connsiteX1" fmla="*/ 2908300 w 5702300"/>
              <a:gd name="connsiteY1" fmla="*/ 12700 h 3632200"/>
              <a:gd name="connsiteX2" fmla="*/ 2908300 w 5702300"/>
              <a:gd name="connsiteY2" fmla="*/ 1104900 h 3632200"/>
              <a:gd name="connsiteX3" fmla="*/ 5651500 w 5702300"/>
              <a:gd name="connsiteY3" fmla="*/ 1104900 h 3632200"/>
              <a:gd name="connsiteX4" fmla="*/ 5702300 w 5702300"/>
              <a:gd name="connsiteY4" fmla="*/ 2413000 h 3632200"/>
              <a:gd name="connsiteX5" fmla="*/ 2882900 w 5702300"/>
              <a:gd name="connsiteY5" fmla="*/ 2413000 h 3632200"/>
              <a:gd name="connsiteX6" fmla="*/ 2882900 w 5702300"/>
              <a:gd name="connsiteY6" fmla="*/ 3619500 h 3632200"/>
              <a:gd name="connsiteX7" fmla="*/ 1524000 w 5702300"/>
              <a:gd name="connsiteY7" fmla="*/ 3632200 h 3632200"/>
              <a:gd name="connsiteX8" fmla="*/ 1473200 w 5702300"/>
              <a:gd name="connsiteY8" fmla="*/ 3619500 h 3632200"/>
              <a:gd name="connsiteX9" fmla="*/ 1498600 w 5702300"/>
              <a:gd name="connsiteY9" fmla="*/ 2438400 h 3632200"/>
              <a:gd name="connsiteX10" fmla="*/ 0 w 5702300"/>
              <a:gd name="connsiteY10" fmla="*/ 2400300 h 3632200"/>
              <a:gd name="connsiteX11" fmla="*/ 50800 w 5702300"/>
              <a:gd name="connsiteY11" fmla="*/ 1117600 h 3632200"/>
              <a:gd name="connsiteX12" fmla="*/ 1485900 w 5702300"/>
              <a:gd name="connsiteY12" fmla="*/ 1104900 h 3632200"/>
              <a:gd name="connsiteX13" fmla="*/ 1498600 w 5702300"/>
              <a:gd name="connsiteY13" fmla="*/ 0 h 3632200"/>
              <a:gd name="connsiteX0" fmla="*/ 1447800 w 5651500"/>
              <a:gd name="connsiteY0" fmla="*/ 0 h 3632200"/>
              <a:gd name="connsiteX1" fmla="*/ 2857500 w 5651500"/>
              <a:gd name="connsiteY1" fmla="*/ 12700 h 3632200"/>
              <a:gd name="connsiteX2" fmla="*/ 2857500 w 5651500"/>
              <a:gd name="connsiteY2" fmla="*/ 1104900 h 3632200"/>
              <a:gd name="connsiteX3" fmla="*/ 5600700 w 5651500"/>
              <a:gd name="connsiteY3" fmla="*/ 1104900 h 3632200"/>
              <a:gd name="connsiteX4" fmla="*/ 5651500 w 5651500"/>
              <a:gd name="connsiteY4" fmla="*/ 2413000 h 3632200"/>
              <a:gd name="connsiteX5" fmla="*/ 2832100 w 5651500"/>
              <a:gd name="connsiteY5" fmla="*/ 2413000 h 3632200"/>
              <a:gd name="connsiteX6" fmla="*/ 2832100 w 5651500"/>
              <a:gd name="connsiteY6" fmla="*/ 3619500 h 3632200"/>
              <a:gd name="connsiteX7" fmla="*/ 1473200 w 5651500"/>
              <a:gd name="connsiteY7" fmla="*/ 3632200 h 3632200"/>
              <a:gd name="connsiteX8" fmla="*/ 1422400 w 5651500"/>
              <a:gd name="connsiteY8" fmla="*/ 3619500 h 3632200"/>
              <a:gd name="connsiteX9" fmla="*/ 1447800 w 5651500"/>
              <a:gd name="connsiteY9" fmla="*/ 2438400 h 3632200"/>
              <a:gd name="connsiteX10" fmla="*/ 101600 w 5651500"/>
              <a:gd name="connsiteY10" fmla="*/ 2387600 h 3632200"/>
              <a:gd name="connsiteX11" fmla="*/ 0 w 5651500"/>
              <a:gd name="connsiteY11" fmla="*/ 1117600 h 3632200"/>
              <a:gd name="connsiteX12" fmla="*/ 1435100 w 5651500"/>
              <a:gd name="connsiteY12" fmla="*/ 1104900 h 3632200"/>
              <a:gd name="connsiteX13" fmla="*/ 1447800 w 5651500"/>
              <a:gd name="connsiteY13" fmla="*/ 0 h 3632200"/>
              <a:gd name="connsiteX0" fmla="*/ 1384300 w 5588000"/>
              <a:gd name="connsiteY0" fmla="*/ 0 h 3632200"/>
              <a:gd name="connsiteX1" fmla="*/ 2794000 w 5588000"/>
              <a:gd name="connsiteY1" fmla="*/ 12700 h 3632200"/>
              <a:gd name="connsiteX2" fmla="*/ 2794000 w 5588000"/>
              <a:gd name="connsiteY2" fmla="*/ 1104900 h 3632200"/>
              <a:gd name="connsiteX3" fmla="*/ 5537200 w 5588000"/>
              <a:gd name="connsiteY3" fmla="*/ 1104900 h 3632200"/>
              <a:gd name="connsiteX4" fmla="*/ 5588000 w 5588000"/>
              <a:gd name="connsiteY4" fmla="*/ 2413000 h 3632200"/>
              <a:gd name="connsiteX5" fmla="*/ 2768600 w 5588000"/>
              <a:gd name="connsiteY5" fmla="*/ 2413000 h 3632200"/>
              <a:gd name="connsiteX6" fmla="*/ 2768600 w 5588000"/>
              <a:gd name="connsiteY6" fmla="*/ 3619500 h 3632200"/>
              <a:gd name="connsiteX7" fmla="*/ 1409700 w 5588000"/>
              <a:gd name="connsiteY7" fmla="*/ 3632200 h 3632200"/>
              <a:gd name="connsiteX8" fmla="*/ 1358900 w 5588000"/>
              <a:gd name="connsiteY8" fmla="*/ 3619500 h 3632200"/>
              <a:gd name="connsiteX9" fmla="*/ 1384300 w 5588000"/>
              <a:gd name="connsiteY9" fmla="*/ 2438400 h 3632200"/>
              <a:gd name="connsiteX10" fmla="*/ 38100 w 5588000"/>
              <a:gd name="connsiteY10" fmla="*/ 2387600 h 3632200"/>
              <a:gd name="connsiteX11" fmla="*/ 0 w 5588000"/>
              <a:gd name="connsiteY11" fmla="*/ 1079500 h 3632200"/>
              <a:gd name="connsiteX12" fmla="*/ 1371600 w 5588000"/>
              <a:gd name="connsiteY12" fmla="*/ 1104900 h 3632200"/>
              <a:gd name="connsiteX13" fmla="*/ 1384300 w 5588000"/>
              <a:gd name="connsiteY13" fmla="*/ 0 h 3632200"/>
              <a:gd name="connsiteX0" fmla="*/ 1384300 w 5588000"/>
              <a:gd name="connsiteY0" fmla="*/ 0 h 3632200"/>
              <a:gd name="connsiteX1" fmla="*/ 2794000 w 5588000"/>
              <a:gd name="connsiteY1" fmla="*/ 12700 h 3632200"/>
              <a:gd name="connsiteX2" fmla="*/ 2794000 w 5588000"/>
              <a:gd name="connsiteY2" fmla="*/ 1104900 h 3632200"/>
              <a:gd name="connsiteX3" fmla="*/ 5537200 w 5588000"/>
              <a:gd name="connsiteY3" fmla="*/ 1104900 h 3632200"/>
              <a:gd name="connsiteX4" fmla="*/ 5588000 w 5588000"/>
              <a:gd name="connsiteY4" fmla="*/ 2413000 h 3632200"/>
              <a:gd name="connsiteX5" fmla="*/ 2768600 w 5588000"/>
              <a:gd name="connsiteY5" fmla="*/ 2413000 h 3632200"/>
              <a:gd name="connsiteX6" fmla="*/ 2768600 w 5588000"/>
              <a:gd name="connsiteY6" fmla="*/ 3619500 h 3632200"/>
              <a:gd name="connsiteX7" fmla="*/ 1409700 w 5588000"/>
              <a:gd name="connsiteY7" fmla="*/ 3632200 h 3632200"/>
              <a:gd name="connsiteX8" fmla="*/ 1358900 w 5588000"/>
              <a:gd name="connsiteY8" fmla="*/ 3619500 h 3632200"/>
              <a:gd name="connsiteX9" fmla="*/ 1384300 w 5588000"/>
              <a:gd name="connsiteY9" fmla="*/ 2438400 h 3632200"/>
              <a:gd name="connsiteX10" fmla="*/ 0 w 5588000"/>
              <a:gd name="connsiteY10" fmla="*/ 2387600 h 3632200"/>
              <a:gd name="connsiteX11" fmla="*/ 0 w 5588000"/>
              <a:gd name="connsiteY11" fmla="*/ 1079500 h 3632200"/>
              <a:gd name="connsiteX12" fmla="*/ 1371600 w 5588000"/>
              <a:gd name="connsiteY12" fmla="*/ 1104900 h 3632200"/>
              <a:gd name="connsiteX13" fmla="*/ 1384300 w 55880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97000 w 5600700"/>
              <a:gd name="connsiteY9" fmla="*/ 2438400 h 3632200"/>
              <a:gd name="connsiteX10" fmla="*/ 12700 w 5600700"/>
              <a:gd name="connsiteY10" fmla="*/ 2387600 h 3632200"/>
              <a:gd name="connsiteX11" fmla="*/ 0 w 5600700"/>
              <a:gd name="connsiteY11" fmla="*/ 1130300 h 3632200"/>
              <a:gd name="connsiteX12" fmla="*/ 1384300 w 5600700"/>
              <a:gd name="connsiteY12" fmla="*/ 11049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97000 w 5600700"/>
              <a:gd name="connsiteY9" fmla="*/ 24384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97000 w 5600700"/>
              <a:gd name="connsiteY9" fmla="*/ 24257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409700 w 5600700"/>
              <a:gd name="connsiteY9" fmla="*/ 23876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58900 w 5600700"/>
              <a:gd name="connsiteY9" fmla="*/ 23749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75300 w 5600700"/>
              <a:gd name="connsiteY3" fmla="*/ 11430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58900 w 5600700"/>
              <a:gd name="connsiteY9" fmla="*/ 23749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43000 h 3632200"/>
              <a:gd name="connsiteX3" fmla="*/ 5575300 w 5600700"/>
              <a:gd name="connsiteY3" fmla="*/ 11430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58900 w 5600700"/>
              <a:gd name="connsiteY9" fmla="*/ 23749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00700" h="3632200">
                <a:moveTo>
                  <a:pt x="1397000" y="0"/>
                </a:moveTo>
                <a:lnTo>
                  <a:pt x="2806700" y="12700"/>
                </a:lnTo>
                <a:lnTo>
                  <a:pt x="2806700" y="1143000"/>
                </a:lnTo>
                <a:lnTo>
                  <a:pt x="5575300" y="1143000"/>
                </a:lnTo>
                <a:lnTo>
                  <a:pt x="5600700" y="2413000"/>
                </a:lnTo>
                <a:lnTo>
                  <a:pt x="2781300" y="2413000"/>
                </a:lnTo>
                <a:lnTo>
                  <a:pt x="2781300" y="3619500"/>
                </a:lnTo>
                <a:lnTo>
                  <a:pt x="1422400" y="3632200"/>
                </a:lnTo>
                <a:lnTo>
                  <a:pt x="1371600" y="3619500"/>
                </a:lnTo>
                <a:lnTo>
                  <a:pt x="1358900" y="2374900"/>
                </a:lnTo>
                <a:lnTo>
                  <a:pt x="12700" y="2387600"/>
                </a:lnTo>
                <a:lnTo>
                  <a:pt x="0" y="1130300"/>
                </a:lnTo>
                <a:lnTo>
                  <a:pt x="1371600" y="1143000"/>
                </a:lnTo>
                <a:lnTo>
                  <a:pt x="1397000" y="0"/>
                </a:ln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339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ox(out)">
                                      <p:cBhvr>
                                        <p:cTn id="7" dur="500"/>
                                        <p:tgtEl>
                                          <p:spTgt spid="7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ox(out)">
                                      <p:cBhvr>
                                        <p:cTn id="10" dur="500"/>
                                        <p:tgtEl>
                                          <p:spTgt spid="78"/>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box(out)">
                                      <p:cBhvr>
                                        <p:cTn id="13" dur="500"/>
                                        <p:tgtEl>
                                          <p:spTgt spid="83"/>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box(out)">
                                      <p:cBhvr>
                                        <p:cTn id="16" dur="500"/>
                                        <p:tgtEl>
                                          <p:spTgt spid="82"/>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box(out)">
                                      <p:cBhvr>
                                        <p:cTn id="19" dur="500"/>
                                        <p:tgtEl>
                                          <p:spTgt spid="80"/>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ox(out)">
                                      <p:cBhvr>
                                        <p:cTn id="22" dur="500"/>
                                        <p:tgtEl>
                                          <p:spTgt spid="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500"/>
                                        <p:tgtEl>
                                          <p:spTgt spid="8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500"/>
                                        <p:tgtEl>
                                          <p:spTgt spid="88"/>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grpId="1" nodeType="clickEffect">
                                  <p:stCondLst>
                                    <p:cond delay="0"/>
                                  </p:stCondLst>
                                  <p:childTnLst>
                                    <p:animEffect transition="out" filter="fade">
                                      <p:cBhvr>
                                        <p:cTn id="44" dur="500" tmFilter="0, 0; .2, .5; .8, .5; 1, 0"/>
                                        <p:tgtEl>
                                          <p:spTgt spid="79"/>
                                        </p:tgtEl>
                                      </p:cBhvr>
                                    </p:animEffect>
                                    <p:animScale>
                                      <p:cBhvr>
                                        <p:cTn id="45" dur="250" autoRev="1" fill="hold"/>
                                        <p:tgtEl>
                                          <p:spTgt spid="79"/>
                                        </p:tgtEl>
                                      </p:cBhvr>
                                      <p:by x="105000" y="105000"/>
                                    </p:animScale>
                                  </p:childTnLst>
                                </p:cTn>
                              </p:par>
                              <p:par>
                                <p:cTn id="46" presetID="26" presetClass="emph" presetSubtype="0" fill="hold" grpId="1" nodeType="withEffect">
                                  <p:stCondLst>
                                    <p:cond delay="0"/>
                                  </p:stCondLst>
                                  <p:childTnLst>
                                    <p:animEffect transition="out" filter="fade">
                                      <p:cBhvr>
                                        <p:cTn id="47" dur="500" tmFilter="0, 0; .2, .5; .8, .5; 1, 0"/>
                                        <p:tgtEl>
                                          <p:spTgt spid="78"/>
                                        </p:tgtEl>
                                      </p:cBhvr>
                                    </p:animEffect>
                                    <p:animScale>
                                      <p:cBhvr>
                                        <p:cTn id="48" dur="250" autoRev="1" fill="hold"/>
                                        <p:tgtEl>
                                          <p:spTgt spid="78"/>
                                        </p:tgtEl>
                                      </p:cBhvr>
                                      <p:by x="105000" y="105000"/>
                                    </p:animScale>
                                  </p:childTnLst>
                                </p:cTn>
                              </p:par>
                              <p:par>
                                <p:cTn id="49" presetID="26" presetClass="emph" presetSubtype="0" fill="hold" grpId="1" nodeType="withEffect">
                                  <p:stCondLst>
                                    <p:cond delay="0"/>
                                  </p:stCondLst>
                                  <p:childTnLst>
                                    <p:animEffect transition="out" filter="fade">
                                      <p:cBhvr>
                                        <p:cTn id="50" dur="500" tmFilter="0, 0; .2, .5; .8, .5; 1, 0"/>
                                        <p:tgtEl>
                                          <p:spTgt spid="83"/>
                                        </p:tgtEl>
                                      </p:cBhvr>
                                    </p:animEffect>
                                    <p:animScale>
                                      <p:cBhvr>
                                        <p:cTn id="51" dur="250" autoRev="1" fill="hold"/>
                                        <p:tgtEl>
                                          <p:spTgt spid="83"/>
                                        </p:tgtEl>
                                      </p:cBhvr>
                                      <p:by x="105000" y="105000"/>
                                    </p:animScale>
                                  </p:childTnLst>
                                </p:cTn>
                              </p:par>
                              <p:par>
                                <p:cTn id="52" presetID="26" presetClass="emph" presetSubtype="0" fill="hold" grpId="1" nodeType="withEffect">
                                  <p:stCondLst>
                                    <p:cond delay="0"/>
                                  </p:stCondLst>
                                  <p:childTnLst>
                                    <p:animEffect transition="out" filter="fade">
                                      <p:cBhvr>
                                        <p:cTn id="53" dur="500" tmFilter="0, 0; .2, .5; .8, .5; 1, 0"/>
                                        <p:tgtEl>
                                          <p:spTgt spid="82"/>
                                        </p:tgtEl>
                                      </p:cBhvr>
                                    </p:animEffect>
                                    <p:animScale>
                                      <p:cBhvr>
                                        <p:cTn id="54" dur="250" autoRev="1" fill="hold"/>
                                        <p:tgtEl>
                                          <p:spTgt spid="82"/>
                                        </p:tgtEl>
                                      </p:cBhvr>
                                      <p:by x="105000" y="105000"/>
                                    </p:animScale>
                                  </p:childTnLst>
                                </p:cTn>
                              </p:par>
                              <p:par>
                                <p:cTn id="55" presetID="26" presetClass="emph" presetSubtype="0" fill="hold" grpId="1" nodeType="withEffect">
                                  <p:stCondLst>
                                    <p:cond delay="0"/>
                                  </p:stCondLst>
                                  <p:childTnLst>
                                    <p:animEffect transition="out" filter="fade">
                                      <p:cBhvr>
                                        <p:cTn id="56" dur="500" tmFilter="0, 0; .2, .5; .8, .5; 1, 0"/>
                                        <p:tgtEl>
                                          <p:spTgt spid="89"/>
                                        </p:tgtEl>
                                      </p:cBhvr>
                                    </p:animEffect>
                                    <p:animScale>
                                      <p:cBhvr>
                                        <p:cTn id="57" dur="250" autoRev="1" fill="hold"/>
                                        <p:tgtEl>
                                          <p:spTgt spid="89"/>
                                        </p:tgtEl>
                                      </p:cBhvr>
                                      <p:by x="105000" y="105000"/>
                                    </p:animScale>
                                  </p:childTnLst>
                                </p:cTn>
                              </p:par>
                              <p:par>
                                <p:cTn id="58" presetID="26" presetClass="emph" presetSubtype="0" fill="hold" grpId="1" nodeType="withEffect">
                                  <p:stCondLst>
                                    <p:cond delay="0"/>
                                  </p:stCondLst>
                                  <p:childTnLst>
                                    <p:animEffect transition="out" filter="fade">
                                      <p:cBhvr>
                                        <p:cTn id="59" dur="500" tmFilter="0, 0; .2, .5; .8, .5; 1, 0"/>
                                        <p:tgtEl>
                                          <p:spTgt spid="90"/>
                                        </p:tgtEl>
                                      </p:cBhvr>
                                    </p:animEffect>
                                    <p:animScale>
                                      <p:cBhvr>
                                        <p:cTn id="60" dur="250" autoRev="1" fill="hold"/>
                                        <p:tgtEl>
                                          <p:spTgt spid="90"/>
                                        </p:tgtEl>
                                      </p:cBhvr>
                                      <p:by x="105000" y="105000"/>
                                    </p:animScale>
                                  </p:childTnLst>
                                </p:cTn>
                              </p:par>
                              <p:par>
                                <p:cTn id="61" presetID="26" presetClass="emph" presetSubtype="0" fill="hold" grpId="1" nodeType="withEffect">
                                  <p:stCondLst>
                                    <p:cond delay="0"/>
                                  </p:stCondLst>
                                  <p:childTnLst>
                                    <p:animEffect transition="out" filter="fade">
                                      <p:cBhvr>
                                        <p:cTn id="62" dur="500" tmFilter="0, 0; .2, .5; .8, .5; 1, 0"/>
                                        <p:tgtEl>
                                          <p:spTgt spid="91"/>
                                        </p:tgtEl>
                                      </p:cBhvr>
                                    </p:animEffect>
                                    <p:animScale>
                                      <p:cBhvr>
                                        <p:cTn id="63" dur="250" autoRev="1" fill="hold"/>
                                        <p:tgtEl>
                                          <p:spTgt spid="91"/>
                                        </p:tgtEl>
                                      </p:cBhvr>
                                      <p:by x="105000" y="105000"/>
                                    </p:animScale>
                                  </p:childTnLst>
                                </p:cTn>
                              </p:par>
                              <p:par>
                                <p:cTn id="64" presetID="26" presetClass="emph" presetSubtype="0" fill="hold" grpId="1" nodeType="withEffect">
                                  <p:stCondLst>
                                    <p:cond delay="0"/>
                                  </p:stCondLst>
                                  <p:childTnLst>
                                    <p:animEffect transition="out" filter="fade">
                                      <p:cBhvr>
                                        <p:cTn id="65" dur="500" tmFilter="0, 0; .2, .5; .8, .5; 1, 0"/>
                                        <p:tgtEl>
                                          <p:spTgt spid="92"/>
                                        </p:tgtEl>
                                      </p:cBhvr>
                                    </p:animEffect>
                                    <p:animScale>
                                      <p:cBhvr>
                                        <p:cTn id="66" dur="250" autoRev="1" fill="hold"/>
                                        <p:tgtEl>
                                          <p:spTgt spid="92"/>
                                        </p:tgtEl>
                                      </p:cBhvr>
                                      <p:by x="105000" y="105000"/>
                                    </p:animScale>
                                  </p:childTnLst>
                                </p:cTn>
                              </p:par>
                              <p:par>
                                <p:cTn id="67" presetID="26" presetClass="emph" presetSubtype="0" fill="hold" grpId="1" nodeType="withEffect">
                                  <p:stCondLst>
                                    <p:cond delay="0"/>
                                  </p:stCondLst>
                                  <p:childTnLst>
                                    <p:animEffect transition="out" filter="fade">
                                      <p:cBhvr>
                                        <p:cTn id="68" dur="500" tmFilter="0, 0; .2, .5; .8, .5; 1, 0"/>
                                        <p:tgtEl>
                                          <p:spTgt spid="80"/>
                                        </p:tgtEl>
                                      </p:cBhvr>
                                    </p:animEffect>
                                    <p:animScale>
                                      <p:cBhvr>
                                        <p:cTn id="69" dur="250" autoRev="1" fill="hold"/>
                                        <p:tgtEl>
                                          <p:spTgt spid="80"/>
                                        </p:tgtEl>
                                      </p:cBhvr>
                                      <p:by x="105000" y="105000"/>
                                    </p:animScale>
                                  </p:childTnLst>
                                </p:cTn>
                              </p:par>
                              <p:par>
                                <p:cTn id="70" presetID="26" presetClass="emph" presetSubtype="0" fill="hold" grpId="1" nodeType="withEffect">
                                  <p:stCondLst>
                                    <p:cond delay="0"/>
                                  </p:stCondLst>
                                  <p:childTnLst>
                                    <p:animEffect transition="out" filter="fade">
                                      <p:cBhvr>
                                        <p:cTn id="71" dur="500" tmFilter="0, 0; .2, .5; .8, .5; 1, 0"/>
                                        <p:tgtEl>
                                          <p:spTgt spid="81"/>
                                        </p:tgtEl>
                                      </p:cBhvr>
                                    </p:animEffect>
                                    <p:animScale>
                                      <p:cBhvr>
                                        <p:cTn id="72" dur="250" autoRev="1" fill="hold"/>
                                        <p:tgtEl>
                                          <p:spTgt spid="81"/>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randombar(horizontal)">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37" fill="hold" grpId="0" nodeType="click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outVertical)">
                                      <p:cBhvr>
                                        <p:cTn id="82" dur="500"/>
                                        <p:tgtEl>
                                          <p:spTgt spid="10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11"/>
                                        </p:tgtEl>
                                        <p:attrNameLst>
                                          <p:attrName>style.visibility</p:attrName>
                                        </p:attrNameLst>
                                      </p:cBhvr>
                                      <p:to>
                                        <p:strVal val="visible"/>
                                      </p:to>
                                    </p:set>
                                    <p:animEffect transition="in" filter="wipe(down)">
                                      <p:cBhvr>
                                        <p:cTn id="87" dur="500"/>
                                        <p:tgtEl>
                                          <p:spTgt spid="11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12"/>
                                        </p:tgtEl>
                                        <p:attrNameLst>
                                          <p:attrName>style.visibility</p:attrName>
                                        </p:attrNameLst>
                                      </p:cBhvr>
                                      <p:to>
                                        <p:strVal val="visible"/>
                                      </p:to>
                                    </p:set>
                                    <p:animEffect transition="in" filter="wipe(down)">
                                      <p:cBhvr>
                                        <p:cTn id="90" dur="500"/>
                                        <p:tgtEl>
                                          <p:spTgt spid="112"/>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37" fill="hold" grpId="0" nodeType="clickEffect">
                                  <p:stCondLst>
                                    <p:cond delay="0"/>
                                  </p:stCondLst>
                                  <p:childTnLst>
                                    <p:set>
                                      <p:cBhvr>
                                        <p:cTn id="94" dur="1" fill="hold">
                                          <p:stCondLst>
                                            <p:cond delay="0"/>
                                          </p:stCondLst>
                                        </p:cTn>
                                        <p:tgtEl>
                                          <p:spTgt spid="110"/>
                                        </p:tgtEl>
                                        <p:attrNameLst>
                                          <p:attrName>style.visibility</p:attrName>
                                        </p:attrNameLst>
                                      </p:cBhvr>
                                      <p:to>
                                        <p:strVal val="visible"/>
                                      </p:to>
                                    </p:set>
                                    <p:animEffect transition="in" filter="barn(outVertical)">
                                      <p:cBhvr>
                                        <p:cTn id="95"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7" grpId="0"/>
      <p:bldP spid="88" grpId="0"/>
      <p:bldP spid="89" grpId="0"/>
      <p:bldP spid="89" grpId="1"/>
      <p:bldP spid="90" grpId="0"/>
      <p:bldP spid="90" grpId="1"/>
      <p:bldP spid="91" grpId="0"/>
      <p:bldP spid="91" grpId="1"/>
      <p:bldP spid="92" grpId="0"/>
      <p:bldP spid="92" grpId="1"/>
      <p:bldP spid="108" grpId="0" animBg="1"/>
      <p:bldP spid="110" grpId="0" animBg="1"/>
      <p:bldP spid="112" grpId="0" animBg="1"/>
      <p:bldP spid="111" grpId="0"/>
      <p:bldP spid="3" grpId="0" animBg="1"/>
    </p:bldLst>
  </p:timing>
</p:sld>
</file>

<file path=ppt/theme/theme1.xml><?xml version="1.0" encoding="utf-8"?>
<a:theme xmlns:a="http://schemas.openxmlformats.org/drawingml/2006/main" name="Romeo and Juliet Slideshow by Slidesgo">
  <a:themeElements>
    <a:clrScheme name="Simple Light">
      <a:dk1>
        <a:srgbClr val="FE668E"/>
      </a:dk1>
      <a:lt1>
        <a:srgbClr val="FFFFFF"/>
      </a:lt1>
      <a:dk2>
        <a:srgbClr val="434343"/>
      </a:dk2>
      <a:lt2>
        <a:srgbClr val="FDF0F7"/>
      </a:lt2>
      <a:accent1>
        <a:srgbClr val="F2D7E4"/>
      </a:accent1>
      <a:accent2>
        <a:srgbClr val="BFD9BF"/>
      </a:accent2>
      <a:accent3>
        <a:srgbClr val="A9C3A7"/>
      </a:accent3>
      <a:accent4>
        <a:srgbClr val="FFAB40"/>
      </a:accent4>
      <a:accent5>
        <a:srgbClr val="9FC5E8"/>
      </a:accent5>
      <a:accent6>
        <a:srgbClr val="F4912F"/>
      </a:accent6>
      <a:hlink>
        <a:srgbClr val="FE668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TotalTime>
  <Words>697</Words>
  <Application>Microsoft Office PowerPoint</Application>
  <PresentationFormat>Widescreen</PresentationFormat>
  <Paragraphs>116</Paragraphs>
  <Slides>14</Slides>
  <Notes>9</Notes>
  <HiddenSlides>0</HiddenSlides>
  <MMClips>11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14</vt:i4>
      </vt:variant>
    </vt:vector>
  </HeadingPairs>
  <TitlesOfParts>
    <vt:vector size="29" baseType="lpstr">
      <vt:lpstr>#9Slide02 Noi dung dai</vt:lpstr>
      <vt:lpstr>Anaheim</vt:lpstr>
      <vt:lpstr>Arial</vt:lpstr>
      <vt:lpstr>Barlow</vt:lpstr>
      <vt:lpstr>Calibri</vt:lpstr>
      <vt:lpstr>Calibri (Body)</vt:lpstr>
      <vt:lpstr>Cambria</vt:lpstr>
      <vt:lpstr>Fredoka One</vt:lpstr>
      <vt:lpstr>Nunito</vt:lpstr>
      <vt:lpstr>Raleway</vt:lpstr>
      <vt:lpstr>Ranchers</vt:lpstr>
      <vt:lpstr>Tahoma</vt:lpstr>
      <vt:lpstr>Times New Roman</vt:lpstr>
      <vt:lpstr>Romeo and Juliet Slideshow by Slidesgo</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Hoàng Việt Hùng .</cp:lastModifiedBy>
  <cp:revision>43</cp:revision>
  <dcterms:created xsi:type="dcterms:W3CDTF">2022-01-19T05:02:48Z</dcterms:created>
  <dcterms:modified xsi:type="dcterms:W3CDTF">2025-03-19T13:54:20Z</dcterms:modified>
</cp:coreProperties>
</file>