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817239695" r:id="rId2"/>
    <p:sldId id="257" r:id="rId3"/>
    <p:sldId id="259" r:id="rId4"/>
    <p:sldId id="260" r:id="rId5"/>
    <p:sldId id="261" r:id="rId6"/>
    <p:sldId id="262" r:id="rId7"/>
    <p:sldId id="1817239715" r:id="rId8"/>
    <p:sldId id="1817239716" r:id="rId9"/>
    <p:sldId id="1817239697" r:id="rId10"/>
    <p:sldId id="1817239718" r:id="rId11"/>
    <p:sldId id="1817239698" r:id="rId12"/>
    <p:sldId id="1817239712" r:id="rId13"/>
    <p:sldId id="1817239719" r:id="rId14"/>
    <p:sldId id="181723972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2926"/>
    <a:srgbClr val="D9D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4660"/>
  </p:normalViewPr>
  <p:slideViewPr>
    <p:cSldViewPr snapToGrid="0">
      <p:cViewPr varScale="1">
        <p:scale>
          <a:sx n="71" d="100"/>
          <a:sy n="71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3372-5574-443F-BA06-79ED0211AB3A}" type="datetimeFigureOut">
              <a:rPr lang="en-SG" smtClean="0"/>
              <a:t>19/3/2025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872B7-3D7B-48A6-B03E-073DFD66003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5080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872B7-3D7B-48A6-B03E-073DFD660032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22721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872B7-3D7B-48A6-B03E-073DFD660032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8690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67AD6-72A6-5FB4-37BB-ECBC29AA4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35C716-43F3-283C-D8EB-763EBEBBC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E173E-0E82-F1C7-1D46-BF453CCF6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19/3/2025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964B5-64FC-9093-43BC-B38F02E8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D5406-FF6A-29F9-B6F2-EFBC75D1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426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3A65E-75E7-9576-277F-64DD9937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5EA85-1CAD-E1CC-3FD6-F6081359A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41D6F-1FDF-5E26-97A0-1E8D7C8F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19/3/2025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4307B-61B5-C5CE-56A9-5C91AFAA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E087D-C3C3-7408-2FDF-FE4194FA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2143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8C94ED-3FBF-A974-1CFD-809B67CC0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9844E-32C9-17C2-CF41-38829DBD9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2415B-561F-06E2-1486-7FDA3BC4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19/3/2025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8A1C1-8D41-3730-0E5A-002105730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D35AD-7BD8-880E-1538-5B2A5FE3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4115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8CB02-DAEA-09D5-A9CC-5BDED02C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EE143-97EB-0F76-FF68-CA1E8CEE6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33BC4-8B3B-5C2E-2AFC-3F4E02B4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19/3/2025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E2EBF-D518-8AFA-D6DD-87EC7CA3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A6E48-0A9A-BC37-3E97-8BF2399F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005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E43BC-267A-D096-D75B-C82B7EBA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59287-709D-5E09-2FC3-823A5F1EE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37F5D-552F-E900-500E-82E9195B4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19/3/2025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EEEF4-470E-972D-6118-A8C794F2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D8BA6-4B3F-6819-C701-72BE77C9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7924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7039-44CC-C3C4-03FB-D19E2B08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A02EB-E917-54DC-7326-208DD82E7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AC2AD-E518-B28A-AB73-2CFBA9622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A0C5D-F977-0113-747B-85669CB6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19/3/2025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D1094-18D0-0D7F-0F42-F7475E2C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58144-E05D-B63D-41FB-60B922A9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3861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D663-25D6-F097-E1C8-775773B6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7A5F9-3851-5F6C-BEAE-12D283B0F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9F21C-CC7D-2CD1-50FF-C4669371E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1F816C-ACA6-A119-8265-62EA19934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E3105D-D564-C0D5-8B92-0960DD05B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40460-A342-0990-079D-288F9BE4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19/3/2025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2C9C85-FA7C-D276-8982-84DD5F2B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7434A3-74EA-347D-0567-4710C9347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4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E8A2-A1CB-01EF-4BE2-B0A36294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431FBF-8FD7-2848-CC8B-D3810EE802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19/3/2025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DA324-ADBE-A8EE-6E89-3F3B1034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BD4DF-3322-72D1-1265-07D3DFFA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3304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56E094-A109-67A7-3A4B-45C55B801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19/3/2025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E828E5-36B4-3B40-7E32-D0111C3E0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3256D-7B24-7FEB-961B-B43AB046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1013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CC31-FFC6-41B1-ED1E-07E460A2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86762-A6D4-3116-8545-6704EB00F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BD538-94BE-AC36-0E10-9C3773AA8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3391B-5B8D-CD55-0B14-C30E16A4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19/3/2025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E7333-87BA-9C5C-F8B8-0D459C20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E728B-9F9C-DD43-104E-193D11AD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2064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9293E-90EB-6DCD-E807-1E3ADB02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BA47B8-C65B-DF6A-33AD-637D2730C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FA7C0-FB40-FD38-74B9-14E2569B4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C334E-13B2-9E0F-1AF6-4CBABD22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19/3/2025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0FE90-33E9-B627-126C-8E8DD739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AAE35-34C9-0988-91CA-54188B5F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5614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hildren running on a road&#10;&#10;Description automatically generated">
            <a:extLst>
              <a:ext uri="{FF2B5EF4-FFF2-40B4-BE49-F238E27FC236}">
                <a16:creationId xmlns:a16="http://schemas.microsoft.com/office/drawing/2014/main" id="{C3A22E03-85E1-80CB-01AF-362546156B1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08" y="0"/>
            <a:ext cx="12245186" cy="6858000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68406AC-8E03-E646-7924-79E39D50A17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1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slide" Target="slide3.xml"/><Relationship Id="rId5" Type="http://schemas.openxmlformats.org/officeDocument/2006/relationships/audio" Target="../media/audio3.wav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slide" Target="slide3.xml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477102-2605-7DC9-915A-9A0F87EF5B68}"/>
              </a:ext>
            </a:extLst>
          </p:cNvPr>
          <p:cNvSpPr/>
          <p:nvPr/>
        </p:nvSpPr>
        <p:spPr>
          <a:xfrm>
            <a:off x="2682202" y="2464728"/>
            <a:ext cx="8608709" cy="3809071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9A8A9D-B445-E6C2-B816-61ECD7F95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460" y="3105425"/>
            <a:ext cx="9741192" cy="2339921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11D64D0-7162-9AD2-C195-A40F0D89AC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1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3" name="Picture 22" descr="A blue notepad with a face&#10;&#10;Description automatically generated">
            <a:extLst>
              <a:ext uri="{FF2B5EF4-FFF2-40B4-BE49-F238E27FC236}">
                <a16:creationId xmlns:a16="http://schemas.microsoft.com/office/drawing/2014/main" id="{3C202A1C-2077-0B42-20CA-E670FA3195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1" b="90709" l="10000" r="90000">
                        <a14:foregroundMark x1="40217" y1="90709" x2="40217" y2="90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614">
            <a:off x="10420416" y="272364"/>
            <a:ext cx="1617526" cy="16591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91CCBE-2FC0-DC75-770A-6090B0514F29}"/>
              </a:ext>
            </a:extLst>
          </p:cNvPr>
          <p:cNvSpPr txBox="1"/>
          <p:nvPr/>
        </p:nvSpPr>
        <p:spPr>
          <a:xfrm>
            <a:off x="822960" y="1314450"/>
            <a:ext cx="105613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chậm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A.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B.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C.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C6EF140-C779-5004-B6C7-CF87F8D89233}"/>
              </a:ext>
            </a:extLst>
          </p:cNvPr>
          <p:cNvSpPr/>
          <p:nvPr/>
        </p:nvSpPr>
        <p:spPr>
          <a:xfrm>
            <a:off x="708660" y="5063490"/>
            <a:ext cx="731520" cy="64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1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0974E6-47F5-AA74-0E27-993DE558A864}"/>
              </a:ext>
            </a:extLst>
          </p:cNvPr>
          <p:cNvSpPr txBox="1"/>
          <p:nvPr/>
        </p:nvSpPr>
        <p:spPr>
          <a:xfrm>
            <a:off x="2245422" y="208950"/>
            <a:ext cx="3675318" cy="78319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C7F16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Tính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theo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mẫu</a:t>
            </a:r>
            <a:endParaRPr lang="en-US" sz="4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#9Slide05 Pattaya" panose="00000500000000000000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845567-0D51-AAE1-CC06-2E6BD01C31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5" y="158610"/>
            <a:ext cx="1880845" cy="79009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0F96CE4-42D7-6C9F-D7CD-3030B35C1BD9}"/>
              </a:ext>
            </a:extLst>
          </p:cNvPr>
          <p:cNvSpPr/>
          <p:nvPr/>
        </p:nvSpPr>
        <p:spPr>
          <a:xfrm>
            <a:off x="365112" y="1583752"/>
            <a:ext cx="11442077" cy="4959646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BA2974-E421-04CE-D4DE-4EFAF346A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02" y="2182177"/>
            <a:ext cx="103536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3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0FEB10-7575-902F-9C6A-7D6C357B085E}"/>
              </a:ext>
            </a:extLst>
          </p:cNvPr>
          <p:cNvSpPr/>
          <p:nvPr/>
        </p:nvSpPr>
        <p:spPr>
          <a:xfrm>
            <a:off x="2686050" y="960120"/>
            <a:ext cx="652653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10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+ 2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9FA807-EAB9-881F-6E82-51B58A70F756}"/>
              </a:ext>
            </a:extLst>
          </p:cNvPr>
          <p:cNvSpPr txBox="1"/>
          <p:nvPr/>
        </p:nvSpPr>
        <p:spPr>
          <a:xfrm>
            <a:off x="3440430" y="1863090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D371C5-EAE5-6383-F5BB-37C249A2BA8E}"/>
              </a:ext>
            </a:extLst>
          </p:cNvPr>
          <p:cNvSpPr txBox="1"/>
          <p:nvPr/>
        </p:nvSpPr>
        <p:spPr>
          <a:xfrm>
            <a:off x="4194810" y="2251710"/>
            <a:ext cx="5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C5F537-4AFB-0913-6480-D3FDC8951853}"/>
              </a:ext>
            </a:extLst>
          </p:cNvPr>
          <p:cNvSpPr txBox="1"/>
          <p:nvPr/>
        </p:nvSpPr>
        <p:spPr>
          <a:xfrm>
            <a:off x="3531870" y="3074670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772A440-C9DA-088F-A290-DC03957176DD}"/>
              </a:ext>
            </a:extLst>
          </p:cNvPr>
          <p:cNvCxnSpPr/>
          <p:nvPr/>
        </p:nvCxnSpPr>
        <p:spPr>
          <a:xfrm>
            <a:off x="4834890" y="3063240"/>
            <a:ext cx="277749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8585B0C-1E96-989D-4307-0C7319F5C86C}"/>
              </a:ext>
            </a:extLst>
          </p:cNvPr>
          <p:cNvSpPr txBox="1"/>
          <p:nvPr/>
        </p:nvSpPr>
        <p:spPr>
          <a:xfrm>
            <a:off x="1062990" y="3851910"/>
            <a:ext cx="965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(75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515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25" grpId="0"/>
      <p:bldP spid="26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0FEB10-7575-902F-9C6A-7D6C357B085E}"/>
              </a:ext>
            </a:extLst>
          </p:cNvPr>
          <p:cNvSpPr/>
          <p:nvPr/>
        </p:nvSpPr>
        <p:spPr>
          <a:xfrm>
            <a:off x="2686050" y="960120"/>
            <a:ext cx="652653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9FA807-EAB9-881F-6E82-51B58A70F756}"/>
              </a:ext>
            </a:extLst>
          </p:cNvPr>
          <p:cNvSpPr txBox="1"/>
          <p:nvPr/>
        </p:nvSpPr>
        <p:spPr>
          <a:xfrm>
            <a:off x="3440430" y="1863090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D371C5-EAE5-6383-F5BB-37C249A2BA8E}"/>
              </a:ext>
            </a:extLst>
          </p:cNvPr>
          <p:cNvSpPr txBox="1"/>
          <p:nvPr/>
        </p:nvSpPr>
        <p:spPr>
          <a:xfrm>
            <a:off x="4194810" y="2251710"/>
            <a:ext cx="5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C5F537-4AFB-0913-6480-D3FDC8951853}"/>
              </a:ext>
            </a:extLst>
          </p:cNvPr>
          <p:cNvSpPr txBox="1"/>
          <p:nvPr/>
        </p:nvSpPr>
        <p:spPr>
          <a:xfrm>
            <a:off x="3531870" y="3074670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772A440-C9DA-088F-A290-DC03957176DD}"/>
              </a:ext>
            </a:extLst>
          </p:cNvPr>
          <p:cNvCxnSpPr/>
          <p:nvPr/>
        </p:nvCxnSpPr>
        <p:spPr>
          <a:xfrm>
            <a:off x="4732020" y="3063240"/>
            <a:ext cx="277749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8585B0C-1E96-989D-4307-0C7319F5C86C}"/>
              </a:ext>
            </a:extLst>
          </p:cNvPr>
          <p:cNvSpPr txBox="1"/>
          <p:nvPr/>
        </p:nvSpPr>
        <p:spPr>
          <a:xfrm>
            <a:off x="1062990" y="3851910"/>
            <a:ext cx="9658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(60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lvl="0"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4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4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25" grpId="0"/>
      <p:bldP spid="26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0FEB10-7575-902F-9C6A-7D6C357B085E}"/>
              </a:ext>
            </a:extLst>
          </p:cNvPr>
          <p:cNvSpPr/>
          <p:nvPr/>
        </p:nvSpPr>
        <p:spPr>
          <a:xfrm>
            <a:off x="2686050" y="365760"/>
            <a:ext cx="652653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873353-00E9-F7FA-C105-A1035BCD432C}"/>
              </a:ext>
            </a:extLst>
          </p:cNvPr>
          <p:cNvSpPr txBox="1"/>
          <p:nvPr/>
        </p:nvSpPr>
        <p:spPr>
          <a:xfrm>
            <a:off x="480060" y="1245870"/>
            <a:ext cx="11007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ô tô đến trường học đưa học sinh đi thăm Lăng Bác lúc 8 giờ. Tổng thời gian ô tô đi từ trường đến Lăng Bác rồi quay về trường là 50 phút. Hỏi học sinh về đến trường lúc mấy giờ, biết thời gian thăm Lăng Bác là 1 giờ 30 phút?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10 giờ 10 phút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10 giờ 15 phút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9 giờ 30 phút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 giờ 20 phút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4E71E-843D-635B-EAF7-D596194C18E2}"/>
              </a:ext>
            </a:extLst>
          </p:cNvPr>
          <p:cNvSpPr txBox="1"/>
          <p:nvPr/>
        </p:nvSpPr>
        <p:spPr>
          <a:xfrm>
            <a:off x="1645920" y="4812030"/>
            <a:ext cx="8721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 sinh về đến trường vào thời gian là: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giờ + 50 phút + 1 giờ 30 phút = 10 giờ 20 phút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44DC195-6A51-47DD-7158-0FF8F2E99E3A}"/>
              </a:ext>
            </a:extLst>
          </p:cNvPr>
          <p:cNvSpPr/>
          <p:nvPr/>
        </p:nvSpPr>
        <p:spPr>
          <a:xfrm>
            <a:off x="5783580" y="3669030"/>
            <a:ext cx="731520" cy="64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3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9F5C9FD0-78CD-40B6-A314-1F0A40E685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39" b="1217"/>
          <a:stretch/>
        </p:blipFill>
        <p:spPr>
          <a:xfrm>
            <a:off x="0" y="-571500"/>
            <a:ext cx="12398589" cy="74295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18C1FC0-05E3-47E2-A05C-14F16C6585AB}"/>
              </a:ext>
            </a:extLst>
          </p:cNvPr>
          <p:cNvGrpSpPr/>
          <p:nvPr/>
        </p:nvGrpSpPr>
        <p:grpSpPr>
          <a:xfrm>
            <a:off x="2668217" y="0"/>
            <a:ext cx="7084166" cy="3535465"/>
            <a:chOff x="2553917" y="199522"/>
            <a:chExt cx="7084166" cy="353546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EDA3FD-1C7E-4411-9F84-ED1E84E42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53917" y="247773"/>
              <a:ext cx="7084166" cy="348721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ED010D-7BF9-4520-B33F-6AAB9F2F78A2}"/>
                </a:ext>
              </a:extLst>
            </p:cNvPr>
            <p:cNvSpPr txBox="1"/>
            <p:nvPr/>
          </p:nvSpPr>
          <p:spPr>
            <a:xfrm>
              <a:off x="5187527" y="199522"/>
              <a:ext cx="17949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Câu</a:t>
              </a:r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 1</a:t>
              </a:r>
              <a:endParaRPr lang="vi-VN" sz="4000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10E6FF-A4D2-41A8-935F-E0B1D02C8DD7}"/>
                </a:ext>
              </a:extLst>
            </p:cNvPr>
            <p:cNvSpPr txBox="1"/>
            <p:nvPr/>
          </p:nvSpPr>
          <p:spPr>
            <a:xfrm>
              <a:off x="2701777" y="1434987"/>
              <a:ext cx="655984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5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1 thế kỉ = ….. năm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EE91CA7F-BF81-442D-806E-E630943B5A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3151" y="3438084"/>
            <a:ext cx="2127688" cy="46333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90227E7-D8DD-4571-8FEC-2F72780DC8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5582" y="4812562"/>
            <a:ext cx="2127688" cy="46333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79A7D9C-27CD-49D1-AA33-F250C9B188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2641" y="4812562"/>
            <a:ext cx="2127688" cy="463336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5B66A291-1E17-4E20-B720-255272E5F40D}"/>
              </a:ext>
            </a:extLst>
          </p:cNvPr>
          <p:cNvGrpSpPr/>
          <p:nvPr/>
        </p:nvGrpSpPr>
        <p:grpSpPr>
          <a:xfrm>
            <a:off x="6435752" y="3765011"/>
            <a:ext cx="4706520" cy="1115665"/>
            <a:chOff x="6321452" y="3964533"/>
            <a:chExt cx="4706520" cy="111566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DEF735A-DBF4-4D73-BBEB-BC2E7DED8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21452" y="3964533"/>
              <a:ext cx="4706520" cy="111566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197FA70-E6AA-4189-8FE8-C7AB12073EBC}"/>
                </a:ext>
              </a:extLst>
            </p:cNvPr>
            <p:cNvSpPr txBox="1"/>
            <p:nvPr/>
          </p:nvSpPr>
          <p:spPr>
            <a:xfrm>
              <a:off x="7510394" y="4162819"/>
              <a:ext cx="3176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10 000</a:t>
              </a:r>
              <a:endParaRPr lang="vi-VN" sz="3600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16243C-C496-4DA0-B0E5-2E27086AC987}"/>
              </a:ext>
            </a:extLst>
          </p:cNvPr>
          <p:cNvGrpSpPr/>
          <p:nvPr/>
        </p:nvGrpSpPr>
        <p:grpSpPr>
          <a:xfrm>
            <a:off x="6389224" y="5149249"/>
            <a:ext cx="4706520" cy="1115665"/>
            <a:chOff x="6274924" y="5348771"/>
            <a:chExt cx="4706520" cy="11156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3D8DFE-6AE5-400C-B344-1C049225C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74924" y="5348771"/>
              <a:ext cx="4706520" cy="111566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C515A6-E185-4DAB-BA9F-00A920D2C3FC}"/>
                </a:ext>
              </a:extLst>
            </p:cNvPr>
            <p:cNvSpPr txBox="1"/>
            <p:nvPr/>
          </p:nvSpPr>
          <p:spPr>
            <a:xfrm>
              <a:off x="7511413" y="5513535"/>
              <a:ext cx="26855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1 000</a:t>
              </a:r>
              <a:endParaRPr lang="vi-VN" sz="3600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2171258-B02E-4561-9A08-B55DC4F4418D}"/>
              </a:ext>
            </a:extLst>
          </p:cNvPr>
          <p:cNvGrpSpPr/>
          <p:nvPr/>
        </p:nvGrpSpPr>
        <p:grpSpPr>
          <a:xfrm>
            <a:off x="1278330" y="5177688"/>
            <a:ext cx="4706520" cy="1115665"/>
            <a:chOff x="1164030" y="5377210"/>
            <a:chExt cx="4706520" cy="111566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7E5D0B-B8A5-4B72-8925-E09B75013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64030" y="5377210"/>
              <a:ext cx="4706520" cy="111566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1CAE31-3519-4806-B6B5-B11461075737}"/>
                </a:ext>
              </a:extLst>
            </p:cNvPr>
            <p:cNvSpPr txBox="1"/>
            <p:nvPr/>
          </p:nvSpPr>
          <p:spPr>
            <a:xfrm>
              <a:off x="1903862" y="5583437"/>
              <a:ext cx="2881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10</a:t>
              </a:r>
              <a:endParaRPr lang="vi-VN" sz="3600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3B75CBD-8172-48DF-99AA-A0C9206DCAB8}"/>
              </a:ext>
            </a:extLst>
          </p:cNvPr>
          <p:cNvGrpSpPr/>
          <p:nvPr/>
        </p:nvGrpSpPr>
        <p:grpSpPr>
          <a:xfrm>
            <a:off x="1278330" y="3730248"/>
            <a:ext cx="4706520" cy="1115665"/>
            <a:chOff x="1164030" y="3929770"/>
            <a:chExt cx="4706520" cy="11156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26672A-B76E-4B7D-BDCA-61DFA0887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64030" y="3929770"/>
              <a:ext cx="4706520" cy="111566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C0C34A7-AF97-4891-82B8-AF70DE3C0CC0}"/>
                </a:ext>
              </a:extLst>
            </p:cNvPr>
            <p:cNvSpPr txBox="1"/>
            <p:nvPr/>
          </p:nvSpPr>
          <p:spPr>
            <a:xfrm>
              <a:off x="1512792" y="4146813"/>
              <a:ext cx="3552343" cy="721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100</a:t>
              </a:r>
              <a:endParaRPr lang="vi-VN" sz="4000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ED1A25A6-672E-4FF0-8597-D123341BDF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0611" y="3395442"/>
            <a:ext cx="2530059" cy="5627096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  <a:extLst>
              <a:ext uri="{FF2B5EF4-FFF2-40B4-BE49-F238E27FC236}">
                <a16:creationId xmlns:a16="http://schemas.microsoft.com/office/drawing/2014/main" id="{F2D9866F-F0B1-38E3-F0EC-F150CD10B2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272" y="898797"/>
            <a:ext cx="1853345" cy="1865538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933D4EB-1249-8CF2-24B6-F34A04869C9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8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9F5C9FD0-78CD-40B6-A314-1F0A40E685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9" b="1217"/>
          <a:stretch/>
        </p:blipFill>
        <p:spPr>
          <a:xfrm>
            <a:off x="0" y="-491490"/>
            <a:ext cx="12398589" cy="734949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18C1FC0-05E3-47E2-A05C-14F16C6585AB}"/>
              </a:ext>
            </a:extLst>
          </p:cNvPr>
          <p:cNvGrpSpPr/>
          <p:nvPr/>
        </p:nvGrpSpPr>
        <p:grpSpPr>
          <a:xfrm>
            <a:off x="2668217" y="20609"/>
            <a:ext cx="7084166" cy="3514856"/>
            <a:chOff x="2553917" y="220131"/>
            <a:chExt cx="7084166" cy="35148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EDA3FD-1C7E-4411-9F84-ED1E84E42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53917" y="247773"/>
              <a:ext cx="7084166" cy="348721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ED010D-7BF9-4520-B33F-6AAB9F2F78A2}"/>
                </a:ext>
              </a:extLst>
            </p:cNvPr>
            <p:cNvSpPr txBox="1"/>
            <p:nvPr/>
          </p:nvSpPr>
          <p:spPr>
            <a:xfrm>
              <a:off x="5377457" y="220131"/>
              <a:ext cx="17949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2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10E6FF-A4D2-41A8-935F-E0B1D02C8DD7}"/>
                </a:ext>
              </a:extLst>
            </p:cNvPr>
            <p:cNvSpPr txBox="1"/>
            <p:nvPr/>
          </p:nvSpPr>
          <p:spPr>
            <a:xfrm>
              <a:off x="2911589" y="1463128"/>
              <a:ext cx="6259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1 năm = ..... ngày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EE91CA7F-BF81-442D-806E-E630943B5A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5729" y="3533545"/>
            <a:ext cx="2127688" cy="46333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90227E7-D8DD-4571-8FEC-2F72780DC8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5582" y="4812562"/>
            <a:ext cx="2127688" cy="46333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79A7D9C-27CD-49D1-AA33-F250C9B188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2641" y="4812562"/>
            <a:ext cx="2127688" cy="463336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5B66A291-1E17-4E20-B720-255272E5F40D}"/>
              </a:ext>
            </a:extLst>
          </p:cNvPr>
          <p:cNvGrpSpPr/>
          <p:nvPr/>
        </p:nvGrpSpPr>
        <p:grpSpPr>
          <a:xfrm>
            <a:off x="1278330" y="3860472"/>
            <a:ext cx="4706520" cy="1115665"/>
            <a:chOff x="6321452" y="3964533"/>
            <a:chExt cx="4706520" cy="111566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DEF735A-DBF4-4D73-BBEB-BC2E7DED8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21452" y="3964533"/>
              <a:ext cx="4706520" cy="111566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197FA70-E6AA-4189-8FE8-C7AB12073EBC}"/>
                </a:ext>
              </a:extLst>
            </p:cNvPr>
            <p:cNvSpPr txBox="1"/>
            <p:nvPr/>
          </p:nvSpPr>
          <p:spPr>
            <a:xfrm>
              <a:off x="7510394" y="4162819"/>
              <a:ext cx="2734647" cy="658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US" sz="36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364</a:t>
              </a:r>
              <a:endPara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16243C-C496-4DA0-B0E5-2E27086AC987}"/>
              </a:ext>
            </a:extLst>
          </p:cNvPr>
          <p:cNvGrpSpPr/>
          <p:nvPr/>
        </p:nvGrpSpPr>
        <p:grpSpPr>
          <a:xfrm>
            <a:off x="6389224" y="5149249"/>
            <a:ext cx="4706520" cy="1115665"/>
            <a:chOff x="6274924" y="5348771"/>
            <a:chExt cx="4706520" cy="11156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3D8DFE-6AE5-400C-B344-1C049225C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74924" y="5348771"/>
              <a:ext cx="4706520" cy="111566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C515A6-E185-4DAB-BA9F-00A920D2C3FC}"/>
                </a:ext>
              </a:extLst>
            </p:cNvPr>
            <p:cNvSpPr txBox="1"/>
            <p:nvPr/>
          </p:nvSpPr>
          <p:spPr>
            <a:xfrm>
              <a:off x="7564340" y="5499146"/>
              <a:ext cx="2633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US" sz="36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375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2171258-B02E-4561-9A08-B55DC4F4418D}"/>
              </a:ext>
            </a:extLst>
          </p:cNvPr>
          <p:cNvGrpSpPr/>
          <p:nvPr/>
        </p:nvGrpSpPr>
        <p:grpSpPr>
          <a:xfrm>
            <a:off x="1278330" y="5177688"/>
            <a:ext cx="4706520" cy="1115665"/>
            <a:chOff x="1164030" y="5377210"/>
            <a:chExt cx="4706520" cy="111566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7E5D0B-B8A5-4B72-8925-E09B75013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64030" y="5377210"/>
              <a:ext cx="4706520" cy="111566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1CAE31-3519-4806-B6B5-B11461075737}"/>
                </a:ext>
              </a:extLst>
            </p:cNvPr>
            <p:cNvSpPr txBox="1"/>
            <p:nvPr/>
          </p:nvSpPr>
          <p:spPr>
            <a:xfrm>
              <a:off x="2437595" y="5511486"/>
              <a:ext cx="26500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US" sz="36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370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3B75CBD-8172-48DF-99AA-A0C9206DCAB8}"/>
              </a:ext>
            </a:extLst>
          </p:cNvPr>
          <p:cNvGrpSpPr/>
          <p:nvPr/>
        </p:nvGrpSpPr>
        <p:grpSpPr>
          <a:xfrm>
            <a:off x="6383809" y="3650832"/>
            <a:ext cx="4706520" cy="1115665"/>
            <a:chOff x="1164030" y="3929770"/>
            <a:chExt cx="4706520" cy="11156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26672A-B76E-4B7D-BDCA-61DFA0887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64030" y="3929770"/>
              <a:ext cx="4706520" cy="111566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C0C34A7-AF97-4891-82B8-AF70DE3C0CC0}"/>
                </a:ext>
              </a:extLst>
            </p:cNvPr>
            <p:cNvSpPr txBox="1"/>
            <p:nvPr/>
          </p:nvSpPr>
          <p:spPr>
            <a:xfrm>
              <a:off x="2321644" y="4156312"/>
              <a:ext cx="32486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365</a:t>
              </a:r>
              <a:endPara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ED1A25A6-672E-4FF0-8597-D123341BDF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6632" y="3429000"/>
            <a:ext cx="2530059" cy="5627096"/>
          </a:xfrm>
          <a:prstGeom prst="rect">
            <a:avLst/>
          </a:prstGeom>
        </p:spPr>
      </p:pic>
      <p:pic>
        <p:nvPicPr>
          <p:cNvPr id="2" name="Picture 1">
            <a:hlinkClick r:id="rId10" action="ppaction://hlinksldjump"/>
            <a:extLst>
              <a:ext uri="{FF2B5EF4-FFF2-40B4-BE49-F238E27FC236}">
                <a16:creationId xmlns:a16="http://schemas.microsoft.com/office/drawing/2014/main" id="{2FF116F3-02A1-34FD-74DC-0F7D4101DF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272" y="898797"/>
            <a:ext cx="1853345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2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9F5C9FD0-78CD-40B6-A314-1F0A40E685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9" b="1217"/>
          <a:stretch/>
        </p:blipFill>
        <p:spPr>
          <a:xfrm>
            <a:off x="0" y="-67116"/>
            <a:ext cx="12398589" cy="692511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18C1FC0-05E3-47E2-A05C-14F16C6585AB}"/>
              </a:ext>
            </a:extLst>
          </p:cNvPr>
          <p:cNvGrpSpPr/>
          <p:nvPr/>
        </p:nvGrpSpPr>
        <p:grpSpPr>
          <a:xfrm>
            <a:off x="2668217" y="20609"/>
            <a:ext cx="7084166" cy="3514856"/>
            <a:chOff x="2553917" y="220131"/>
            <a:chExt cx="7084166" cy="35148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EDA3FD-1C7E-4411-9F84-ED1E84E42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53917" y="247773"/>
              <a:ext cx="7084166" cy="348721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ED010D-7BF9-4520-B33F-6AAB9F2F78A2}"/>
                </a:ext>
              </a:extLst>
            </p:cNvPr>
            <p:cNvSpPr txBox="1"/>
            <p:nvPr/>
          </p:nvSpPr>
          <p:spPr>
            <a:xfrm>
              <a:off x="5377457" y="220131"/>
              <a:ext cx="17949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3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310E6FF-A4D2-41A8-935F-E0B1D02C8DD7}"/>
                    </a:ext>
                  </a:extLst>
                </p:cNvPr>
                <p:cNvSpPr txBox="1"/>
                <p:nvPr/>
              </p:nvSpPr>
              <p:spPr>
                <a:xfrm>
                  <a:off x="3089743" y="1723422"/>
                  <a:ext cx="6259211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5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5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𝐧𝐠</m:t>
                        </m:r>
                        <m:r>
                          <a:rPr lang="en-US" sz="5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à</m:t>
                        </m:r>
                        <m:r>
                          <a:rPr lang="en-US" sz="5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𝐲</m:t>
                        </m:r>
                        <m:r>
                          <a:rPr lang="en-US" sz="5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= .... </m:t>
                        </m:r>
                        <m:r>
                          <a:rPr lang="en-US" sz="5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𝐠𝐢</m:t>
                        </m:r>
                        <m:r>
                          <a:rPr lang="en-US" sz="5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ờ</m:t>
                        </m:r>
                      </m:oMath>
                    </m:oMathPara>
                  </a14:m>
                  <a:endParaRPr kumimoji="0" lang="vi-VN" sz="50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310E6FF-A4D2-41A8-935F-E0B1D02C8D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9743" y="1723422"/>
                  <a:ext cx="6259211" cy="86177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EE91CA7F-BF81-442D-806E-E630943B5A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3151" y="3438084"/>
            <a:ext cx="2127688" cy="46333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90227E7-D8DD-4571-8FEC-2F72780DC8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3173" y="3395442"/>
            <a:ext cx="2127688" cy="46333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79A7D9C-27CD-49D1-AA33-F250C9B188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2641" y="4812562"/>
            <a:ext cx="2127688" cy="463336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5B66A291-1E17-4E20-B720-255272E5F40D}"/>
              </a:ext>
            </a:extLst>
          </p:cNvPr>
          <p:cNvGrpSpPr/>
          <p:nvPr/>
        </p:nvGrpSpPr>
        <p:grpSpPr>
          <a:xfrm>
            <a:off x="6435752" y="3765011"/>
            <a:ext cx="4706520" cy="1115665"/>
            <a:chOff x="6321452" y="3964533"/>
            <a:chExt cx="4706520" cy="111566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DEF735A-DBF4-4D73-BBEB-BC2E7DED8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21452" y="3964533"/>
              <a:ext cx="4706520" cy="111566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197FA70-E6AA-4189-8FE8-C7AB12073EBC}"/>
                </a:ext>
              </a:extLst>
            </p:cNvPr>
            <p:cNvSpPr txBox="1"/>
            <p:nvPr/>
          </p:nvSpPr>
          <p:spPr>
            <a:xfrm>
              <a:off x="7510394" y="4162819"/>
              <a:ext cx="26267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white"/>
                  </a:solidFill>
                  <a:latin typeface="Cambria" panose="02040503050406030204" pitchFamily="18" charset="0"/>
                </a:rPr>
                <a:t>48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16243C-C496-4DA0-B0E5-2E27086AC987}"/>
              </a:ext>
            </a:extLst>
          </p:cNvPr>
          <p:cNvGrpSpPr/>
          <p:nvPr/>
        </p:nvGrpSpPr>
        <p:grpSpPr>
          <a:xfrm>
            <a:off x="6389224" y="5149249"/>
            <a:ext cx="4706520" cy="1115665"/>
            <a:chOff x="6274924" y="5348771"/>
            <a:chExt cx="4706520" cy="11156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3D8DFE-6AE5-400C-B344-1C049225C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74924" y="5348771"/>
              <a:ext cx="4706520" cy="111566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C515A6-E185-4DAB-BA9F-00A920D2C3FC}"/>
                </a:ext>
              </a:extLst>
            </p:cNvPr>
            <p:cNvSpPr txBox="1"/>
            <p:nvPr/>
          </p:nvSpPr>
          <p:spPr>
            <a:xfrm>
              <a:off x="7564339" y="5499146"/>
              <a:ext cx="24560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SG" sz="4000" b="1" dirty="0">
                  <a:solidFill>
                    <a:prstClr val="white"/>
                  </a:solidFill>
                  <a:latin typeface="Cambria" panose="02040503050406030204" pitchFamily="18" charset="0"/>
                </a:rPr>
                <a:t>25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2171258-B02E-4561-9A08-B55DC4F4418D}"/>
              </a:ext>
            </a:extLst>
          </p:cNvPr>
          <p:cNvGrpSpPr/>
          <p:nvPr/>
        </p:nvGrpSpPr>
        <p:grpSpPr>
          <a:xfrm>
            <a:off x="935921" y="3760568"/>
            <a:ext cx="4706520" cy="1115665"/>
            <a:chOff x="1164030" y="5377210"/>
            <a:chExt cx="4706520" cy="111566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7E5D0B-B8A5-4B72-8925-E09B75013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64030" y="5377210"/>
              <a:ext cx="4706520" cy="111566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1CAE31-3519-4806-B6B5-B11461075737}"/>
                </a:ext>
              </a:extLst>
            </p:cNvPr>
            <p:cNvSpPr txBox="1"/>
            <p:nvPr/>
          </p:nvSpPr>
          <p:spPr>
            <a:xfrm>
              <a:off x="2302285" y="5579939"/>
              <a:ext cx="26099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40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20 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3B75CBD-8172-48DF-99AA-A0C9206DCAB8}"/>
              </a:ext>
            </a:extLst>
          </p:cNvPr>
          <p:cNvGrpSpPr/>
          <p:nvPr/>
        </p:nvGrpSpPr>
        <p:grpSpPr>
          <a:xfrm>
            <a:off x="935921" y="5083841"/>
            <a:ext cx="4706520" cy="1115665"/>
            <a:chOff x="1164030" y="3929770"/>
            <a:chExt cx="4706520" cy="11156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26672A-B76E-4B7D-BDCA-61DFA0887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64030" y="3929770"/>
              <a:ext cx="4706520" cy="111566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C0C34A7-AF97-4891-82B8-AF70DE3C0CC0}"/>
                </a:ext>
              </a:extLst>
            </p:cNvPr>
            <p:cNvSpPr txBox="1"/>
            <p:nvPr/>
          </p:nvSpPr>
          <p:spPr>
            <a:xfrm>
              <a:off x="2084665" y="4107771"/>
              <a:ext cx="30062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24 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ED1A25A6-672E-4FF0-8597-D123341BDF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0611" y="3395442"/>
            <a:ext cx="2530059" cy="5627096"/>
          </a:xfrm>
          <a:prstGeom prst="rect">
            <a:avLst/>
          </a:prstGeom>
        </p:spPr>
      </p:pic>
      <p:pic>
        <p:nvPicPr>
          <p:cNvPr id="2" name="Picture 1">
            <a:hlinkClick r:id="rId11" action="ppaction://hlinksldjump"/>
            <a:extLst>
              <a:ext uri="{FF2B5EF4-FFF2-40B4-BE49-F238E27FC236}">
                <a16:creationId xmlns:a16="http://schemas.microsoft.com/office/drawing/2014/main" id="{78547E2D-F049-3430-6CAB-EDC7DD63CA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272" y="898797"/>
            <a:ext cx="1853345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2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9F5C9FD0-78CD-40B6-A314-1F0A40E685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9" b="1217"/>
          <a:stretch/>
        </p:blipFill>
        <p:spPr>
          <a:xfrm>
            <a:off x="0" y="-445770"/>
            <a:ext cx="12398589" cy="730377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18C1FC0-05E3-47E2-A05C-14F16C6585AB}"/>
              </a:ext>
            </a:extLst>
          </p:cNvPr>
          <p:cNvGrpSpPr/>
          <p:nvPr/>
        </p:nvGrpSpPr>
        <p:grpSpPr>
          <a:xfrm>
            <a:off x="2668217" y="20609"/>
            <a:ext cx="7084166" cy="3514856"/>
            <a:chOff x="2553917" y="220131"/>
            <a:chExt cx="7084166" cy="35148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EDA3FD-1C7E-4411-9F84-ED1E84E42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53917" y="247773"/>
              <a:ext cx="7084166" cy="348721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ED010D-7BF9-4520-B33F-6AAB9F2F78A2}"/>
                </a:ext>
              </a:extLst>
            </p:cNvPr>
            <p:cNvSpPr txBox="1"/>
            <p:nvPr/>
          </p:nvSpPr>
          <p:spPr>
            <a:xfrm>
              <a:off x="5377457" y="220131"/>
              <a:ext cx="17949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4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10E6FF-A4D2-41A8-935F-E0B1D02C8DD7}"/>
                </a:ext>
              </a:extLst>
            </p:cNvPr>
            <p:cNvSpPr txBox="1"/>
            <p:nvPr/>
          </p:nvSpPr>
          <p:spPr>
            <a:xfrm>
              <a:off x="3190645" y="1820492"/>
              <a:ext cx="63518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SG" sz="5400" b="1" dirty="0">
                  <a:solidFill>
                    <a:prstClr val="white"/>
                  </a:solidFill>
                  <a:latin typeface="Cambria" panose="02040503050406030204" pitchFamily="18" charset="0"/>
                </a:rPr>
                <a:t>1 </a:t>
              </a:r>
              <a:r>
                <a:rPr lang="en-SG" sz="5400" b="1" dirty="0" err="1">
                  <a:solidFill>
                    <a:prstClr val="white"/>
                  </a:solidFill>
                  <a:latin typeface="Cambria" panose="02040503050406030204" pitchFamily="18" charset="0"/>
                </a:rPr>
                <a:t>giờ</a:t>
              </a:r>
              <a:r>
                <a:rPr lang="en-SG" sz="5400" b="1" dirty="0">
                  <a:solidFill>
                    <a:prstClr val="white"/>
                  </a:solidFill>
                  <a:latin typeface="Cambria" panose="02040503050406030204" pitchFamily="18" charset="0"/>
                </a:rPr>
                <a:t> = ....</a:t>
              </a:r>
              <a:r>
                <a:rPr lang="en-SG" sz="5400" b="1" dirty="0" err="1">
                  <a:solidFill>
                    <a:prstClr val="white"/>
                  </a:solidFill>
                  <a:latin typeface="Cambria" panose="02040503050406030204" pitchFamily="18" charset="0"/>
                </a:rPr>
                <a:t>phút</a:t>
              </a:r>
              <a:endParaRPr kumimoji="0" lang="vi-VN" sz="54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EE91CA7F-BF81-442D-806E-E630943B5A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3151" y="3438084"/>
            <a:ext cx="2127688" cy="46333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90227E7-D8DD-4571-8FEC-2F72780DC8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4920" y="5132239"/>
            <a:ext cx="2127688" cy="46333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79A7D9C-27CD-49D1-AA33-F250C9B188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4002" y="3494943"/>
            <a:ext cx="2127688" cy="463336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5B66A291-1E17-4E20-B720-255272E5F40D}"/>
              </a:ext>
            </a:extLst>
          </p:cNvPr>
          <p:cNvGrpSpPr/>
          <p:nvPr/>
        </p:nvGrpSpPr>
        <p:grpSpPr>
          <a:xfrm>
            <a:off x="6435752" y="3765011"/>
            <a:ext cx="4706520" cy="1115665"/>
            <a:chOff x="6321452" y="3964533"/>
            <a:chExt cx="4706520" cy="111566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DEF735A-DBF4-4D73-BBEB-BC2E7DED8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21452" y="3964533"/>
              <a:ext cx="4706520" cy="111566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197FA70-E6AA-4189-8FE8-C7AB12073EBC}"/>
                </a:ext>
              </a:extLst>
            </p:cNvPr>
            <p:cNvSpPr txBox="1"/>
            <p:nvPr/>
          </p:nvSpPr>
          <p:spPr>
            <a:xfrm>
              <a:off x="7594093" y="4214240"/>
              <a:ext cx="270802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30</a:t>
              </a:r>
              <a:endPara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16243C-C496-4DA0-B0E5-2E27086AC987}"/>
              </a:ext>
            </a:extLst>
          </p:cNvPr>
          <p:cNvGrpSpPr/>
          <p:nvPr/>
        </p:nvGrpSpPr>
        <p:grpSpPr>
          <a:xfrm>
            <a:off x="1240585" y="3831630"/>
            <a:ext cx="4706520" cy="1115665"/>
            <a:chOff x="6274924" y="5348771"/>
            <a:chExt cx="4706520" cy="11156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3D8DFE-6AE5-400C-B344-1C049225C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74924" y="5348771"/>
              <a:ext cx="4706520" cy="111566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C515A6-E185-4DAB-BA9F-00A920D2C3FC}"/>
                </a:ext>
              </a:extLst>
            </p:cNvPr>
            <p:cNvSpPr txBox="1"/>
            <p:nvPr/>
          </p:nvSpPr>
          <p:spPr>
            <a:xfrm>
              <a:off x="7245856" y="5589969"/>
              <a:ext cx="266632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500" b="1" dirty="0">
                  <a:solidFill>
                    <a:prstClr val="white"/>
                  </a:solidFill>
                  <a:latin typeface="Cambria" panose="02040503050406030204" pitchFamily="18" charset="0"/>
                </a:rPr>
                <a:t>40</a:t>
              </a:r>
              <a:endPara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2171258-B02E-4561-9A08-B55DC4F4418D}"/>
              </a:ext>
            </a:extLst>
          </p:cNvPr>
          <p:cNvGrpSpPr/>
          <p:nvPr/>
        </p:nvGrpSpPr>
        <p:grpSpPr>
          <a:xfrm>
            <a:off x="1240585" y="5492224"/>
            <a:ext cx="4706520" cy="1115665"/>
            <a:chOff x="1164030" y="5377210"/>
            <a:chExt cx="4706520" cy="111566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7E5D0B-B8A5-4B72-8925-E09B75013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64030" y="5377210"/>
              <a:ext cx="4706520" cy="111566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1CAE31-3519-4806-B6B5-B11461075737}"/>
                </a:ext>
              </a:extLst>
            </p:cNvPr>
            <p:cNvSpPr txBox="1"/>
            <p:nvPr/>
          </p:nvSpPr>
          <p:spPr>
            <a:xfrm>
              <a:off x="1817556" y="5611876"/>
              <a:ext cx="310257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500" b="1" dirty="0">
                  <a:solidFill>
                    <a:prstClr val="white"/>
                  </a:solidFill>
                  <a:latin typeface="Cambria" panose="02040503050406030204" pitchFamily="18" charset="0"/>
                </a:rPr>
                <a:t>65</a:t>
              </a:r>
              <a:endPara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3B75CBD-8172-48DF-99AA-A0C9206DCAB8}"/>
              </a:ext>
            </a:extLst>
          </p:cNvPr>
          <p:cNvGrpSpPr/>
          <p:nvPr/>
        </p:nvGrpSpPr>
        <p:grpSpPr>
          <a:xfrm>
            <a:off x="6480879" y="5385666"/>
            <a:ext cx="4706520" cy="1115665"/>
            <a:chOff x="1164030" y="3929770"/>
            <a:chExt cx="4706520" cy="11156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26672A-B76E-4B7D-BDCA-61DFA0887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64030" y="3929770"/>
              <a:ext cx="4706520" cy="111566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C0C34A7-AF97-4891-82B8-AF70DE3C0CC0}"/>
                </a:ext>
              </a:extLst>
            </p:cNvPr>
            <p:cNvSpPr txBox="1"/>
            <p:nvPr/>
          </p:nvSpPr>
          <p:spPr>
            <a:xfrm>
              <a:off x="2321644" y="4156312"/>
              <a:ext cx="341509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500" b="1" dirty="0">
                  <a:solidFill>
                    <a:prstClr val="white"/>
                  </a:solidFill>
                  <a:latin typeface="Cambria" panose="02040503050406030204" pitchFamily="18" charset="0"/>
                </a:rPr>
                <a:t>60</a:t>
              </a:r>
              <a:endPara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ED1A25A6-672E-4FF0-8597-D123341BDF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8935" y="3598294"/>
            <a:ext cx="2530059" cy="5627096"/>
          </a:xfrm>
          <a:prstGeom prst="rect">
            <a:avLst/>
          </a:prstGeom>
        </p:spPr>
      </p:pic>
      <p:pic>
        <p:nvPicPr>
          <p:cNvPr id="2" name="Picture 1">
            <a:hlinkClick r:id="rId10" action="ppaction://hlinksldjump"/>
            <a:extLst>
              <a:ext uri="{FF2B5EF4-FFF2-40B4-BE49-F238E27FC236}">
                <a16:creationId xmlns:a16="http://schemas.microsoft.com/office/drawing/2014/main" id="{7DD10142-635E-708C-9B8E-BB9E24FBF2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272" y="898797"/>
            <a:ext cx="1853345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6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9F5C9FD0-78CD-40B6-A314-1F0A40E685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9" b="1217"/>
          <a:stretch/>
        </p:blipFill>
        <p:spPr>
          <a:xfrm>
            <a:off x="0" y="-548640"/>
            <a:ext cx="12398589" cy="740664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18C1FC0-05E3-47E2-A05C-14F16C6585AB}"/>
              </a:ext>
            </a:extLst>
          </p:cNvPr>
          <p:cNvGrpSpPr/>
          <p:nvPr/>
        </p:nvGrpSpPr>
        <p:grpSpPr>
          <a:xfrm>
            <a:off x="2668217" y="20609"/>
            <a:ext cx="7084166" cy="3514856"/>
            <a:chOff x="2553917" y="220131"/>
            <a:chExt cx="7084166" cy="35148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EDA3FD-1C7E-4411-9F84-ED1E84E42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53917" y="247773"/>
              <a:ext cx="7084166" cy="348721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ED010D-7BF9-4520-B33F-6AAB9F2F78A2}"/>
                </a:ext>
              </a:extLst>
            </p:cNvPr>
            <p:cNvSpPr txBox="1"/>
            <p:nvPr/>
          </p:nvSpPr>
          <p:spPr>
            <a:xfrm>
              <a:off x="5377457" y="220131"/>
              <a:ext cx="17949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5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10E6FF-A4D2-41A8-935F-E0B1D02C8DD7}"/>
                </a:ext>
              </a:extLst>
            </p:cNvPr>
            <p:cNvSpPr txBox="1"/>
            <p:nvPr/>
          </p:nvSpPr>
          <p:spPr>
            <a:xfrm>
              <a:off x="2966395" y="1675115"/>
              <a:ext cx="62592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5400" b="1" dirty="0">
                  <a:solidFill>
                    <a:prstClr val="white"/>
                  </a:solidFill>
                  <a:latin typeface="Cambria" panose="02040503050406030204" pitchFamily="18" charset="0"/>
                </a:rPr>
                <a:t>1 </a:t>
              </a:r>
              <a:r>
                <a:rPr lang="en-US" sz="5400" b="1" dirty="0" err="1">
                  <a:solidFill>
                    <a:prstClr val="white"/>
                  </a:solidFill>
                  <a:latin typeface="Cambria" panose="02040503050406030204" pitchFamily="18" charset="0"/>
                </a:rPr>
                <a:t>phút</a:t>
              </a:r>
              <a:r>
                <a:rPr lang="vi-VN" sz="5400" b="1" dirty="0">
                  <a:solidFill>
                    <a:prstClr val="white"/>
                  </a:solidFill>
                  <a:latin typeface="Cambria" panose="02040503050406030204" pitchFamily="18" charset="0"/>
                </a:rPr>
                <a:t> = ....</a:t>
              </a:r>
              <a:r>
                <a:rPr lang="en-US" sz="5400" b="1" dirty="0" err="1">
                  <a:solidFill>
                    <a:prstClr val="white"/>
                  </a:solidFill>
                  <a:latin typeface="Cambria" panose="02040503050406030204" pitchFamily="18" charset="0"/>
                </a:rPr>
                <a:t>giây</a:t>
              </a:r>
              <a:endParaRPr kumimoji="0" lang="vi-VN" sz="54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EE91CA7F-BF81-442D-806E-E630943B5A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3151" y="3438084"/>
            <a:ext cx="2127688" cy="46333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90227E7-D8DD-4571-8FEC-2F72780DC8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5582" y="4812562"/>
            <a:ext cx="2127688" cy="46333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79A7D9C-27CD-49D1-AA33-F250C9B188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2641" y="4812562"/>
            <a:ext cx="2127688" cy="463336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5B66A291-1E17-4E20-B720-255272E5F40D}"/>
              </a:ext>
            </a:extLst>
          </p:cNvPr>
          <p:cNvGrpSpPr/>
          <p:nvPr/>
        </p:nvGrpSpPr>
        <p:grpSpPr>
          <a:xfrm>
            <a:off x="6435752" y="3765011"/>
            <a:ext cx="4706520" cy="1115665"/>
            <a:chOff x="6321452" y="3964533"/>
            <a:chExt cx="4706520" cy="111566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DEF735A-DBF4-4D73-BBEB-BC2E7DED8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21452" y="3964533"/>
              <a:ext cx="4706520" cy="111566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197FA70-E6AA-4189-8FE8-C7AB12073EBC}"/>
                </a:ext>
              </a:extLst>
            </p:cNvPr>
            <p:cNvSpPr txBox="1"/>
            <p:nvPr/>
          </p:nvSpPr>
          <p:spPr>
            <a:xfrm>
              <a:off x="7510394" y="4162819"/>
              <a:ext cx="275882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70</a:t>
              </a:r>
              <a:endPara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16243C-C496-4DA0-B0E5-2E27086AC987}"/>
              </a:ext>
            </a:extLst>
          </p:cNvPr>
          <p:cNvGrpSpPr/>
          <p:nvPr/>
        </p:nvGrpSpPr>
        <p:grpSpPr>
          <a:xfrm>
            <a:off x="6389224" y="5149249"/>
            <a:ext cx="4706520" cy="1115665"/>
            <a:chOff x="6274924" y="5348771"/>
            <a:chExt cx="4706520" cy="11156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3D8DFE-6AE5-400C-B344-1C049225C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74924" y="5348771"/>
              <a:ext cx="4706520" cy="111566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C515A6-E185-4DAB-BA9F-00A920D2C3FC}"/>
                </a:ext>
              </a:extLst>
            </p:cNvPr>
            <p:cNvSpPr txBox="1"/>
            <p:nvPr/>
          </p:nvSpPr>
          <p:spPr>
            <a:xfrm>
              <a:off x="7564339" y="5499146"/>
              <a:ext cx="341169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500" b="1" dirty="0">
                  <a:solidFill>
                    <a:prstClr val="white"/>
                  </a:solidFill>
                  <a:latin typeface="Cambria" panose="02040503050406030204" pitchFamily="18" charset="0"/>
                </a:rPr>
                <a:t>40</a:t>
              </a:r>
              <a:endPara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2171258-B02E-4561-9A08-B55DC4F4418D}"/>
              </a:ext>
            </a:extLst>
          </p:cNvPr>
          <p:cNvGrpSpPr/>
          <p:nvPr/>
        </p:nvGrpSpPr>
        <p:grpSpPr>
          <a:xfrm>
            <a:off x="1278330" y="5177688"/>
            <a:ext cx="4706520" cy="1115665"/>
            <a:chOff x="1164030" y="5377210"/>
            <a:chExt cx="4706520" cy="111566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7E5D0B-B8A5-4B72-8925-E09B75013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64030" y="5377210"/>
              <a:ext cx="4706520" cy="111566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1CAE31-3519-4806-B6B5-B11461075737}"/>
                </a:ext>
              </a:extLst>
            </p:cNvPr>
            <p:cNvSpPr txBox="1"/>
            <p:nvPr/>
          </p:nvSpPr>
          <p:spPr>
            <a:xfrm>
              <a:off x="2004690" y="5553196"/>
              <a:ext cx="274918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500" b="1" dirty="0">
                  <a:solidFill>
                    <a:prstClr val="white"/>
                  </a:solidFill>
                  <a:latin typeface="Cambria" panose="02040503050406030204" pitchFamily="18" charset="0"/>
                </a:rPr>
                <a:t>50</a:t>
              </a:r>
              <a:endPara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3B75CBD-8172-48DF-99AA-A0C9206DCAB8}"/>
              </a:ext>
            </a:extLst>
          </p:cNvPr>
          <p:cNvGrpSpPr/>
          <p:nvPr/>
        </p:nvGrpSpPr>
        <p:grpSpPr>
          <a:xfrm>
            <a:off x="1278330" y="3730248"/>
            <a:ext cx="4706520" cy="1115665"/>
            <a:chOff x="1164030" y="3929770"/>
            <a:chExt cx="4706520" cy="11156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26672A-B76E-4B7D-BDCA-61DFA0887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64030" y="3929770"/>
              <a:ext cx="4706520" cy="111566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C0C34A7-AF97-4891-82B8-AF70DE3C0CC0}"/>
                </a:ext>
              </a:extLst>
            </p:cNvPr>
            <p:cNvSpPr txBox="1"/>
            <p:nvPr/>
          </p:nvSpPr>
          <p:spPr>
            <a:xfrm>
              <a:off x="1961432" y="4147762"/>
              <a:ext cx="3328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500" b="1" dirty="0">
                  <a:solidFill>
                    <a:prstClr val="white"/>
                  </a:solidFill>
                  <a:latin typeface="Cambria" panose="02040503050406030204" pitchFamily="18" charset="0"/>
                </a:rPr>
                <a:t>60</a:t>
              </a:r>
              <a:endPara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ED1A25A6-672E-4FF0-8597-D123341BDF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0611" y="3395442"/>
            <a:ext cx="2530059" cy="5627096"/>
          </a:xfrm>
          <a:prstGeom prst="rect">
            <a:avLst/>
          </a:prstGeom>
        </p:spPr>
      </p:pic>
      <p:pic>
        <p:nvPicPr>
          <p:cNvPr id="2" name="Picture 1">
            <a:hlinkClick r:id="rId10" action="ppaction://hlinksldjump"/>
            <a:extLst>
              <a:ext uri="{FF2B5EF4-FFF2-40B4-BE49-F238E27FC236}">
                <a16:creationId xmlns:a16="http://schemas.microsoft.com/office/drawing/2014/main" id="{B95A2C69-067B-3777-56F3-7D81CAD97C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272" y="898797"/>
            <a:ext cx="1853345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8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148590"/>
            <a:ext cx="11669712" cy="63239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80A91E-0F1D-518D-D0FD-29826243EE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4944" y="844867"/>
            <a:ext cx="9073515" cy="5432624"/>
          </a:xfrm>
          <a:prstGeom prst="rect">
            <a:avLst/>
          </a:prstGeom>
        </p:spPr>
      </p:pic>
      <p:pic>
        <p:nvPicPr>
          <p:cNvPr id="13" name="Picture 12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07C2A9C9-B42E-0AB8-1F37-EDA6C50FFF5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88" y="4247198"/>
            <a:ext cx="119371" cy="45719"/>
          </a:xfrm>
          <a:prstGeom prst="rect">
            <a:avLst/>
          </a:prstGeom>
        </p:spPr>
      </p:pic>
      <p:pic>
        <p:nvPicPr>
          <p:cNvPr id="24" name="1 (1)">
            <a:hlinkClick r:id="" action="ppaction://media"/>
            <a:extLst>
              <a:ext uri="{FF2B5EF4-FFF2-40B4-BE49-F238E27FC236}">
                <a16:creationId xmlns:a16="http://schemas.microsoft.com/office/drawing/2014/main" id="{D6D92816-F726-9DDB-E370-625299E28E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59460" y="676910"/>
            <a:ext cx="406400" cy="406400"/>
          </a:xfrm>
          <a:prstGeom prst="rect">
            <a:avLst/>
          </a:prstGeom>
        </p:spPr>
      </p:pic>
      <p:pic>
        <p:nvPicPr>
          <p:cNvPr id="25" name="Picture 24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2DBAD368-C778-3E89-8DD6-0D102E2ECED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4841" flipV="1">
            <a:off x="6290143" y="2984111"/>
            <a:ext cx="195367" cy="74825"/>
          </a:xfrm>
          <a:prstGeom prst="rect">
            <a:avLst/>
          </a:prstGeom>
        </p:spPr>
      </p:pic>
      <p:pic>
        <p:nvPicPr>
          <p:cNvPr id="26" name="2 (1)">
            <a:hlinkClick r:id="" action="ppaction://media"/>
            <a:extLst>
              <a:ext uri="{FF2B5EF4-FFF2-40B4-BE49-F238E27FC236}">
                <a16:creationId xmlns:a16="http://schemas.microsoft.com/office/drawing/2014/main" id="{A6C06BD6-045C-509F-4417-357384E89D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70890" y="1465580"/>
            <a:ext cx="406400" cy="406400"/>
          </a:xfrm>
          <a:prstGeom prst="rect">
            <a:avLst/>
          </a:prstGeom>
        </p:spPr>
      </p:pic>
      <p:pic>
        <p:nvPicPr>
          <p:cNvPr id="29" name="Picture 28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D48D8D4E-713D-A01F-125E-E59DF5AC3F8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4841" flipH="1" flipV="1">
            <a:off x="6947519" y="3779405"/>
            <a:ext cx="119372" cy="45719"/>
          </a:xfrm>
          <a:prstGeom prst="rect">
            <a:avLst/>
          </a:prstGeom>
        </p:spPr>
      </p:pic>
      <p:pic>
        <p:nvPicPr>
          <p:cNvPr id="30" name="3 (1)">
            <a:hlinkClick r:id="" action="ppaction://media"/>
            <a:extLst>
              <a:ext uri="{FF2B5EF4-FFF2-40B4-BE49-F238E27FC236}">
                <a16:creationId xmlns:a16="http://schemas.microsoft.com/office/drawing/2014/main" id="{7712132B-28F9-62DA-BDB4-4F82CBA08CA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86130" y="2168896"/>
            <a:ext cx="4064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7417B-0E11-F26F-F79E-058F7F6484A1}"/>
              </a:ext>
            </a:extLst>
          </p:cNvPr>
          <p:cNvSpPr txBox="1"/>
          <p:nvPr/>
        </p:nvSpPr>
        <p:spPr>
          <a:xfrm>
            <a:off x="3989070" y="262890"/>
            <a:ext cx="428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CỘNG SỐ ĐO THỜI GIAN</a:t>
            </a:r>
          </a:p>
        </p:txBody>
      </p:sp>
    </p:spTree>
    <p:extLst>
      <p:ext uri="{BB962C8B-B14F-4D97-AF65-F5344CB8AC3E}">
        <p14:creationId xmlns:p14="http://schemas.microsoft.com/office/powerpoint/2010/main" val="98352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25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68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73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448601-25CD-3AF2-FA7F-3A10D135BB11}"/>
              </a:ext>
            </a:extLst>
          </p:cNvPr>
          <p:cNvSpPr/>
          <p:nvPr/>
        </p:nvSpPr>
        <p:spPr>
          <a:xfrm>
            <a:off x="3017520" y="742950"/>
            <a:ext cx="589788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636DE5-A762-2469-207B-952E8F057497}"/>
              </a:ext>
            </a:extLst>
          </p:cNvPr>
          <p:cNvSpPr txBox="1"/>
          <p:nvPr/>
        </p:nvSpPr>
        <p:spPr>
          <a:xfrm>
            <a:off x="3440430" y="1863090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24899C-9FB8-35F8-B520-C0CFA83DDD22}"/>
              </a:ext>
            </a:extLst>
          </p:cNvPr>
          <p:cNvCxnSpPr/>
          <p:nvPr/>
        </p:nvCxnSpPr>
        <p:spPr>
          <a:xfrm>
            <a:off x="4834890" y="3063240"/>
            <a:ext cx="277749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D6EABAB-C707-A66D-7497-88AB46EFA4B3}"/>
              </a:ext>
            </a:extLst>
          </p:cNvPr>
          <p:cNvSpPr txBox="1"/>
          <p:nvPr/>
        </p:nvSpPr>
        <p:spPr>
          <a:xfrm>
            <a:off x="4194810" y="2251710"/>
            <a:ext cx="5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8A4A53-F495-5828-5C40-37C2D4205CD6}"/>
              </a:ext>
            </a:extLst>
          </p:cNvPr>
          <p:cNvSpPr txBox="1"/>
          <p:nvPr/>
        </p:nvSpPr>
        <p:spPr>
          <a:xfrm>
            <a:off x="3531870" y="3074670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0E8774-90A0-1A13-E4AD-3CCB14F6ECC6}"/>
              </a:ext>
            </a:extLst>
          </p:cNvPr>
          <p:cNvSpPr txBox="1"/>
          <p:nvPr/>
        </p:nvSpPr>
        <p:spPr>
          <a:xfrm>
            <a:off x="1017270" y="4103370"/>
            <a:ext cx="11281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19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20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4" name="Picture 1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898AE69-BE3C-3976-3854-29AA589711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6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39E988-58CE-ED4A-558D-2BDDE1A77F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24" y="562093"/>
            <a:ext cx="3033712" cy="7916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770874-9DAE-21BC-270D-7FCA5DADE5B9}"/>
              </a:ext>
            </a:extLst>
          </p:cNvPr>
          <p:cNvSpPr txBox="1"/>
          <p:nvPr/>
        </p:nvSpPr>
        <p:spPr>
          <a:xfrm>
            <a:off x="3946524" y="485417"/>
            <a:ext cx="2385696" cy="86832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C7F162"/>
            </a:solidFill>
          </a:ln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a) </a:t>
            </a:r>
            <a:r>
              <a:rPr lang="en-US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Tính</a:t>
            </a:r>
            <a:endParaRPr lang="en-US" sz="45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#9Slide05 Pattaya" panose="00000500000000000000" pitchFamily="2" charset="-34"/>
            </a:endParaRPr>
          </a:p>
        </p:txBody>
      </p:sp>
      <p:pic>
        <p:nvPicPr>
          <p:cNvPr id="23" name="Picture 22" descr="A blue notepad with a face&#10;&#10;Description automatically generated">
            <a:extLst>
              <a:ext uri="{FF2B5EF4-FFF2-40B4-BE49-F238E27FC236}">
                <a16:creationId xmlns:a16="http://schemas.microsoft.com/office/drawing/2014/main" id="{3C202A1C-2077-0B42-20CA-E670FA3195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1" b="90709" l="10000" r="90000">
                        <a14:foregroundMark x1="40217" y1="90709" x2="40217" y2="90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614">
            <a:off x="10420416" y="272364"/>
            <a:ext cx="1617526" cy="1659118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572452A-A453-CD33-EB6B-B8952ACC825F}"/>
              </a:ext>
            </a:extLst>
          </p:cNvPr>
          <p:cNvSpPr/>
          <p:nvPr/>
        </p:nvSpPr>
        <p:spPr>
          <a:xfrm>
            <a:off x="731520" y="1863090"/>
            <a:ext cx="626364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+ 2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6958C58-C6BC-9926-5B45-605835A25069}"/>
              </a:ext>
            </a:extLst>
          </p:cNvPr>
          <p:cNvSpPr/>
          <p:nvPr/>
        </p:nvSpPr>
        <p:spPr>
          <a:xfrm>
            <a:off x="857250" y="4160520"/>
            <a:ext cx="620649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+ 5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F10769-15AB-C4E3-A3DD-F8DBE61716E9}"/>
              </a:ext>
            </a:extLst>
          </p:cNvPr>
          <p:cNvSpPr txBox="1"/>
          <p:nvPr/>
        </p:nvSpPr>
        <p:spPr>
          <a:xfrm>
            <a:off x="7063740" y="1988820"/>
            <a:ext cx="348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16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D45B2D-1FD0-AC1E-CE1B-22084CC7CAEC}"/>
              </a:ext>
            </a:extLst>
          </p:cNvPr>
          <p:cNvSpPr txBox="1"/>
          <p:nvPr/>
        </p:nvSpPr>
        <p:spPr>
          <a:xfrm>
            <a:off x="7098030" y="4274820"/>
            <a:ext cx="348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15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7" grpId="0" animBg="1"/>
      <p:bldP spid="38" grpId="0" animBg="1"/>
      <p:bldP spid="39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405</Words>
  <Application>Microsoft Office PowerPoint</Application>
  <PresentationFormat>Widescreen</PresentationFormat>
  <Paragraphs>69</Paragraphs>
  <Slides>14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Hoàng Việt Hùng .</cp:lastModifiedBy>
  <cp:revision>72</cp:revision>
  <dcterms:created xsi:type="dcterms:W3CDTF">2024-06-22T08:49:28Z</dcterms:created>
  <dcterms:modified xsi:type="dcterms:W3CDTF">2025-03-19T13:37:19Z</dcterms:modified>
</cp:coreProperties>
</file>