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2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275D5-FA60-408B-BC55-B1B7FAB5B31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A2F4F-F83C-4932-A54E-7BA70B3B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0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7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2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27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9152398" cy="6868951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 </a:t>
              </a:r>
              <a:endParaRPr sz="20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409712" y="235703"/>
            <a:ext cx="8324576" cy="638659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720000" y="719333"/>
            <a:ext cx="7704000" cy="609600"/>
          </a:xfrm>
          <a:prstGeom prst="rect">
            <a:avLst/>
          </a:prstGeom>
        </p:spPr>
        <p:txBody>
          <a:bodyPr spcFirstLastPara="1" wrap="square" lIns="51198" tIns="51198" rIns="51198" bIns="511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716888" y="1634907"/>
            <a:ext cx="7704000" cy="4250000"/>
          </a:xfrm>
          <a:prstGeom prst="rect">
            <a:avLst/>
          </a:prstGeom>
        </p:spPr>
        <p:txBody>
          <a:bodyPr spcFirstLastPara="1" wrap="square" lIns="51198" tIns="51198" rIns="51198" bIns="51198" anchor="ctr" anchorCtr="0">
            <a:noAutofit/>
          </a:bodyPr>
          <a:lstStyle>
            <a:lvl1pPr marL="512064" lvl="0" indent="-3698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300"/>
            </a:lvl1pPr>
            <a:lvl2pPr marL="1024128" lvl="1" indent="-3698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800"/>
            </a:lvl2pPr>
            <a:lvl3pPr marL="1536192" lvl="2" indent="-3698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800"/>
            </a:lvl3pPr>
            <a:lvl4pPr marL="2048256" lvl="3" indent="-3698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800"/>
            </a:lvl4pPr>
            <a:lvl5pPr marL="2560320" lvl="4" indent="-3698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800"/>
            </a:lvl5pPr>
            <a:lvl6pPr marL="3072384" lvl="5" indent="-3698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800"/>
            </a:lvl6pPr>
            <a:lvl7pPr marL="3584448" lvl="6" indent="-3698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800"/>
            </a:lvl7pPr>
            <a:lvl8pPr marL="4096512" lvl="7" indent="-3698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800"/>
            </a:lvl8pPr>
            <a:lvl9pPr marL="4608576" lvl="8" indent="-3698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75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13118" y="10974"/>
            <a:ext cx="9169438" cy="6873852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 </a:t>
              </a:r>
              <a:endParaRPr sz="20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409712" y="235703"/>
            <a:ext cx="8324576" cy="638659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4312735" y="2072640"/>
            <a:ext cx="2630400" cy="763600"/>
          </a:xfrm>
          <a:prstGeom prst="rect">
            <a:avLst/>
          </a:prstGeom>
        </p:spPr>
        <p:txBody>
          <a:bodyPr spcFirstLastPara="1" wrap="square" lIns="51198" tIns="51198" rIns="51198" bIns="5119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3684835" y="2840736"/>
            <a:ext cx="3886200" cy="1950800"/>
          </a:xfrm>
          <a:prstGeom prst="rect">
            <a:avLst/>
          </a:prstGeom>
        </p:spPr>
        <p:txBody>
          <a:bodyPr spcFirstLastPara="1" wrap="square" lIns="51198" tIns="51198" rIns="51198" bIns="511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937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5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61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6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4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3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38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9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4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515CC-AD98-4A6E-B508-65627AE1C7D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15B57-28EB-4DDE-BF43-6C5311AC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4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Documents\Gao%20an%20dien%20tu\Gao%20an%20dien%20tu\Giao%20an%20-%20Thao\Dau%20chan%20phia%20truoc%20.mp3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39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Documents\Gao%20an%20dien%20tu\Gao%20an%20dien%20tu\Giao%20an%20-%20Thao\Dau%20chan%20phia%20truoc%20.mp3.MP3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4.gif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gif"/><Relationship Id="rId5" Type="http://schemas.openxmlformats.org/officeDocument/2006/relationships/image" Target="../media/image9.png"/><Relationship Id="rId10" Type="http://schemas.openxmlformats.org/officeDocument/2006/relationships/image" Target="../media/image20.gif"/><Relationship Id="rId4" Type="http://schemas.openxmlformats.org/officeDocument/2006/relationships/image" Target="../media/image7.png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17" Type="http://schemas.microsoft.com/office/2007/relationships/hdphoto" Target="../media/hdphoto3.wdp"/><Relationship Id="rId2" Type="http://schemas.openxmlformats.org/officeDocument/2006/relationships/image" Target="../media/image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5.gif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>
            <a:grpSpLocks/>
          </p:cNvGrpSpPr>
          <p:nvPr/>
        </p:nvGrpSpPr>
        <p:grpSpPr bwMode="auto">
          <a:xfrm>
            <a:off x="0" y="-82550"/>
            <a:ext cx="9144000" cy="6940550"/>
            <a:chOff x="0" y="-4"/>
            <a:chExt cx="5810" cy="4324"/>
          </a:xfrm>
        </p:grpSpPr>
        <p:pic>
          <p:nvPicPr>
            <p:cNvPr id="3102" name="Picture 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6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7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Picture 8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848969" y="5826722"/>
            <a:ext cx="1439862" cy="1079898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4457700" y="41148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3543300" y="41910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4457700" y="3810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4343400" y="20574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3200400" y="76202"/>
            <a:ext cx="85725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5" name="AutoShape 17"/>
          <p:cNvSpPr>
            <a:spLocks noChangeArrowheads="1"/>
          </p:cNvSpPr>
          <p:nvPr/>
        </p:nvSpPr>
        <p:spPr bwMode="auto">
          <a:xfrm>
            <a:off x="3829050" y="1066802"/>
            <a:ext cx="108585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4686300" y="44196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2457450" y="421005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5886450" y="1219202"/>
            <a:ext cx="108585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69" name="AutoShape 21"/>
          <p:cNvSpPr>
            <a:spLocks noChangeArrowheads="1"/>
          </p:cNvSpPr>
          <p:nvPr/>
        </p:nvSpPr>
        <p:spPr bwMode="auto">
          <a:xfrm>
            <a:off x="6743700" y="45720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5829300" y="46482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71" name="AutoShape 23"/>
          <p:cNvSpPr>
            <a:spLocks noChangeArrowheads="1"/>
          </p:cNvSpPr>
          <p:nvPr/>
        </p:nvSpPr>
        <p:spPr bwMode="auto">
          <a:xfrm>
            <a:off x="6858000" y="609600"/>
            <a:ext cx="671513" cy="10477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72" name="AutoShape 24"/>
          <p:cNvSpPr>
            <a:spLocks noChangeArrowheads="1"/>
          </p:cNvSpPr>
          <p:nvPr/>
        </p:nvSpPr>
        <p:spPr bwMode="auto">
          <a:xfrm>
            <a:off x="5372100" y="381002"/>
            <a:ext cx="85725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73" name="WordArt 25"/>
          <p:cNvSpPr>
            <a:spLocks noChangeArrowheads="1" noChangeShapeType="1" noTextEdit="1"/>
          </p:cNvSpPr>
          <p:nvPr/>
        </p:nvSpPr>
        <p:spPr bwMode="auto">
          <a:xfrm>
            <a:off x="1885950" y="5791200"/>
            <a:ext cx="5486400" cy="285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6810" tIns="38405" rIns="76810" bIns="384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Người thực hiện: Ngô Thị Chanh</a:t>
            </a:r>
            <a:endParaRPr lang="en-US" sz="30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noFill/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3274" name="AutoShape 26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963019" y="4066184"/>
            <a:ext cx="1439863" cy="1079898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75" name="AutoShape 27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191619" y="6047384"/>
            <a:ext cx="1439863" cy="1079898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76" name="AutoShape 28"/>
          <p:cNvSpPr>
            <a:spLocks noChangeArrowheads="1"/>
          </p:cNvSpPr>
          <p:nvPr/>
        </p:nvSpPr>
        <p:spPr bwMode="auto">
          <a:xfrm>
            <a:off x="2171700" y="18288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77" name="AutoShape 29"/>
          <p:cNvSpPr>
            <a:spLocks noChangeArrowheads="1"/>
          </p:cNvSpPr>
          <p:nvPr/>
        </p:nvSpPr>
        <p:spPr bwMode="auto">
          <a:xfrm>
            <a:off x="471488" y="2392364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78" name="AutoShape 30"/>
          <p:cNvSpPr>
            <a:spLocks noChangeArrowheads="1"/>
          </p:cNvSpPr>
          <p:nvPr/>
        </p:nvSpPr>
        <p:spPr bwMode="auto">
          <a:xfrm>
            <a:off x="471488" y="4860926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79" name="AutoShape 31"/>
          <p:cNvSpPr>
            <a:spLocks noChangeArrowheads="1"/>
          </p:cNvSpPr>
          <p:nvPr/>
        </p:nvSpPr>
        <p:spPr bwMode="auto">
          <a:xfrm>
            <a:off x="3314700" y="34290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sp>
        <p:nvSpPr>
          <p:cNvPr id="53280" name="AutoShape 32"/>
          <p:cNvSpPr>
            <a:spLocks noChangeArrowheads="1"/>
          </p:cNvSpPr>
          <p:nvPr/>
        </p:nvSpPr>
        <p:spPr bwMode="auto">
          <a:xfrm>
            <a:off x="386988" y="238126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00">
              <a:latin typeface="Times New Roman" panose="02020603050405020304" pitchFamily="18" charset="0"/>
            </a:endParaRPr>
          </a:p>
        </p:txBody>
      </p:sp>
      <p:pic>
        <p:nvPicPr>
          <p:cNvPr id="53281" name="Dau chan phia truoc .mp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72390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2" name="Picture 34" descr="blumen-pflanzen1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3287715"/>
            <a:ext cx="2996804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3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7305675" y="5503865"/>
            <a:ext cx="533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490664" y="5478464"/>
            <a:ext cx="52268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7"/>
          <p:cNvSpPr>
            <a:spLocks noChangeArrowheads="1"/>
          </p:cNvSpPr>
          <p:nvPr/>
        </p:nvSpPr>
        <p:spPr bwMode="auto">
          <a:xfrm>
            <a:off x="2225993" y="745127"/>
            <a:ext cx="45434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10" tIns="38405" rIns="76810" bIns="3840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59: VẬN TỐC CỦA MỘT CHUYỂN ĐỘNG ĐỀU TIẾT 1</a:t>
            </a:r>
            <a:endParaRPr lang="en-US" altLang="en-US" sz="3400" b="1" dirty="0">
              <a:solidFill>
                <a:schemeClr val="bg1"/>
              </a:solidFill>
              <a:latin typeface=".VnAristote" pitchFamily="34" charset="0"/>
            </a:endParaRPr>
          </a:p>
        </p:txBody>
      </p:sp>
      <p:pic>
        <p:nvPicPr>
          <p:cNvPr id="35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7248920" y="454026"/>
            <a:ext cx="533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433908" y="428624"/>
            <a:ext cx="52268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7236619" y="965926"/>
            <a:ext cx="533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421608" y="940524"/>
            <a:ext cx="52268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7350919" y="1118326"/>
            <a:ext cx="533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535908" y="1092924"/>
            <a:ext cx="52268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7465219" y="1270726"/>
            <a:ext cx="533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650208" y="1245324"/>
            <a:ext cx="52268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89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4" presetClass="entr" presetSubtype="0" repeatCount="indefinite" fill="hold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6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7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9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47246" fill="hold"/>
                                        <p:tgtEl>
                                          <p:spTgt spid="53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1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1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7798041" y="3140641"/>
            <a:ext cx="245856" cy="326319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979416" y="3068507"/>
            <a:ext cx="245856" cy="326319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1174281" y="1087933"/>
            <a:ext cx="7238244" cy="88270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just" defTabSz="1024128">
              <a:buClr>
                <a:srgbClr val="000000"/>
              </a:buClr>
            </a:pPr>
            <a:r>
              <a:rPr lang="en-US" sz="27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27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7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27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024128">
              <a:buClr>
                <a:srgbClr val="000000"/>
              </a:buClr>
            </a:pP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27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27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=""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5607634" y="3050575"/>
            <a:ext cx="1954431" cy="82912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algn="ctr" defTabSz="1024128">
              <a:buClr>
                <a:srgbClr val="000000"/>
              </a:buClr>
            </a:pPr>
            <a:r>
              <a:rPr lang="en-US" sz="31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31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1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31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=""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3771900" y="4038600"/>
            <a:ext cx="5515150" cy="1621367"/>
          </a:xfrm>
          <a:prstGeom prst="rect">
            <a:avLst/>
          </a:prstGeom>
        </p:spPr>
        <p:txBody>
          <a:bodyPr wrap="none" lIns="51206" tIns="25603" rIns="51206" bIns="25603">
            <a:spAutoFit/>
          </a:bodyPr>
          <a:lstStyle/>
          <a:p>
            <a:pPr defTabSz="1024128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024128">
              <a:buClr>
                <a:srgbClr val="000000"/>
              </a:buClr>
            </a:pP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024128">
              <a:buClr>
                <a:srgbClr val="000000"/>
              </a:buClr>
            </a:pP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3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3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1949987" y="2063725"/>
            <a:ext cx="95846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4914900" y="1549400"/>
            <a:ext cx="684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6438900" y="1600200"/>
            <a:ext cx="93073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=""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1582793" y="3050575"/>
            <a:ext cx="1954431" cy="82912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algn="ctr" defTabSz="1024128">
              <a:buClr>
                <a:srgbClr val="000000"/>
              </a:buClr>
            </a:pPr>
            <a:r>
              <a:rPr lang="en-US" sz="31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31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1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31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1513522" y="4144710"/>
            <a:ext cx="2527153" cy="1713699"/>
          </a:xfrm>
          <a:prstGeom prst="rect">
            <a:avLst/>
          </a:prstGeom>
        </p:spPr>
        <p:txBody>
          <a:bodyPr wrap="none" lIns="51206" tIns="25603" rIns="51206" bIns="25603">
            <a:spAutoFit/>
          </a:bodyPr>
          <a:lstStyle/>
          <a:p>
            <a:pPr defTabSz="1024128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024128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024128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6505643" y="2104860"/>
            <a:ext cx="1501853" cy="528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1206" tIns="25603" rIns="51206" bIns="25603" rtlCol="0" anchor="b">
            <a:spAutoFit/>
          </a:bodyPr>
          <a:lstStyle/>
          <a:p>
            <a:pPr algn="ctr" defTabSz="1024128">
              <a:buClr>
                <a:srgbClr val="000000"/>
              </a:buClr>
            </a:pPr>
            <a:r>
              <a:rPr lang="en-US" sz="31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31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31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31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31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31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31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31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31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=""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866256" y="823344"/>
            <a:ext cx="598789" cy="425301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=""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6627309" y="738691"/>
            <a:ext cx="673547" cy="364564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4686300" y="127000"/>
            <a:ext cx="302184" cy="605704"/>
          </a:xfrm>
          <a:prstGeom prst="rect">
            <a:avLst/>
          </a:prstGeom>
          <a:noFill/>
        </p:spPr>
        <p:txBody>
          <a:bodyPr wrap="none" lIns="51206" tIns="25603" rIns="51206" bIns="25603" rtlCol="0">
            <a:spAutoFit/>
          </a:bodyPr>
          <a:lstStyle/>
          <a:p>
            <a:pPr defTabSz="1024128">
              <a:buClr>
                <a:srgbClr val="000000"/>
              </a:buClr>
            </a:pPr>
            <a:r>
              <a:rPr lang="en-US" sz="36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3273663" y="2048932"/>
            <a:ext cx="335848" cy="605704"/>
          </a:xfrm>
          <a:prstGeom prst="rect">
            <a:avLst/>
          </a:prstGeom>
          <a:noFill/>
        </p:spPr>
        <p:txBody>
          <a:bodyPr wrap="none" lIns="51206" tIns="25603" rIns="51206" bIns="25603" rtlCol="0">
            <a:spAutoFit/>
          </a:bodyPr>
          <a:lstStyle/>
          <a:p>
            <a:pPr defTabSz="1024128">
              <a:buClr>
                <a:srgbClr val="000000"/>
              </a:buClr>
            </a:pPr>
            <a:r>
              <a:rPr lang="en-US" sz="36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6477000" y="177800"/>
            <a:ext cx="258904" cy="605704"/>
          </a:xfrm>
          <a:prstGeom prst="rect">
            <a:avLst/>
          </a:prstGeom>
          <a:noFill/>
        </p:spPr>
        <p:txBody>
          <a:bodyPr wrap="none" lIns="51206" tIns="25603" rIns="51206" bIns="25603" rtlCol="0">
            <a:spAutoFit/>
          </a:bodyPr>
          <a:lstStyle/>
          <a:p>
            <a:pPr defTabSz="1024128">
              <a:buClr>
                <a:srgbClr val="000000"/>
              </a:buClr>
            </a:pPr>
            <a:r>
              <a:rPr lang="en-US" sz="36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=""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2428196" y="2158342"/>
            <a:ext cx="845467" cy="19344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177800"/>
            <a:ext cx="1114276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4092627" y="-243641"/>
            <a:ext cx="958747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353332" y="5043907"/>
            <a:ext cx="9736186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381000" y="431801"/>
            <a:ext cx="8382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1143000" y="584200"/>
            <a:ext cx="7505700" cy="1298201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just"/>
            <a:r>
              <a:rPr lang="vi-VN" sz="27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=""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479348" y="533199"/>
            <a:ext cx="701753" cy="965401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=""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=""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=""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=""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=""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=""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=""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=""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=""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=""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=""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=""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=""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=""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=""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1803400"/>
            <a:ext cx="3994298" cy="2489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2171700" y="4394200"/>
            <a:ext cx="5372100" cy="1713699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7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7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7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algn="r"/>
            <a:r>
              <a:rPr lang="en-US" sz="27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113386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4092627" y="-243641"/>
            <a:ext cx="958747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353332" y="5043907"/>
            <a:ext cx="9736186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381000" y="431801"/>
            <a:ext cx="8382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=""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571500" y="533400"/>
            <a:ext cx="463549" cy="105654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=""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=""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=""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=""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=""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=""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=""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=""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=""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=""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=""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=""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=""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=""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=""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=""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=""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=""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=""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=""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1143000" y="584200"/>
            <a:ext cx="7505700" cy="1298201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just"/>
            <a:r>
              <a:rPr lang="vi-VN" sz="27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1333500" y="2717800"/>
            <a:ext cx="6705600" cy="2667807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3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3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3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392624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1421872" y="661167"/>
            <a:ext cx="6311944" cy="725941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pPr defTabSz="1024128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2058740" y="718397"/>
            <a:ext cx="5047904" cy="609600"/>
          </a:xfrm>
          <a:prstGeom prst="rect">
            <a:avLst/>
          </a:prstGeom>
        </p:spPr>
        <p:txBody>
          <a:bodyPr spcFirstLastPara="1" wrap="square" lIns="102396" tIns="102396" rIns="102396" bIns="102396" anchor="ctr" anchorCtr="0">
            <a:no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236910" y="5750785"/>
            <a:ext cx="468846" cy="1069363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7339834" y="860978"/>
            <a:ext cx="245856" cy="326319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1521908" y="829522"/>
            <a:ext cx="245856" cy="326319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024128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1309965" y="1894636"/>
            <a:ext cx="6523020" cy="100581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defTabSz="1024128">
              <a:buClr>
                <a:srgbClr val="000000"/>
              </a:buClr>
            </a:pP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1309966" y="4698199"/>
            <a:ext cx="6468463" cy="100581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defTabSz="1024128">
              <a:buClr>
                <a:srgbClr val="000000"/>
              </a:buClr>
            </a:pP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1309966" y="3296417"/>
            <a:ext cx="6518919" cy="100581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defTabSz="1024128">
              <a:buClr>
                <a:srgbClr val="000000"/>
              </a:buClr>
            </a:pP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1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31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=""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51042" y="2153437"/>
            <a:ext cx="426890" cy="75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=""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48240" y="3584230"/>
            <a:ext cx="426890" cy="75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=""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48240" y="4956266"/>
            <a:ext cx="426890" cy="75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9" y="304800"/>
            <a:ext cx="879618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1" y="-6351"/>
            <a:ext cx="9144000" cy="6864351"/>
            <a:chOff x="0" y="-4"/>
            <a:chExt cx="5810" cy="4324"/>
          </a:xfrm>
        </p:grpSpPr>
        <p:pic>
          <p:nvPicPr>
            <p:cNvPr id="8223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5" name="Picture 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6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7" name="Picture 9" descr="BOCAU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07">
            <a:off x="1314450" y="1371600"/>
            <a:ext cx="620316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BOCA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1" y="1447802"/>
            <a:ext cx="650081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848968" y="5826722"/>
            <a:ext cx="1439862" cy="1079897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4457700" y="41148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3543300" y="41910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4457700" y="3810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4343400" y="20574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3200400" y="76202"/>
            <a:ext cx="85725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5" name="AutoShape 17"/>
          <p:cNvSpPr>
            <a:spLocks noChangeArrowheads="1"/>
          </p:cNvSpPr>
          <p:nvPr/>
        </p:nvSpPr>
        <p:spPr bwMode="auto">
          <a:xfrm>
            <a:off x="3829050" y="1066801"/>
            <a:ext cx="108585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4686300" y="44196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2457450" y="421005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5886450" y="1219202"/>
            <a:ext cx="108585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9" name="AutoShape 21"/>
          <p:cNvSpPr>
            <a:spLocks noChangeArrowheads="1"/>
          </p:cNvSpPr>
          <p:nvPr/>
        </p:nvSpPr>
        <p:spPr bwMode="auto">
          <a:xfrm>
            <a:off x="6743700" y="45720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5829300" y="46482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1" name="AutoShape 23"/>
          <p:cNvSpPr>
            <a:spLocks noChangeArrowheads="1"/>
          </p:cNvSpPr>
          <p:nvPr/>
        </p:nvSpPr>
        <p:spPr bwMode="auto">
          <a:xfrm>
            <a:off x="6858000" y="609600"/>
            <a:ext cx="671513" cy="10477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2" name="AutoShape 24"/>
          <p:cNvSpPr>
            <a:spLocks noChangeArrowheads="1"/>
          </p:cNvSpPr>
          <p:nvPr/>
        </p:nvSpPr>
        <p:spPr bwMode="auto">
          <a:xfrm>
            <a:off x="5372100" y="381002"/>
            <a:ext cx="85725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4" name="AutoShape 26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963018" y="4066185"/>
            <a:ext cx="1439863" cy="1079897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5" name="AutoShape 27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191618" y="6047385"/>
            <a:ext cx="1439863" cy="1079897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6" name="AutoShape 28"/>
          <p:cNvSpPr>
            <a:spLocks noChangeArrowheads="1"/>
          </p:cNvSpPr>
          <p:nvPr/>
        </p:nvSpPr>
        <p:spPr bwMode="auto">
          <a:xfrm>
            <a:off x="2171700" y="18288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7" name="AutoShape 29"/>
          <p:cNvSpPr>
            <a:spLocks noChangeArrowheads="1"/>
          </p:cNvSpPr>
          <p:nvPr/>
        </p:nvSpPr>
        <p:spPr bwMode="auto">
          <a:xfrm>
            <a:off x="1771650" y="31242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8" name="AutoShape 30"/>
          <p:cNvSpPr>
            <a:spLocks noChangeArrowheads="1"/>
          </p:cNvSpPr>
          <p:nvPr/>
        </p:nvSpPr>
        <p:spPr bwMode="auto">
          <a:xfrm>
            <a:off x="2057400" y="44196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9" name="AutoShape 31"/>
          <p:cNvSpPr>
            <a:spLocks noChangeArrowheads="1"/>
          </p:cNvSpPr>
          <p:nvPr/>
        </p:nvSpPr>
        <p:spPr bwMode="auto">
          <a:xfrm>
            <a:off x="3314700" y="34290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80" name="AutoShape 32"/>
          <p:cNvSpPr>
            <a:spLocks noChangeArrowheads="1"/>
          </p:cNvSpPr>
          <p:nvPr/>
        </p:nvSpPr>
        <p:spPr bwMode="auto">
          <a:xfrm>
            <a:off x="1543050" y="1524000"/>
            <a:ext cx="671513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53281" name="Dau chan phia truoc .mp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72390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2" name="Picture 34" descr="blumen-pflanzen10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81" y="53848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3" name="Picture 35" descr="BOCAU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6972300" y="5334000"/>
            <a:ext cx="10858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 descr="BOCAU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257300" y="5305427"/>
            <a:ext cx="9572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0101" y="2727443"/>
            <a:ext cx="5726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HẸN GẶP LẠI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2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47246" fill="hold"/>
                                        <p:tgtEl>
                                          <p:spTgt spid="53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4092627" y="-243641"/>
            <a:ext cx="958747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353332" y="5043907"/>
            <a:ext cx="9736186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62982" y="888577"/>
            <a:ext cx="6903559" cy="4877069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234933" y="1563457"/>
            <a:ext cx="1048115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83632" y="376826"/>
            <a:ext cx="1009603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50370" y="4936153"/>
            <a:ext cx="38031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5823343" y="4958853"/>
            <a:ext cx="353986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3790893" y="583748"/>
            <a:ext cx="1447737" cy="609658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95577" y="1671006"/>
            <a:ext cx="1510713" cy="4501194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31427" y="4583552"/>
            <a:ext cx="870229" cy="1439138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057900" y="4953000"/>
            <a:ext cx="2400908" cy="1424539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=""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006600"/>
            <a:ext cx="5780572" cy="2219797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177800"/>
            <a:ext cx="1114276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0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4092627" y="-243641"/>
            <a:ext cx="958747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353332" y="5043907"/>
            <a:ext cx="9736186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234933" y="1563457"/>
            <a:ext cx="1048115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83632" y="376826"/>
            <a:ext cx="1009603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32116" y="5130701"/>
            <a:ext cx="38031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381000" y="431801"/>
            <a:ext cx="8382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 lIns="51206" tIns="25603" rIns="51206" bIns="25603"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53200" y="736600"/>
            <a:ext cx="1790700" cy="2713181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38200" y="1397000"/>
            <a:ext cx="1580156" cy="1603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3390900" y="1295400"/>
            <a:ext cx="2438400" cy="165764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876300" y="3225800"/>
            <a:ext cx="1268999" cy="663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3962400" y="3175000"/>
            <a:ext cx="1268999" cy="663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6972300" y="3276600"/>
            <a:ext cx="1268999" cy="663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=""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246433" y="4241800"/>
            <a:ext cx="8630106" cy="436427"/>
          </a:xfrm>
          <a:prstGeom prst="rect">
            <a:avLst/>
          </a:prstGeom>
          <a:noFill/>
          <a:ln w="9525">
            <a:noFill/>
          </a:ln>
        </p:spPr>
        <p:txBody>
          <a:bodyPr wrap="none" lIns="51206" tIns="25603" rIns="51206" bIns="25603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5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25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1943100" y="5156200"/>
            <a:ext cx="1268999" cy="663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3238500" y="5511800"/>
            <a:ext cx="8001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4038600" y="5207000"/>
            <a:ext cx="1268999" cy="663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5334000" y="5562600"/>
            <a:ext cx="8001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6134100" y="5207000"/>
            <a:ext cx="1268999" cy="663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5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=""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13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=""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7652" y="3666913"/>
            <a:ext cx="1702310" cy="314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=""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793" y="2006853"/>
            <a:ext cx="3048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2109457" y="639779"/>
            <a:ext cx="2326740" cy="1629624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024128">
              <a:buClr>
                <a:srgbClr val="000000"/>
              </a:buClr>
            </a:pP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4707806" y="1252031"/>
            <a:ext cx="3561337" cy="1629624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579463" y="639779"/>
            <a:ext cx="3856735" cy="1629624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4622083" y="1253165"/>
            <a:ext cx="3561378" cy="1408953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024128">
              <a:buClr>
                <a:srgbClr val="000000"/>
              </a:buClr>
            </a:pP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579462" y="657509"/>
            <a:ext cx="3856735" cy="1629624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4655312" y="1252031"/>
            <a:ext cx="3561378" cy="1629624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=""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590833" y="675240"/>
            <a:ext cx="3856735" cy="1629624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22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22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2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=""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4655311" y="1252031"/>
            <a:ext cx="3561378" cy="1629624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3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3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3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37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4092627" y="-243641"/>
            <a:ext cx="958747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96093" y="4791207"/>
            <a:ext cx="9736186" cy="2445807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1062982" y="888577"/>
            <a:ext cx="6903559" cy="4667195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234933" y="1563457"/>
            <a:ext cx="1048115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83632" y="376826"/>
            <a:ext cx="1009603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3891257" y="617994"/>
            <a:ext cx="1247010" cy="47802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768487" y="4927575"/>
            <a:ext cx="38031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3841460" y="4950275"/>
            <a:ext cx="353986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14300" y="4953000"/>
            <a:ext cx="2779728" cy="2129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0" y="1041400"/>
            <a:ext cx="1361292" cy="10473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600" y="1803400"/>
            <a:ext cx="7135987" cy="2910076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=""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6477000" y="188470"/>
            <a:ext cx="1726232" cy="140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=""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6972300" y="3683001"/>
            <a:ext cx="1606672" cy="337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177800"/>
            <a:ext cx="1114276" cy="1485701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5511800"/>
            <a:ext cx="1114276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4092627" y="-243641"/>
            <a:ext cx="958747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353332" y="5043907"/>
            <a:ext cx="9736186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3632" y="376826"/>
            <a:ext cx="1009603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381000" y="431801"/>
            <a:ext cx="8382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00" y="1244600"/>
            <a:ext cx="7866945" cy="381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1104900" y="635000"/>
            <a:ext cx="6934200" cy="821147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=""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1409700" y="2667000"/>
            <a:ext cx="192738" cy="98425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=""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33400" y="482600"/>
            <a:ext cx="203200" cy="270933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=""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95300" y="1143000"/>
            <a:ext cx="203200" cy="270933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=""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95300" y="1701800"/>
            <a:ext cx="203200" cy="270933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=""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19100" y="2209800"/>
            <a:ext cx="203200" cy="270933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=""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7436282" y="3576268"/>
            <a:ext cx="192738" cy="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8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4092627" y="-243641"/>
            <a:ext cx="958747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353332" y="5043907"/>
            <a:ext cx="9736186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381000" y="431801"/>
            <a:ext cx="8382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 lIns="51206" tIns="25603" rIns="51206" bIns="25603"/>
          <a:lstStyle/>
          <a:p>
            <a:pPr defTabSz="512064">
              <a:defRPr/>
            </a:pPr>
            <a:endParaRPr lang="en-US" sz="10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=""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565400"/>
            <a:ext cx="2006755" cy="39651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571500" y="787400"/>
            <a:ext cx="5829300" cy="4114357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marL="320040" indent="-320040">
              <a:buFont typeface="Arial" panose="020B0604020202020204" pitchFamily="34" charset="0"/>
              <a:buChar char="•"/>
            </a:pP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320040" indent="-320040" algn="just">
              <a:buFont typeface="Arial" panose="020B0604020202020204" pitchFamily="34" charset="0"/>
              <a:buChar char="•"/>
            </a:pP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=""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6819900" y="1092200"/>
            <a:ext cx="1714500" cy="13208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16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=""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838200"/>
            <a:ext cx="203200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4092627" y="-243641"/>
            <a:ext cx="958747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353332" y="5043907"/>
            <a:ext cx="9736186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62982" y="888577"/>
            <a:ext cx="6903559" cy="4857990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234933" y="1563457"/>
            <a:ext cx="1048115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83632" y="376826"/>
            <a:ext cx="1009603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78989" y="4927575"/>
            <a:ext cx="38031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5851962" y="4950275"/>
            <a:ext cx="353986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4350" y="1994932"/>
            <a:ext cx="1437242" cy="4177269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3754244" y="588299"/>
            <a:ext cx="1297130" cy="495792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50027" y="4243490"/>
            <a:ext cx="760261" cy="1770621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 lIns="51206" tIns="25603" rIns="51206" bIns="25603"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1828800" y="1498600"/>
            <a:ext cx="6134100" cy="1898365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marL="160020" indent="-160020">
              <a:buFontTx/>
              <a:buChar char="-"/>
            </a:pP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60020" indent="-160020">
              <a:buFontTx/>
              <a:buChar char="-"/>
            </a:pP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3467100" y="4038600"/>
            <a:ext cx="1866900" cy="8636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  <p:extLst>
      <p:ext uri="{BB962C8B-B14F-4D97-AF65-F5344CB8AC3E}">
        <p14:creationId xmlns:p14="http://schemas.microsoft.com/office/powerpoint/2010/main" val="354152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=""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13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=""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7652" y="3666913"/>
            <a:ext cx="1702310" cy="314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=""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793" y="2006853"/>
            <a:ext cx="3048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901146" y="603301"/>
            <a:ext cx="3307788" cy="1629624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4344042" y="1748576"/>
            <a:ext cx="4305814" cy="1629624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338864" y="568293"/>
            <a:ext cx="3879566" cy="1629624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024128">
              <a:buClr>
                <a:srgbClr val="000000"/>
              </a:buClr>
            </a:pP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27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4353230" y="1829060"/>
            <a:ext cx="4305814" cy="1408953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27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=""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4362418" y="1651001"/>
            <a:ext cx="4305814" cy="1587011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27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320488" y="585797"/>
            <a:ext cx="3879566" cy="1629624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1024128">
              <a:buClr>
                <a:srgbClr val="000000"/>
              </a:buClr>
            </a:pP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27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27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27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7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643</Words>
  <Application>Microsoft Office PowerPoint</Application>
  <PresentationFormat>On-screen Show (4:3)</PresentationFormat>
  <Paragraphs>70</Paragraphs>
  <Slides>14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2</cp:revision>
  <dcterms:created xsi:type="dcterms:W3CDTF">2025-03-20T06:53:36Z</dcterms:created>
  <dcterms:modified xsi:type="dcterms:W3CDTF">2025-03-20T07:09:54Z</dcterms:modified>
</cp:coreProperties>
</file>