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m4a" ContentType="audio/unknown"/>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D53EDF-AD8E-4D59-B9ED-917EB6A7FBBA}" type="datetimeFigureOut">
              <a:rPr lang="en-US" smtClean="0"/>
              <a:t>3/20/2025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E55300-C489-4D7B-8AC3-8C703F95D504}" type="slidenum">
              <a:rPr lang="en-US" smtClean="0"/>
              <a:t>‹#›</a:t>
            </a:fld>
            <a:endParaRPr lang="en-US"/>
          </a:p>
        </p:txBody>
      </p:sp>
    </p:spTree>
    <p:extLst>
      <p:ext uri="{BB962C8B-B14F-4D97-AF65-F5344CB8AC3E}">
        <p14:creationId xmlns:p14="http://schemas.microsoft.com/office/powerpoint/2010/main" val="374348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2</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20</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xong</a:t>
            </a:r>
            <a:r>
              <a:rPr lang="en-US" dirty="0"/>
              <a:t> </a:t>
            </a:r>
            <a:r>
              <a:rPr lang="en-US" dirty="0" err="1"/>
              <a:t>câu</a:t>
            </a:r>
            <a:r>
              <a:rPr lang="en-US" dirty="0"/>
              <a:t> </a:t>
            </a:r>
            <a:r>
              <a:rPr lang="en-US" dirty="0" err="1"/>
              <a:t>hỏi</a:t>
            </a:r>
            <a:r>
              <a:rPr lang="en-US" dirty="0"/>
              <a:t> click </a:t>
            </a:r>
            <a:r>
              <a:rPr lang="en-US" dirty="0" err="1"/>
              <a:t>vào</a:t>
            </a:r>
            <a:r>
              <a:rPr lang="en-US" dirty="0"/>
              <a:t> </a:t>
            </a:r>
            <a:r>
              <a:rPr lang="en-US" dirty="0" err="1"/>
              <a:t>chỗ</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ra</a:t>
            </a:r>
            <a:r>
              <a:rPr lang="en-US" dirty="0"/>
              <a:t> </a:t>
            </a:r>
            <a:r>
              <a:rPr lang="en-US" dirty="0" err="1"/>
              <a:t>đồng</a:t>
            </a:r>
            <a:r>
              <a:rPr lang="en-US" dirty="0"/>
              <a:t> </a:t>
            </a:r>
            <a:r>
              <a:rPr lang="en-US" dirty="0" err="1"/>
              <a:t>hồ</a:t>
            </a:r>
            <a:r>
              <a:rPr lang="en-US" dirty="0"/>
              <a:t> </a:t>
            </a:r>
            <a:r>
              <a:rPr lang="en-US" dirty="0" err="1"/>
              <a:t>đếm</a:t>
            </a:r>
            <a:r>
              <a:rPr lang="en-US" dirty="0"/>
              <a:t> </a:t>
            </a:r>
            <a:r>
              <a:rPr lang="en-US" dirty="0" err="1"/>
              <a:t>ngược</a:t>
            </a:r>
            <a:r>
              <a:rPr lang="en-US" dirty="0"/>
              <a:t>.</a:t>
            </a:r>
            <a:br>
              <a:rPr lang="en-US" dirty="0"/>
            </a:br>
            <a:r>
              <a:rPr lang="en-US" dirty="0" err="1"/>
              <a:t>Hết</a:t>
            </a:r>
            <a:r>
              <a:rPr lang="en-US" dirty="0"/>
              <a:t> </a:t>
            </a:r>
            <a:r>
              <a:rPr lang="en-US" dirty="0" err="1"/>
              <a:t>giờ</a:t>
            </a:r>
            <a:r>
              <a:rPr lang="en-US" dirty="0"/>
              <a:t> click </a:t>
            </a:r>
            <a:r>
              <a:rPr lang="en-US" dirty="0" err="1"/>
              <a:t>vào</a:t>
            </a:r>
            <a:r>
              <a:rPr lang="en-US" dirty="0"/>
              <a:t> </a:t>
            </a:r>
            <a:r>
              <a:rPr lang="en-US" dirty="0" err="1"/>
              <a:t>chỗ</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23</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6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37A0CE-E936-41CD-89FA-343FFD9E411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279150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7A0CE-E936-41CD-89FA-343FFD9E411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2031579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7A0CE-E936-41CD-89FA-343FFD9E411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123193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7A0CE-E936-41CD-89FA-343FFD9E411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2829014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37A0CE-E936-41CD-89FA-343FFD9E4112}"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390840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37A0CE-E936-41CD-89FA-343FFD9E4112}"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276375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37A0CE-E936-41CD-89FA-343FFD9E4112}"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376680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37A0CE-E936-41CD-89FA-343FFD9E4112}"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379624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7A0CE-E936-41CD-89FA-343FFD9E4112}"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317482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37A0CE-E936-41CD-89FA-343FFD9E4112}"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70235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37A0CE-E936-41CD-89FA-343FFD9E4112}"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66196-58B7-4EE9-A36E-C2F3A1C95294}" type="slidenum">
              <a:rPr lang="en-US" smtClean="0"/>
              <a:t>‹#›</a:t>
            </a:fld>
            <a:endParaRPr lang="en-US"/>
          </a:p>
        </p:txBody>
      </p:sp>
    </p:spTree>
    <p:extLst>
      <p:ext uri="{BB962C8B-B14F-4D97-AF65-F5344CB8AC3E}">
        <p14:creationId xmlns:p14="http://schemas.microsoft.com/office/powerpoint/2010/main" val="78399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7A0CE-E936-41CD-89FA-343FFD9E4112}" type="datetimeFigureOut">
              <a:rPr lang="en-US" smtClean="0"/>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66196-58B7-4EE9-A36E-C2F3A1C95294}" type="slidenum">
              <a:rPr lang="en-US" smtClean="0"/>
              <a:t>‹#›</a:t>
            </a:fld>
            <a:endParaRPr lang="en-US"/>
          </a:p>
        </p:txBody>
      </p:sp>
    </p:spTree>
    <p:extLst>
      <p:ext uri="{BB962C8B-B14F-4D97-AF65-F5344CB8AC3E}">
        <p14:creationId xmlns:p14="http://schemas.microsoft.com/office/powerpoint/2010/main" val="739225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audio" Target="file:///D:\My%20Documents\Gao%20an%20dien%20tu\Gao%20an%20dien%20tu\Giao%20an%20-%20Thao\Dau%20chan%20phia%20truoc%20.mp3.MP3" TargetMode="Externa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2.svg"/><Relationship Id="rId1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6.svg"/><Relationship Id="rId2" Type="http://schemas.openxmlformats.org/officeDocument/2006/relationships/notesSlide" Target="../notesSlides/notesSlide5.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image" Target="../media/image40.svg"/><Relationship Id="rId5" Type="http://schemas.openxmlformats.org/officeDocument/2006/relationships/image" Target="../media/image31.png"/><Relationship Id="rId15" Type="http://schemas.openxmlformats.org/officeDocument/2006/relationships/image" Target="../media/image44.svg"/><Relationship Id="rId10" Type="http://schemas.openxmlformats.org/officeDocument/2006/relationships/image" Target="../media/image36.png"/><Relationship Id="rId19" Type="http://schemas.openxmlformats.org/officeDocument/2006/relationships/image" Target="../media/image48.sv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12" Type="http://schemas.openxmlformats.org/officeDocument/2006/relationships/image" Target="../media/image5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png"/><Relationship Id="rId10" Type="http://schemas.openxmlformats.org/officeDocument/2006/relationships/image" Target="../media/image44.png"/><Relationship Id="rId4" Type="http://schemas.microsoft.com/office/2007/relationships/hdphoto" Target="../media/hdphoto2.wdp"/><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6.svg"/><Relationship Id="rId3" Type="http://schemas.openxmlformats.org/officeDocument/2006/relationships/image" Target="../media/image45.png"/><Relationship Id="rId7" Type="http://schemas.openxmlformats.org/officeDocument/2006/relationships/image" Target="../media/image40.svg"/><Relationship Id="rId12"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46.png"/><Relationship Id="rId1" Type="http://schemas.openxmlformats.org/officeDocument/2006/relationships/slideLayout" Target="../slideLayouts/slideLayout7.xml"/><Relationship Id="rId11" Type="http://schemas.openxmlformats.org/officeDocument/2006/relationships/image" Target="../media/image44.svg"/><Relationship Id="rId5" Type="http://schemas.openxmlformats.org/officeDocument/2006/relationships/image" Target="../media/image36.png"/><Relationship Id="rId15" Type="http://schemas.openxmlformats.org/officeDocument/2006/relationships/image" Target="../media/image48.svg"/><Relationship Id="rId10"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42.sv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3.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4.wdp"/><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audio" Target="../media/audio1.wav"/><Relationship Id="rId21" Type="http://schemas.openxmlformats.org/officeDocument/2006/relationships/image" Target="../media/image68.png"/><Relationship Id="rId7" Type="http://schemas.openxmlformats.org/officeDocument/2006/relationships/image" Target="../media/image19.png"/><Relationship Id="rId12" Type="http://schemas.openxmlformats.org/officeDocument/2006/relationships/image" Target="../media/image60.gif"/><Relationship Id="rId17" Type="http://schemas.openxmlformats.org/officeDocument/2006/relationships/image" Target="../media/image65.png"/><Relationship Id="rId2" Type="http://schemas.openxmlformats.org/officeDocument/2006/relationships/notesSlide" Target="../notesSlides/notesSlide13.xml"/><Relationship Id="rId16" Type="http://schemas.openxmlformats.org/officeDocument/2006/relationships/image" Target="../media/image64.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57.png"/><Relationship Id="rId15" Type="http://schemas.openxmlformats.org/officeDocument/2006/relationships/image" Target="../media/image63.png"/><Relationship Id="rId10" Type="http://schemas.openxmlformats.org/officeDocument/2006/relationships/image" Target="../media/image59.png"/><Relationship Id="rId19"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2.png"/><Relationship Id="rId22" Type="http://schemas.openxmlformats.org/officeDocument/2006/relationships/image" Target="../media/image78.sv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audio" Target="../media/audio1.wav"/><Relationship Id="rId21" Type="http://schemas.openxmlformats.org/officeDocument/2006/relationships/image" Target="../media/image68.png"/><Relationship Id="rId7" Type="http://schemas.openxmlformats.org/officeDocument/2006/relationships/image" Target="../media/image19.png"/><Relationship Id="rId12" Type="http://schemas.openxmlformats.org/officeDocument/2006/relationships/image" Target="../media/image60.gif"/><Relationship Id="rId17" Type="http://schemas.openxmlformats.org/officeDocument/2006/relationships/image" Target="../media/image65.png"/><Relationship Id="rId2" Type="http://schemas.openxmlformats.org/officeDocument/2006/relationships/notesSlide" Target="../notesSlides/notesSlide14.xml"/><Relationship Id="rId16" Type="http://schemas.openxmlformats.org/officeDocument/2006/relationships/image" Target="../media/image64.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57.png"/><Relationship Id="rId15" Type="http://schemas.openxmlformats.org/officeDocument/2006/relationships/image" Target="../media/image63.png"/><Relationship Id="rId10" Type="http://schemas.openxmlformats.org/officeDocument/2006/relationships/image" Target="../media/image59.png"/><Relationship Id="rId19"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2.png"/><Relationship Id="rId22" Type="http://schemas.openxmlformats.org/officeDocument/2006/relationships/image" Target="../media/image78.sv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audio" Target="../media/audio1.wav"/><Relationship Id="rId21" Type="http://schemas.openxmlformats.org/officeDocument/2006/relationships/image" Target="../media/image68.png"/><Relationship Id="rId7" Type="http://schemas.openxmlformats.org/officeDocument/2006/relationships/image" Target="../media/image19.png"/><Relationship Id="rId12" Type="http://schemas.openxmlformats.org/officeDocument/2006/relationships/image" Target="../media/image60.gif"/><Relationship Id="rId17" Type="http://schemas.openxmlformats.org/officeDocument/2006/relationships/image" Target="../media/image65.png"/><Relationship Id="rId2" Type="http://schemas.openxmlformats.org/officeDocument/2006/relationships/notesSlide" Target="../notesSlides/notesSlide15.xml"/><Relationship Id="rId16" Type="http://schemas.openxmlformats.org/officeDocument/2006/relationships/image" Target="../media/image64.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57.png"/><Relationship Id="rId15" Type="http://schemas.openxmlformats.org/officeDocument/2006/relationships/image" Target="../media/image63.png"/><Relationship Id="rId10" Type="http://schemas.openxmlformats.org/officeDocument/2006/relationships/image" Target="../media/image59.png"/><Relationship Id="rId19"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2.png"/><Relationship Id="rId22" Type="http://schemas.openxmlformats.org/officeDocument/2006/relationships/image" Target="../media/image78.sv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8.svg"/><Relationship Id="rId3" Type="http://schemas.openxmlformats.org/officeDocument/2006/relationships/image" Target="../media/image36.png"/><Relationship Id="rId7" Type="http://schemas.openxmlformats.org/officeDocument/2006/relationships/image" Target="../media/image42.svg"/><Relationship Id="rId12"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39.png"/><Relationship Id="rId9" Type="http://schemas.openxmlformats.org/officeDocument/2006/relationships/image" Target="../media/image44.svg"/></Relationships>
</file>

<file path=ppt/slides/_rels/slide24.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69.jpe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file:///D:\My%20Documents\Gao%20an%20dien%20tu\Gao%20an%20dien%20tu\Giao%20an%20-%20Thao\Dau%20chan%20phia%20truoc%20.mp3.MP3" TargetMode="External"/><Relationship Id="rId6" Type="http://schemas.openxmlformats.org/officeDocument/2006/relationships/image" Target="../media/image70.gif"/><Relationship Id="rId5" Type="http://schemas.openxmlformats.org/officeDocument/2006/relationships/image" Target="../media/image4.gif"/><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2.png"/><Relationship Id="rId5" Type="http://schemas.microsoft.com/office/2007/relationships/media" Target="../media/media4.mp4"/><Relationship Id="rId10" Type="http://schemas.openxmlformats.org/officeDocument/2006/relationships/image" Target="../media/image11.png"/><Relationship Id="rId4" Type="http://schemas.microsoft.com/office/2007/relationships/media" Target="../media/media3.m4a"/><Relationship Id="rId9" Type="http://schemas.openxmlformats.org/officeDocument/2006/relationships/slideLayout" Target="../slideLayouts/slideLayout7.xm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2.png"/><Relationship Id="rId5" Type="http://schemas.microsoft.com/office/2007/relationships/media" Target="../media/media4.mp4"/><Relationship Id="rId10" Type="http://schemas.openxmlformats.org/officeDocument/2006/relationships/image" Target="../media/image11.png"/><Relationship Id="rId4" Type="http://schemas.microsoft.com/office/2007/relationships/media" Target="../media/media3.m4a"/><Relationship Id="rId9" Type="http://schemas.openxmlformats.org/officeDocument/2006/relationships/slideLayout" Target="../slideLayouts/slideLayout7.xml"/><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2.png"/><Relationship Id="rId5" Type="http://schemas.microsoft.com/office/2007/relationships/media" Target="../media/media4.mp4"/><Relationship Id="rId10" Type="http://schemas.openxmlformats.org/officeDocument/2006/relationships/image" Target="../media/image11.png"/><Relationship Id="rId4" Type="http://schemas.microsoft.com/office/2007/relationships/media" Target="../media/media3.m4a"/><Relationship Id="rId9" Type="http://schemas.openxmlformats.org/officeDocument/2006/relationships/slideLayout" Target="../slideLayouts/slideLayout7.xml"/><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image" Target="../media/image15.jpe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image" Target="../media/image18.png"/><Relationship Id="rId12" Type="http://schemas.openxmlformats.org/officeDocument/2006/relationships/image" Target="../media/image24.sv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2.svg"/><Relationship Id="rId4" Type="http://schemas.microsoft.com/office/2007/relationships/hdphoto" Target="../media/hdphoto1.wdp"/><Relationship Id="rId9" Type="http://schemas.openxmlformats.org/officeDocument/2006/relationships/image" Target="../media/image21.png"/><Relationship Id="rId1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4"/>
          <p:cNvGrpSpPr>
            <a:grpSpLocks/>
          </p:cNvGrpSpPr>
          <p:nvPr/>
        </p:nvGrpSpPr>
        <p:grpSpPr bwMode="auto">
          <a:xfrm>
            <a:off x="0" y="-82550"/>
            <a:ext cx="9144000" cy="6940550"/>
            <a:chOff x="0" y="-4"/>
            <a:chExt cx="5810" cy="4324"/>
          </a:xfrm>
        </p:grpSpPr>
        <p:pic>
          <p:nvPicPr>
            <p:cNvPr id="3102" name="Picture 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087"/>
              <a:ext cx="432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6"/>
              <a:ext cx="576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6" y="2086"/>
              <a:ext cx="43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8"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
              <a:ext cx="576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9" name="AutoShape 11">
            <a:hlinkClick r:id="" action="ppaction://noaction"/>
          </p:cNvPr>
          <p:cNvSpPr>
            <a:spLocks noChangeArrowheads="1"/>
          </p:cNvSpPr>
          <p:nvPr/>
        </p:nvSpPr>
        <p:spPr bwMode="auto">
          <a:xfrm rot="16200000">
            <a:off x="2848969" y="5826723"/>
            <a:ext cx="1439862" cy="1079897"/>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0" name="AutoShape 12"/>
          <p:cNvSpPr>
            <a:spLocks noChangeArrowheads="1"/>
          </p:cNvSpPr>
          <p:nvPr/>
        </p:nvSpPr>
        <p:spPr bwMode="auto">
          <a:xfrm>
            <a:off x="4457700" y="411480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1" name="AutoShape 13"/>
          <p:cNvSpPr>
            <a:spLocks noChangeArrowheads="1"/>
          </p:cNvSpPr>
          <p:nvPr/>
        </p:nvSpPr>
        <p:spPr bwMode="auto">
          <a:xfrm>
            <a:off x="3543300" y="41910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2" name="AutoShape 14"/>
          <p:cNvSpPr>
            <a:spLocks noChangeArrowheads="1"/>
          </p:cNvSpPr>
          <p:nvPr/>
        </p:nvSpPr>
        <p:spPr bwMode="auto">
          <a:xfrm>
            <a:off x="4457700" y="38100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3" name="AutoShape 15"/>
          <p:cNvSpPr>
            <a:spLocks noChangeArrowheads="1"/>
          </p:cNvSpPr>
          <p:nvPr/>
        </p:nvSpPr>
        <p:spPr bwMode="auto">
          <a:xfrm>
            <a:off x="4343400" y="2057400"/>
            <a:ext cx="671513" cy="895350"/>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4" name="AutoShape 16"/>
          <p:cNvSpPr>
            <a:spLocks noChangeArrowheads="1"/>
          </p:cNvSpPr>
          <p:nvPr/>
        </p:nvSpPr>
        <p:spPr bwMode="auto">
          <a:xfrm>
            <a:off x="3200400" y="76203"/>
            <a:ext cx="857250" cy="1439863"/>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5" name="AutoShape 17"/>
          <p:cNvSpPr>
            <a:spLocks noChangeArrowheads="1"/>
          </p:cNvSpPr>
          <p:nvPr/>
        </p:nvSpPr>
        <p:spPr bwMode="auto">
          <a:xfrm>
            <a:off x="3829050" y="1066803"/>
            <a:ext cx="1085850" cy="1439863"/>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6" name="AutoShape 18"/>
          <p:cNvSpPr>
            <a:spLocks noChangeArrowheads="1"/>
          </p:cNvSpPr>
          <p:nvPr/>
        </p:nvSpPr>
        <p:spPr bwMode="auto">
          <a:xfrm>
            <a:off x="4686300" y="441960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7" name="AutoShape 19"/>
          <p:cNvSpPr>
            <a:spLocks noChangeArrowheads="1"/>
          </p:cNvSpPr>
          <p:nvPr/>
        </p:nvSpPr>
        <p:spPr bwMode="auto">
          <a:xfrm>
            <a:off x="2457450" y="421005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8" name="AutoShape 20"/>
          <p:cNvSpPr>
            <a:spLocks noChangeArrowheads="1"/>
          </p:cNvSpPr>
          <p:nvPr/>
        </p:nvSpPr>
        <p:spPr bwMode="auto">
          <a:xfrm>
            <a:off x="5886450" y="1219203"/>
            <a:ext cx="1085850" cy="1439863"/>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9" name="AutoShape 21"/>
          <p:cNvSpPr>
            <a:spLocks noChangeArrowheads="1"/>
          </p:cNvSpPr>
          <p:nvPr/>
        </p:nvSpPr>
        <p:spPr bwMode="auto">
          <a:xfrm>
            <a:off x="6743700" y="457200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0" name="AutoShape 22"/>
          <p:cNvSpPr>
            <a:spLocks noChangeArrowheads="1"/>
          </p:cNvSpPr>
          <p:nvPr/>
        </p:nvSpPr>
        <p:spPr bwMode="auto">
          <a:xfrm>
            <a:off x="5829300" y="46482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1" name="AutoShape 23"/>
          <p:cNvSpPr>
            <a:spLocks noChangeArrowheads="1"/>
          </p:cNvSpPr>
          <p:nvPr/>
        </p:nvSpPr>
        <p:spPr bwMode="auto">
          <a:xfrm>
            <a:off x="6858000" y="609600"/>
            <a:ext cx="671513" cy="10477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2" name="AutoShape 24"/>
          <p:cNvSpPr>
            <a:spLocks noChangeArrowheads="1"/>
          </p:cNvSpPr>
          <p:nvPr/>
        </p:nvSpPr>
        <p:spPr bwMode="auto">
          <a:xfrm>
            <a:off x="5372100" y="381003"/>
            <a:ext cx="857250" cy="1439863"/>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3" name="WordArt 25"/>
          <p:cNvSpPr>
            <a:spLocks noChangeArrowheads="1" noChangeShapeType="1" noTextEdit="1"/>
          </p:cNvSpPr>
          <p:nvPr/>
        </p:nvSpPr>
        <p:spPr bwMode="auto">
          <a:xfrm>
            <a:off x="1885950" y="5791200"/>
            <a:ext cx="5486400" cy="285750"/>
          </a:xfrm>
          <a:prstGeom prst="rect">
            <a:avLst/>
          </a:prstGeom>
          <a:extLst>
            <a:ext uri="{909E8E84-426E-40DD-AFC4-6F175D3DCCD1}">
              <a14:hiddenFill xmlns:a14="http://schemas.microsoft.com/office/drawing/2010/main">
                <a:solidFill>
                  <a:srgbClr val="FFFFFF"/>
                </a:solidFill>
              </a14:hiddenFill>
            </a:ext>
          </a:extLst>
        </p:spPr>
        <p:txBody>
          <a:bodyPr wrap="none" lIns="91431" tIns="45715" rIns="91431" bIns="45715" fromWordArt="1">
            <a:prstTxWarp prst="textPlain">
              <a:avLst>
                <a:gd name="adj" fmla="val 50000"/>
              </a:avLst>
            </a:prstTxWarp>
          </a:bodyPr>
          <a:lstStyle/>
          <a:p>
            <a:pPr algn="ctr"/>
            <a:r>
              <a:rPr lang="vi-VN" sz="3600" kern="10" dirty="0">
                <a:ln w="19050">
                  <a:solidFill>
                    <a:srgbClr val="FF0000"/>
                  </a:solidFill>
                  <a:round/>
                  <a:headEnd/>
                  <a:tailEnd/>
                </a:ln>
                <a:noFill/>
                <a:effectLst>
                  <a:outerShdw dist="35921" dir="2700000" algn="ctr" rotWithShape="0">
                    <a:srgbClr val="990000"/>
                  </a:outerShdw>
                </a:effectLst>
                <a:cs typeface="Times New Roman" panose="02020603050405020304" pitchFamily="18" charset="0"/>
              </a:rPr>
              <a:t>Người thực hiện: Ngô Thị Chanh</a:t>
            </a:r>
            <a:endParaRPr lang="en-US" sz="3600" kern="10" dirty="0">
              <a:ln w="19050">
                <a:solidFill>
                  <a:srgbClr val="FF0000"/>
                </a:solidFill>
                <a:round/>
                <a:headEnd/>
                <a:tailEnd/>
              </a:ln>
              <a:noFill/>
              <a:effectLst>
                <a:outerShdw dist="35921" dir="2700000" algn="ctr" rotWithShape="0">
                  <a:srgbClr val="990000"/>
                </a:outerShdw>
              </a:effectLst>
              <a:cs typeface="Times New Roman" panose="02020603050405020304" pitchFamily="18" charset="0"/>
            </a:endParaRPr>
          </a:p>
        </p:txBody>
      </p:sp>
      <p:sp>
        <p:nvSpPr>
          <p:cNvPr id="53274" name="AutoShape 26">
            <a:hlinkClick r:id="" action="ppaction://noaction"/>
          </p:cNvPr>
          <p:cNvSpPr>
            <a:spLocks noChangeArrowheads="1"/>
          </p:cNvSpPr>
          <p:nvPr/>
        </p:nvSpPr>
        <p:spPr bwMode="auto">
          <a:xfrm rot="16200000">
            <a:off x="963019" y="4066186"/>
            <a:ext cx="1439863" cy="1079897"/>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5" name="AutoShape 27">
            <a:hlinkClick r:id="" action="ppaction://noaction"/>
          </p:cNvPr>
          <p:cNvSpPr>
            <a:spLocks noChangeArrowheads="1"/>
          </p:cNvSpPr>
          <p:nvPr/>
        </p:nvSpPr>
        <p:spPr bwMode="auto">
          <a:xfrm rot="16200000">
            <a:off x="1191619" y="6047386"/>
            <a:ext cx="1439863" cy="1079897"/>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6" name="AutoShape 28"/>
          <p:cNvSpPr>
            <a:spLocks noChangeArrowheads="1"/>
          </p:cNvSpPr>
          <p:nvPr/>
        </p:nvSpPr>
        <p:spPr bwMode="auto">
          <a:xfrm>
            <a:off x="2171700" y="18288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7" name="AutoShape 29"/>
          <p:cNvSpPr>
            <a:spLocks noChangeArrowheads="1"/>
          </p:cNvSpPr>
          <p:nvPr/>
        </p:nvSpPr>
        <p:spPr bwMode="auto">
          <a:xfrm>
            <a:off x="471487" y="2392364"/>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8" name="AutoShape 30"/>
          <p:cNvSpPr>
            <a:spLocks noChangeArrowheads="1"/>
          </p:cNvSpPr>
          <p:nvPr/>
        </p:nvSpPr>
        <p:spPr bwMode="auto">
          <a:xfrm>
            <a:off x="471487" y="4860926"/>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9" name="AutoShape 31"/>
          <p:cNvSpPr>
            <a:spLocks noChangeArrowheads="1"/>
          </p:cNvSpPr>
          <p:nvPr/>
        </p:nvSpPr>
        <p:spPr bwMode="auto">
          <a:xfrm>
            <a:off x="3314700" y="34290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80" name="AutoShape 32"/>
          <p:cNvSpPr>
            <a:spLocks noChangeArrowheads="1"/>
          </p:cNvSpPr>
          <p:nvPr/>
        </p:nvSpPr>
        <p:spPr bwMode="auto">
          <a:xfrm>
            <a:off x="386988" y="238126"/>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pic>
        <p:nvPicPr>
          <p:cNvPr id="53281" name="Dau chan phia truoc .mp3.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457700" y="72390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2" name="Picture 34" descr="blumen-pflanzen10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28950" y="3287716"/>
            <a:ext cx="2996804"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3" name="Picture 35"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757067" flipH="1">
            <a:off x="7305675" y="5503866"/>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4" name="Picture 36"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94659">
            <a:off x="1490664" y="5478464"/>
            <a:ext cx="52268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7"/>
          <p:cNvSpPr>
            <a:spLocks noChangeArrowheads="1"/>
          </p:cNvSpPr>
          <p:nvPr/>
        </p:nvSpPr>
        <p:spPr bwMode="auto">
          <a:xfrm>
            <a:off x="1682951" y="745127"/>
            <a:ext cx="6152666"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dirty="0">
                <a:solidFill>
                  <a:srgbClr val="002060"/>
                </a:solidFill>
                <a:latin typeface="Times New Roman" panose="02020603050405020304" pitchFamily="18" charset="0"/>
                <a:cs typeface="Times New Roman" panose="02020603050405020304" pitchFamily="18" charset="0"/>
              </a:rPr>
              <a:t/>
            </a:r>
            <a:br>
              <a:rPr lang="en-US" altLang="en-US" sz="3600" b="1" dirty="0">
                <a:solidFill>
                  <a:srgbClr val="002060"/>
                </a:solidFill>
                <a:latin typeface="Times New Roman" panose="02020603050405020304" pitchFamily="18" charset="0"/>
                <a:cs typeface="Times New Roman" panose="02020603050405020304" pitchFamily="18" charset="0"/>
              </a:rPr>
            </a:br>
            <a:r>
              <a:rPr lang="en-US" altLang="en-US" sz="3600" b="1" dirty="0" err="1">
                <a:solidFill>
                  <a:schemeClr val="bg1"/>
                </a:solidFill>
                <a:latin typeface="Times New Roman" panose="02020603050405020304" pitchFamily="18" charset="0"/>
                <a:cs typeface="Times New Roman" panose="02020603050405020304" pitchFamily="18" charset="0"/>
              </a:rPr>
              <a:t>Môn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toán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lớp</a:t>
            </a:r>
            <a:r>
              <a:rPr lang="en-US" altLang="en-US" sz="3600" b="1" dirty="0">
                <a:solidFill>
                  <a:schemeClr val="bg1"/>
                </a:solidFill>
                <a:latin typeface="Times New Roman" panose="02020603050405020304" pitchFamily="18" charset="0"/>
                <a:cs typeface="Times New Roman" panose="02020603050405020304" pitchFamily="18" charset="0"/>
              </a:rPr>
              <a:t> </a:t>
            </a:r>
            <a:r>
              <a:rPr lang="vi-VN" altLang="en-US" sz="3600" b="1" dirty="0">
                <a:solidFill>
                  <a:schemeClr val="bg1"/>
                </a:solidFill>
                <a:latin typeface="Times New Roman" panose="02020603050405020304" pitchFamily="18" charset="0"/>
                <a:cs typeface="Times New Roman" panose="02020603050405020304" pitchFamily="18" charset="0"/>
              </a:rPr>
              <a:t>5</a:t>
            </a:r>
            <a:endParaRPr lang="en-US" altLang="en-US" sz="3600" b="1" dirty="0">
              <a:solidFill>
                <a:schemeClr val="bg1"/>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3600" b="1" dirty="0">
                <a:solidFill>
                  <a:schemeClr val="bg1"/>
                </a:solidFill>
                <a:latin typeface="Times New Roman" panose="02020603050405020304" pitchFamily="18" charset="0"/>
                <a:cs typeface="Times New Roman" panose="02020603050405020304" pitchFamily="18" charset="0"/>
              </a:rPr>
              <a:t>BÀI </a:t>
            </a:r>
            <a:r>
              <a:rPr lang="en-US" altLang="en-US" sz="3600" b="1" dirty="0" smtClean="0">
                <a:solidFill>
                  <a:schemeClr val="bg1"/>
                </a:solidFill>
                <a:latin typeface="Times New Roman" panose="02020603050405020304" pitchFamily="18" charset="0"/>
                <a:cs typeface="Times New Roman" panose="02020603050405020304" pitchFamily="18" charset="0"/>
              </a:rPr>
              <a:t>60: QUÃNG ĐƯỜNG, THỜI GIAN CỦA </a:t>
            </a:r>
            <a:r>
              <a:rPr lang="en-US" altLang="en-US" sz="3600" b="1" dirty="0">
                <a:solidFill>
                  <a:schemeClr val="bg1"/>
                </a:solidFill>
                <a:latin typeface="Times New Roman" panose="02020603050405020304" pitchFamily="18" charset="0"/>
                <a:cs typeface="Times New Roman" panose="02020603050405020304" pitchFamily="18" charset="0"/>
              </a:rPr>
              <a:t>MỘT CHUYỂN ĐỘNG ĐỀU </a:t>
            </a:r>
            <a:endParaRPr lang="en-US" altLang="en-US" sz="3600" b="1" dirty="0" smtClean="0">
              <a:solidFill>
                <a:schemeClr val="bg1"/>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3600" b="1" dirty="0" smtClean="0">
                <a:solidFill>
                  <a:schemeClr val="bg1"/>
                </a:solidFill>
                <a:latin typeface="Times New Roman" panose="02020603050405020304" pitchFamily="18" charset="0"/>
                <a:cs typeface="Times New Roman" panose="02020603050405020304" pitchFamily="18" charset="0"/>
              </a:rPr>
              <a:t>TIẾT </a:t>
            </a:r>
            <a:r>
              <a:rPr lang="en-US" altLang="en-US" sz="3600" b="1" dirty="0">
                <a:solidFill>
                  <a:schemeClr val="bg1"/>
                </a:solidFill>
                <a:latin typeface="Times New Roman" panose="02020603050405020304" pitchFamily="18" charset="0"/>
                <a:cs typeface="Times New Roman" panose="02020603050405020304" pitchFamily="18" charset="0"/>
              </a:rPr>
              <a:t>1</a:t>
            </a:r>
            <a:endParaRPr lang="en-US" altLang="en-US" sz="4000" b="1" dirty="0">
              <a:solidFill>
                <a:schemeClr val="bg1"/>
              </a:solidFill>
              <a:latin typeface=".VnAristote" pitchFamily="34" charset="0"/>
            </a:endParaRPr>
          </a:p>
        </p:txBody>
      </p:sp>
      <p:pic>
        <p:nvPicPr>
          <p:cNvPr id="35" name="Picture 35"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757067" flipH="1">
            <a:off x="7248920" y="454027"/>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94659">
            <a:off x="1433909" y="428624"/>
            <a:ext cx="52268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5"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757067" flipH="1">
            <a:off x="7236619" y="965927"/>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6"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94659">
            <a:off x="1421608" y="940524"/>
            <a:ext cx="52268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5"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757067" flipH="1">
            <a:off x="7350919" y="1118327"/>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6"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94659">
            <a:off x="1535908" y="1092924"/>
            <a:ext cx="52268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5"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757067" flipH="1">
            <a:off x="7465219" y="1270727"/>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6" descr="BOCAU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94659">
            <a:off x="1650208" y="1245324"/>
            <a:ext cx="52268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611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53282"/>
                                        </p:tgtEl>
                                        <p:attrNameLst>
                                          <p:attrName>style.visibility</p:attrName>
                                        </p:attrNameLst>
                                      </p:cBhvr>
                                      <p:to>
                                        <p:strVal val="visible"/>
                                      </p:to>
                                    </p:set>
                                    <p:animEffect transition="in" filter="box(out)">
                                      <p:cBhvr>
                                        <p:cTn id="7" dur="3000"/>
                                        <p:tgtEl>
                                          <p:spTgt spid="53282"/>
                                        </p:tgtEl>
                                      </p:cBhvr>
                                    </p:animEffect>
                                  </p:childTnLst>
                                </p:cTn>
                              </p:par>
                              <p:par>
                                <p:cTn id="8" presetID="23" presetClass="entr" presetSubtype="528" repeatCount="indefinite" fill="hold" nodeType="withEffect">
                                  <p:stCondLst>
                                    <p:cond delay="0"/>
                                  </p:stCondLst>
                                  <p:childTnLst>
                                    <p:set>
                                      <p:cBhvr>
                                        <p:cTn id="9" dur="1" fill="hold">
                                          <p:stCondLst>
                                            <p:cond delay="0"/>
                                          </p:stCondLst>
                                        </p:cTn>
                                        <p:tgtEl>
                                          <p:spTgt spid="53262"/>
                                        </p:tgtEl>
                                        <p:attrNameLst>
                                          <p:attrName>style.visibility</p:attrName>
                                        </p:attrNameLst>
                                      </p:cBhvr>
                                      <p:to>
                                        <p:strVal val="visible"/>
                                      </p:to>
                                    </p:set>
                                    <p:anim calcmode="lin" valueType="num">
                                      <p:cBhvr>
                                        <p:cTn id="10" dur="5000" fill="hold"/>
                                        <p:tgtEl>
                                          <p:spTgt spid="53262"/>
                                        </p:tgtEl>
                                        <p:attrNameLst>
                                          <p:attrName>ppt_w</p:attrName>
                                        </p:attrNameLst>
                                      </p:cBhvr>
                                      <p:tavLst>
                                        <p:tav tm="0">
                                          <p:val>
                                            <p:fltVal val="0"/>
                                          </p:val>
                                        </p:tav>
                                        <p:tav tm="100000">
                                          <p:val>
                                            <p:strVal val="#ppt_w"/>
                                          </p:val>
                                        </p:tav>
                                      </p:tavLst>
                                    </p:anim>
                                    <p:anim calcmode="lin" valueType="num">
                                      <p:cBhvr>
                                        <p:cTn id="11" dur="5000" fill="hold"/>
                                        <p:tgtEl>
                                          <p:spTgt spid="53262"/>
                                        </p:tgtEl>
                                        <p:attrNameLst>
                                          <p:attrName>ppt_h</p:attrName>
                                        </p:attrNameLst>
                                      </p:cBhvr>
                                      <p:tavLst>
                                        <p:tav tm="0">
                                          <p:val>
                                            <p:fltVal val="0"/>
                                          </p:val>
                                        </p:tav>
                                        <p:tav tm="100000">
                                          <p:val>
                                            <p:strVal val="#ppt_h"/>
                                          </p:val>
                                        </p:tav>
                                      </p:tavLst>
                                    </p:anim>
                                    <p:anim calcmode="lin" valueType="num">
                                      <p:cBhvr>
                                        <p:cTn id="12" dur="5000" fill="hold"/>
                                        <p:tgtEl>
                                          <p:spTgt spid="53262"/>
                                        </p:tgtEl>
                                        <p:attrNameLst>
                                          <p:attrName>ppt_x</p:attrName>
                                        </p:attrNameLst>
                                      </p:cBhvr>
                                      <p:tavLst>
                                        <p:tav tm="0">
                                          <p:val>
                                            <p:fltVal val="0.5"/>
                                          </p:val>
                                        </p:tav>
                                        <p:tav tm="100000">
                                          <p:val>
                                            <p:strVal val="#ppt_x"/>
                                          </p:val>
                                        </p:tav>
                                      </p:tavLst>
                                    </p:anim>
                                    <p:anim calcmode="lin" valueType="num">
                                      <p:cBhvr>
                                        <p:cTn id="13" dur="5000" fill="hold"/>
                                        <p:tgtEl>
                                          <p:spTgt spid="53262"/>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53259"/>
                                        </p:tgtEl>
                                        <p:attrNameLst>
                                          <p:attrName>style.visibility</p:attrName>
                                        </p:attrNameLst>
                                      </p:cBhvr>
                                      <p:to>
                                        <p:strVal val="visible"/>
                                      </p:to>
                                    </p:set>
                                    <p:anim calcmode="lin" valueType="num">
                                      <p:cBhvr>
                                        <p:cTn id="16" dur="3000" fill="hold"/>
                                        <p:tgtEl>
                                          <p:spTgt spid="53259"/>
                                        </p:tgtEl>
                                        <p:attrNameLst>
                                          <p:attrName>ppt_w</p:attrName>
                                        </p:attrNameLst>
                                      </p:cBhvr>
                                      <p:tavLst>
                                        <p:tav tm="0">
                                          <p:val>
                                            <p:fltVal val="0"/>
                                          </p:val>
                                        </p:tav>
                                        <p:tav tm="100000">
                                          <p:val>
                                            <p:strVal val="#ppt_w"/>
                                          </p:val>
                                        </p:tav>
                                      </p:tavLst>
                                    </p:anim>
                                    <p:anim calcmode="lin" valueType="num">
                                      <p:cBhvr>
                                        <p:cTn id="17" dur="3000" fill="hold"/>
                                        <p:tgtEl>
                                          <p:spTgt spid="53259"/>
                                        </p:tgtEl>
                                        <p:attrNameLst>
                                          <p:attrName>ppt_h</p:attrName>
                                        </p:attrNameLst>
                                      </p:cBhvr>
                                      <p:tavLst>
                                        <p:tav tm="0">
                                          <p:val>
                                            <p:fltVal val="0"/>
                                          </p:val>
                                        </p:tav>
                                        <p:tav tm="100000">
                                          <p:val>
                                            <p:strVal val="#ppt_h"/>
                                          </p:val>
                                        </p:tav>
                                      </p:tavLst>
                                    </p:anim>
                                    <p:anim calcmode="lin" valueType="num">
                                      <p:cBhvr>
                                        <p:cTn id="18" dur="3000" fill="hold"/>
                                        <p:tgtEl>
                                          <p:spTgt spid="53259"/>
                                        </p:tgtEl>
                                        <p:attrNameLst>
                                          <p:attrName>ppt_x</p:attrName>
                                        </p:attrNameLst>
                                      </p:cBhvr>
                                      <p:tavLst>
                                        <p:tav tm="0">
                                          <p:val>
                                            <p:fltVal val="0.5"/>
                                          </p:val>
                                        </p:tav>
                                        <p:tav tm="100000">
                                          <p:val>
                                            <p:strVal val="#ppt_x"/>
                                          </p:val>
                                        </p:tav>
                                      </p:tavLst>
                                    </p:anim>
                                    <p:anim calcmode="lin" valueType="num">
                                      <p:cBhvr>
                                        <p:cTn id="19" dur="3000" fill="hold"/>
                                        <p:tgtEl>
                                          <p:spTgt spid="5325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53260"/>
                                        </p:tgtEl>
                                        <p:attrNameLst>
                                          <p:attrName>style.visibility</p:attrName>
                                        </p:attrNameLst>
                                      </p:cBhvr>
                                      <p:to>
                                        <p:strVal val="visible"/>
                                      </p:to>
                                    </p:set>
                                    <p:anim calcmode="lin" valueType="num">
                                      <p:cBhvr>
                                        <p:cTn id="22" dur="3000" fill="hold"/>
                                        <p:tgtEl>
                                          <p:spTgt spid="53260"/>
                                        </p:tgtEl>
                                        <p:attrNameLst>
                                          <p:attrName>ppt_w</p:attrName>
                                        </p:attrNameLst>
                                      </p:cBhvr>
                                      <p:tavLst>
                                        <p:tav tm="0">
                                          <p:val>
                                            <p:fltVal val="0"/>
                                          </p:val>
                                        </p:tav>
                                        <p:tav tm="100000">
                                          <p:val>
                                            <p:strVal val="#ppt_w"/>
                                          </p:val>
                                        </p:tav>
                                      </p:tavLst>
                                    </p:anim>
                                    <p:anim calcmode="lin" valueType="num">
                                      <p:cBhvr>
                                        <p:cTn id="23" dur="3000" fill="hold"/>
                                        <p:tgtEl>
                                          <p:spTgt spid="53260"/>
                                        </p:tgtEl>
                                        <p:attrNameLst>
                                          <p:attrName>ppt_h</p:attrName>
                                        </p:attrNameLst>
                                      </p:cBhvr>
                                      <p:tavLst>
                                        <p:tav tm="0">
                                          <p:val>
                                            <p:fltVal val="0"/>
                                          </p:val>
                                        </p:tav>
                                        <p:tav tm="100000">
                                          <p:val>
                                            <p:strVal val="#ppt_h"/>
                                          </p:val>
                                        </p:tav>
                                      </p:tavLst>
                                    </p:anim>
                                    <p:anim calcmode="lin" valueType="num">
                                      <p:cBhvr>
                                        <p:cTn id="24" dur="3000" fill="hold"/>
                                        <p:tgtEl>
                                          <p:spTgt spid="53260"/>
                                        </p:tgtEl>
                                        <p:attrNameLst>
                                          <p:attrName>ppt_x</p:attrName>
                                        </p:attrNameLst>
                                      </p:cBhvr>
                                      <p:tavLst>
                                        <p:tav tm="0">
                                          <p:val>
                                            <p:fltVal val="0.5"/>
                                          </p:val>
                                        </p:tav>
                                        <p:tav tm="100000">
                                          <p:val>
                                            <p:strVal val="#ppt_x"/>
                                          </p:val>
                                        </p:tav>
                                      </p:tavLst>
                                    </p:anim>
                                    <p:anim calcmode="lin" valueType="num">
                                      <p:cBhvr>
                                        <p:cTn id="25" dur="3000" fill="hold"/>
                                        <p:tgtEl>
                                          <p:spTgt spid="5326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53261"/>
                                        </p:tgtEl>
                                        <p:attrNameLst>
                                          <p:attrName>style.visibility</p:attrName>
                                        </p:attrNameLst>
                                      </p:cBhvr>
                                      <p:to>
                                        <p:strVal val="visible"/>
                                      </p:to>
                                    </p:set>
                                    <p:anim calcmode="lin" valueType="num">
                                      <p:cBhvr>
                                        <p:cTn id="28" dur="3000" fill="hold"/>
                                        <p:tgtEl>
                                          <p:spTgt spid="53261"/>
                                        </p:tgtEl>
                                        <p:attrNameLst>
                                          <p:attrName>ppt_w</p:attrName>
                                        </p:attrNameLst>
                                      </p:cBhvr>
                                      <p:tavLst>
                                        <p:tav tm="0">
                                          <p:val>
                                            <p:fltVal val="0"/>
                                          </p:val>
                                        </p:tav>
                                        <p:tav tm="100000">
                                          <p:val>
                                            <p:strVal val="#ppt_w"/>
                                          </p:val>
                                        </p:tav>
                                      </p:tavLst>
                                    </p:anim>
                                    <p:anim calcmode="lin" valueType="num">
                                      <p:cBhvr>
                                        <p:cTn id="29" dur="3000" fill="hold"/>
                                        <p:tgtEl>
                                          <p:spTgt spid="53261"/>
                                        </p:tgtEl>
                                        <p:attrNameLst>
                                          <p:attrName>ppt_h</p:attrName>
                                        </p:attrNameLst>
                                      </p:cBhvr>
                                      <p:tavLst>
                                        <p:tav tm="0">
                                          <p:val>
                                            <p:fltVal val="0"/>
                                          </p:val>
                                        </p:tav>
                                        <p:tav tm="100000">
                                          <p:val>
                                            <p:strVal val="#ppt_h"/>
                                          </p:val>
                                        </p:tav>
                                      </p:tavLst>
                                    </p:anim>
                                    <p:anim calcmode="lin" valueType="num">
                                      <p:cBhvr>
                                        <p:cTn id="30" dur="3000" fill="hold"/>
                                        <p:tgtEl>
                                          <p:spTgt spid="53261"/>
                                        </p:tgtEl>
                                        <p:attrNameLst>
                                          <p:attrName>ppt_x</p:attrName>
                                        </p:attrNameLst>
                                      </p:cBhvr>
                                      <p:tavLst>
                                        <p:tav tm="0">
                                          <p:val>
                                            <p:fltVal val="0.5"/>
                                          </p:val>
                                        </p:tav>
                                        <p:tav tm="100000">
                                          <p:val>
                                            <p:strVal val="#ppt_x"/>
                                          </p:val>
                                        </p:tav>
                                      </p:tavLst>
                                    </p:anim>
                                    <p:anim calcmode="lin" valueType="num">
                                      <p:cBhvr>
                                        <p:cTn id="31" dur="3000" fill="hold"/>
                                        <p:tgtEl>
                                          <p:spTgt spid="5326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53263"/>
                                        </p:tgtEl>
                                        <p:attrNameLst>
                                          <p:attrName>style.visibility</p:attrName>
                                        </p:attrNameLst>
                                      </p:cBhvr>
                                      <p:to>
                                        <p:strVal val="visible"/>
                                      </p:to>
                                    </p:set>
                                    <p:anim calcmode="lin" valueType="num">
                                      <p:cBhvr>
                                        <p:cTn id="34" dur="5000" fill="hold"/>
                                        <p:tgtEl>
                                          <p:spTgt spid="53263"/>
                                        </p:tgtEl>
                                        <p:attrNameLst>
                                          <p:attrName>ppt_w</p:attrName>
                                        </p:attrNameLst>
                                      </p:cBhvr>
                                      <p:tavLst>
                                        <p:tav tm="0">
                                          <p:val>
                                            <p:fltVal val="0"/>
                                          </p:val>
                                        </p:tav>
                                        <p:tav tm="100000">
                                          <p:val>
                                            <p:strVal val="#ppt_w"/>
                                          </p:val>
                                        </p:tav>
                                      </p:tavLst>
                                    </p:anim>
                                    <p:anim calcmode="lin" valueType="num">
                                      <p:cBhvr>
                                        <p:cTn id="35" dur="5000" fill="hold"/>
                                        <p:tgtEl>
                                          <p:spTgt spid="53263"/>
                                        </p:tgtEl>
                                        <p:attrNameLst>
                                          <p:attrName>ppt_h</p:attrName>
                                        </p:attrNameLst>
                                      </p:cBhvr>
                                      <p:tavLst>
                                        <p:tav tm="0">
                                          <p:val>
                                            <p:fltVal val="0"/>
                                          </p:val>
                                        </p:tav>
                                        <p:tav tm="100000">
                                          <p:val>
                                            <p:strVal val="#ppt_h"/>
                                          </p:val>
                                        </p:tav>
                                      </p:tavLst>
                                    </p:anim>
                                    <p:anim calcmode="lin" valueType="num">
                                      <p:cBhvr>
                                        <p:cTn id="36" dur="5000" fill="hold"/>
                                        <p:tgtEl>
                                          <p:spTgt spid="53263"/>
                                        </p:tgtEl>
                                        <p:attrNameLst>
                                          <p:attrName>ppt_x</p:attrName>
                                        </p:attrNameLst>
                                      </p:cBhvr>
                                      <p:tavLst>
                                        <p:tav tm="0">
                                          <p:val>
                                            <p:fltVal val="0.5"/>
                                          </p:val>
                                        </p:tav>
                                        <p:tav tm="100000">
                                          <p:val>
                                            <p:strVal val="#ppt_x"/>
                                          </p:val>
                                        </p:tav>
                                      </p:tavLst>
                                    </p:anim>
                                    <p:anim calcmode="lin" valueType="num">
                                      <p:cBhvr>
                                        <p:cTn id="37" dur="5000" fill="hold"/>
                                        <p:tgtEl>
                                          <p:spTgt spid="5326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53264"/>
                                        </p:tgtEl>
                                        <p:attrNameLst>
                                          <p:attrName>style.visibility</p:attrName>
                                        </p:attrNameLst>
                                      </p:cBhvr>
                                      <p:to>
                                        <p:strVal val="visible"/>
                                      </p:to>
                                    </p:set>
                                    <p:anim calcmode="lin" valueType="num">
                                      <p:cBhvr>
                                        <p:cTn id="40" dur="5000" fill="hold"/>
                                        <p:tgtEl>
                                          <p:spTgt spid="53264"/>
                                        </p:tgtEl>
                                        <p:attrNameLst>
                                          <p:attrName>ppt_w</p:attrName>
                                        </p:attrNameLst>
                                      </p:cBhvr>
                                      <p:tavLst>
                                        <p:tav tm="0">
                                          <p:val>
                                            <p:fltVal val="0"/>
                                          </p:val>
                                        </p:tav>
                                        <p:tav tm="100000">
                                          <p:val>
                                            <p:strVal val="#ppt_w"/>
                                          </p:val>
                                        </p:tav>
                                      </p:tavLst>
                                    </p:anim>
                                    <p:anim calcmode="lin" valueType="num">
                                      <p:cBhvr>
                                        <p:cTn id="41" dur="5000" fill="hold"/>
                                        <p:tgtEl>
                                          <p:spTgt spid="53264"/>
                                        </p:tgtEl>
                                        <p:attrNameLst>
                                          <p:attrName>ppt_h</p:attrName>
                                        </p:attrNameLst>
                                      </p:cBhvr>
                                      <p:tavLst>
                                        <p:tav tm="0">
                                          <p:val>
                                            <p:fltVal val="0"/>
                                          </p:val>
                                        </p:tav>
                                        <p:tav tm="100000">
                                          <p:val>
                                            <p:strVal val="#ppt_h"/>
                                          </p:val>
                                        </p:tav>
                                      </p:tavLst>
                                    </p:anim>
                                    <p:anim calcmode="lin" valueType="num">
                                      <p:cBhvr>
                                        <p:cTn id="42" dur="5000" fill="hold"/>
                                        <p:tgtEl>
                                          <p:spTgt spid="53264"/>
                                        </p:tgtEl>
                                        <p:attrNameLst>
                                          <p:attrName>ppt_x</p:attrName>
                                        </p:attrNameLst>
                                      </p:cBhvr>
                                      <p:tavLst>
                                        <p:tav tm="0">
                                          <p:val>
                                            <p:fltVal val="0.5"/>
                                          </p:val>
                                        </p:tav>
                                        <p:tav tm="100000">
                                          <p:val>
                                            <p:strVal val="#ppt_x"/>
                                          </p:val>
                                        </p:tav>
                                      </p:tavLst>
                                    </p:anim>
                                    <p:anim calcmode="lin" valueType="num">
                                      <p:cBhvr>
                                        <p:cTn id="43" dur="5000" fill="hold"/>
                                        <p:tgtEl>
                                          <p:spTgt spid="5326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53267"/>
                                        </p:tgtEl>
                                        <p:attrNameLst>
                                          <p:attrName>style.visibility</p:attrName>
                                        </p:attrNameLst>
                                      </p:cBhvr>
                                      <p:to>
                                        <p:strVal val="visible"/>
                                      </p:to>
                                    </p:set>
                                    <p:anim calcmode="lin" valueType="num">
                                      <p:cBhvr>
                                        <p:cTn id="46" dur="5000" fill="hold"/>
                                        <p:tgtEl>
                                          <p:spTgt spid="53267"/>
                                        </p:tgtEl>
                                        <p:attrNameLst>
                                          <p:attrName>ppt_w</p:attrName>
                                        </p:attrNameLst>
                                      </p:cBhvr>
                                      <p:tavLst>
                                        <p:tav tm="0">
                                          <p:val>
                                            <p:fltVal val="0"/>
                                          </p:val>
                                        </p:tav>
                                        <p:tav tm="100000">
                                          <p:val>
                                            <p:strVal val="#ppt_w"/>
                                          </p:val>
                                        </p:tav>
                                      </p:tavLst>
                                    </p:anim>
                                    <p:anim calcmode="lin" valueType="num">
                                      <p:cBhvr>
                                        <p:cTn id="47" dur="5000" fill="hold"/>
                                        <p:tgtEl>
                                          <p:spTgt spid="53267"/>
                                        </p:tgtEl>
                                        <p:attrNameLst>
                                          <p:attrName>ppt_h</p:attrName>
                                        </p:attrNameLst>
                                      </p:cBhvr>
                                      <p:tavLst>
                                        <p:tav tm="0">
                                          <p:val>
                                            <p:fltVal val="0"/>
                                          </p:val>
                                        </p:tav>
                                        <p:tav tm="100000">
                                          <p:val>
                                            <p:strVal val="#ppt_h"/>
                                          </p:val>
                                        </p:tav>
                                      </p:tavLst>
                                    </p:anim>
                                    <p:anim calcmode="lin" valueType="num">
                                      <p:cBhvr>
                                        <p:cTn id="48" dur="5000" fill="hold"/>
                                        <p:tgtEl>
                                          <p:spTgt spid="53267"/>
                                        </p:tgtEl>
                                        <p:attrNameLst>
                                          <p:attrName>ppt_x</p:attrName>
                                        </p:attrNameLst>
                                      </p:cBhvr>
                                      <p:tavLst>
                                        <p:tav tm="0">
                                          <p:val>
                                            <p:fltVal val="0.5"/>
                                          </p:val>
                                        </p:tav>
                                        <p:tav tm="100000">
                                          <p:val>
                                            <p:strVal val="#ppt_x"/>
                                          </p:val>
                                        </p:tav>
                                      </p:tavLst>
                                    </p:anim>
                                    <p:anim calcmode="lin" valueType="num">
                                      <p:cBhvr>
                                        <p:cTn id="49" dur="5000" fill="hold"/>
                                        <p:tgtEl>
                                          <p:spTgt spid="53267"/>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0"/>
                                  </p:stCondLst>
                                  <p:childTnLst>
                                    <p:set>
                                      <p:cBhvr>
                                        <p:cTn id="51" dur="1" fill="hold">
                                          <p:stCondLst>
                                            <p:cond delay="0"/>
                                          </p:stCondLst>
                                        </p:cTn>
                                        <p:tgtEl>
                                          <p:spTgt spid="53265"/>
                                        </p:tgtEl>
                                        <p:attrNameLst>
                                          <p:attrName>style.visibility</p:attrName>
                                        </p:attrNameLst>
                                      </p:cBhvr>
                                      <p:to>
                                        <p:strVal val="visible"/>
                                      </p:to>
                                    </p:set>
                                    <p:anim calcmode="lin" valueType="num">
                                      <p:cBhvr>
                                        <p:cTn id="52" dur="3000" fill="hold"/>
                                        <p:tgtEl>
                                          <p:spTgt spid="53265"/>
                                        </p:tgtEl>
                                        <p:attrNameLst>
                                          <p:attrName>ppt_w</p:attrName>
                                        </p:attrNameLst>
                                      </p:cBhvr>
                                      <p:tavLst>
                                        <p:tav tm="0">
                                          <p:val>
                                            <p:fltVal val="0"/>
                                          </p:val>
                                        </p:tav>
                                        <p:tav tm="100000">
                                          <p:val>
                                            <p:strVal val="#ppt_w"/>
                                          </p:val>
                                        </p:tav>
                                      </p:tavLst>
                                    </p:anim>
                                    <p:anim calcmode="lin" valueType="num">
                                      <p:cBhvr>
                                        <p:cTn id="53" dur="3000" fill="hold"/>
                                        <p:tgtEl>
                                          <p:spTgt spid="53265"/>
                                        </p:tgtEl>
                                        <p:attrNameLst>
                                          <p:attrName>ppt_h</p:attrName>
                                        </p:attrNameLst>
                                      </p:cBhvr>
                                      <p:tavLst>
                                        <p:tav tm="0">
                                          <p:val>
                                            <p:fltVal val="0"/>
                                          </p:val>
                                        </p:tav>
                                        <p:tav tm="100000">
                                          <p:val>
                                            <p:strVal val="#ppt_h"/>
                                          </p:val>
                                        </p:tav>
                                      </p:tavLst>
                                    </p:anim>
                                    <p:anim calcmode="lin" valueType="num">
                                      <p:cBhvr>
                                        <p:cTn id="54" dur="3000" fill="hold"/>
                                        <p:tgtEl>
                                          <p:spTgt spid="53265"/>
                                        </p:tgtEl>
                                        <p:attrNameLst>
                                          <p:attrName>ppt_x</p:attrName>
                                        </p:attrNameLst>
                                      </p:cBhvr>
                                      <p:tavLst>
                                        <p:tav tm="0">
                                          <p:val>
                                            <p:fltVal val="0.5"/>
                                          </p:val>
                                        </p:tav>
                                        <p:tav tm="100000">
                                          <p:val>
                                            <p:strVal val="#ppt_x"/>
                                          </p:val>
                                        </p:tav>
                                      </p:tavLst>
                                    </p:anim>
                                    <p:anim calcmode="lin" valueType="num">
                                      <p:cBhvr>
                                        <p:cTn id="55" dur="3000" fill="hold"/>
                                        <p:tgtEl>
                                          <p:spTgt spid="5326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nodeType="withEffect">
                                  <p:stCondLst>
                                    <p:cond delay="0"/>
                                  </p:stCondLst>
                                  <p:childTnLst>
                                    <p:set>
                                      <p:cBhvr>
                                        <p:cTn id="57" dur="1" fill="hold">
                                          <p:stCondLst>
                                            <p:cond delay="0"/>
                                          </p:stCondLst>
                                        </p:cTn>
                                        <p:tgtEl>
                                          <p:spTgt spid="53266"/>
                                        </p:tgtEl>
                                        <p:attrNameLst>
                                          <p:attrName>style.visibility</p:attrName>
                                        </p:attrNameLst>
                                      </p:cBhvr>
                                      <p:to>
                                        <p:strVal val="visible"/>
                                      </p:to>
                                    </p:set>
                                    <p:anim calcmode="lin" valueType="num">
                                      <p:cBhvr>
                                        <p:cTn id="58" dur="3000" fill="hold"/>
                                        <p:tgtEl>
                                          <p:spTgt spid="53266"/>
                                        </p:tgtEl>
                                        <p:attrNameLst>
                                          <p:attrName>ppt_w</p:attrName>
                                        </p:attrNameLst>
                                      </p:cBhvr>
                                      <p:tavLst>
                                        <p:tav tm="0">
                                          <p:val>
                                            <p:fltVal val="0"/>
                                          </p:val>
                                        </p:tav>
                                        <p:tav tm="100000">
                                          <p:val>
                                            <p:strVal val="#ppt_w"/>
                                          </p:val>
                                        </p:tav>
                                      </p:tavLst>
                                    </p:anim>
                                    <p:anim calcmode="lin" valueType="num">
                                      <p:cBhvr>
                                        <p:cTn id="59" dur="3000" fill="hold"/>
                                        <p:tgtEl>
                                          <p:spTgt spid="53266"/>
                                        </p:tgtEl>
                                        <p:attrNameLst>
                                          <p:attrName>ppt_h</p:attrName>
                                        </p:attrNameLst>
                                      </p:cBhvr>
                                      <p:tavLst>
                                        <p:tav tm="0">
                                          <p:val>
                                            <p:fltVal val="0"/>
                                          </p:val>
                                        </p:tav>
                                        <p:tav tm="100000">
                                          <p:val>
                                            <p:strVal val="#ppt_h"/>
                                          </p:val>
                                        </p:tav>
                                      </p:tavLst>
                                    </p:anim>
                                    <p:anim calcmode="lin" valueType="num">
                                      <p:cBhvr>
                                        <p:cTn id="60" dur="3000" fill="hold"/>
                                        <p:tgtEl>
                                          <p:spTgt spid="53266"/>
                                        </p:tgtEl>
                                        <p:attrNameLst>
                                          <p:attrName>ppt_x</p:attrName>
                                        </p:attrNameLst>
                                      </p:cBhvr>
                                      <p:tavLst>
                                        <p:tav tm="0">
                                          <p:val>
                                            <p:fltVal val="0.5"/>
                                          </p:val>
                                        </p:tav>
                                        <p:tav tm="100000">
                                          <p:val>
                                            <p:strVal val="#ppt_x"/>
                                          </p:val>
                                        </p:tav>
                                      </p:tavLst>
                                    </p:anim>
                                    <p:anim calcmode="lin" valueType="num">
                                      <p:cBhvr>
                                        <p:cTn id="61" dur="3000" fill="hold"/>
                                        <p:tgtEl>
                                          <p:spTgt spid="5326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0"/>
                                  </p:stCondLst>
                                  <p:childTnLst>
                                    <p:set>
                                      <p:cBhvr>
                                        <p:cTn id="63" dur="1" fill="hold">
                                          <p:stCondLst>
                                            <p:cond delay="0"/>
                                          </p:stCondLst>
                                        </p:cTn>
                                        <p:tgtEl>
                                          <p:spTgt spid="53268"/>
                                        </p:tgtEl>
                                        <p:attrNameLst>
                                          <p:attrName>style.visibility</p:attrName>
                                        </p:attrNameLst>
                                      </p:cBhvr>
                                      <p:to>
                                        <p:strVal val="visible"/>
                                      </p:to>
                                    </p:set>
                                    <p:anim calcmode="lin" valueType="num">
                                      <p:cBhvr>
                                        <p:cTn id="64" dur="3000" fill="hold"/>
                                        <p:tgtEl>
                                          <p:spTgt spid="53268"/>
                                        </p:tgtEl>
                                        <p:attrNameLst>
                                          <p:attrName>ppt_w</p:attrName>
                                        </p:attrNameLst>
                                      </p:cBhvr>
                                      <p:tavLst>
                                        <p:tav tm="0">
                                          <p:val>
                                            <p:fltVal val="0"/>
                                          </p:val>
                                        </p:tav>
                                        <p:tav tm="100000">
                                          <p:val>
                                            <p:strVal val="#ppt_w"/>
                                          </p:val>
                                        </p:tav>
                                      </p:tavLst>
                                    </p:anim>
                                    <p:anim calcmode="lin" valueType="num">
                                      <p:cBhvr>
                                        <p:cTn id="65" dur="3000" fill="hold"/>
                                        <p:tgtEl>
                                          <p:spTgt spid="53268"/>
                                        </p:tgtEl>
                                        <p:attrNameLst>
                                          <p:attrName>ppt_h</p:attrName>
                                        </p:attrNameLst>
                                      </p:cBhvr>
                                      <p:tavLst>
                                        <p:tav tm="0">
                                          <p:val>
                                            <p:fltVal val="0"/>
                                          </p:val>
                                        </p:tav>
                                        <p:tav tm="100000">
                                          <p:val>
                                            <p:strVal val="#ppt_h"/>
                                          </p:val>
                                        </p:tav>
                                      </p:tavLst>
                                    </p:anim>
                                    <p:anim calcmode="lin" valueType="num">
                                      <p:cBhvr>
                                        <p:cTn id="66" dur="3000" fill="hold"/>
                                        <p:tgtEl>
                                          <p:spTgt spid="53268"/>
                                        </p:tgtEl>
                                        <p:attrNameLst>
                                          <p:attrName>ppt_x</p:attrName>
                                        </p:attrNameLst>
                                      </p:cBhvr>
                                      <p:tavLst>
                                        <p:tav tm="0">
                                          <p:val>
                                            <p:fltVal val="0.5"/>
                                          </p:val>
                                        </p:tav>
                                        <p:tav tm="100000">
                                          <p:val>
                                            <p:strVal val="#ppt_x"/>
                                          </p:val>
                                        </p:tav>
                                      </p:tavLst>
                                    </p:anim>
                                    <p:anim calcmode="lin" valueType="num">
                                      <p:cBhvr>
                                        <p:cTn id="67" dur="3000" fill="hold"/>
                                        <p:tgtEl>
                                          <p:spTgt spid="5326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nodeType="withEffect">
                                  <p:stCondLst>
                                    <p:cond delay="0"/>
                                  </p:stCondLst>
                                  <p:childTnLst>
                                    <p:set>
                                      <p:cBhvr>
                                        <p:cTn id="69" dur="1" fill="hold">
                                          <p:stCondLst>
                                            <p:cond delay="0"/>
                                          </p:stCondLst>
                                        </p:cTn>
                                        <p:tgtEl>
                                          <p:spTgt spid="53269"/>
                                        </p:tgtEl>
                                        <p:attrNameLst>
                                          <p:attrName>style.visibility</p:attrName>
                                        </p:attrNameLst>
                                      </p:cBhvr>
                                      <p:to>
                                        <p:strVal val="visible"/>
                                      </p:to>
                                    </p:set>
                                    <p:anim calcmode="lin" valueType="num">
                                      <p:cBhvr>
                                        <p:cTn id="70" dur="3000" fill="hold"/>
                                        <p:tgtEl>
                                          <p:spTgt spid="53269"/>
                                        </p:tgtEl>
                                        <p:attrNameLst>
                                          <p:attrName>ppt_w</p:attrName>
                                        </p:attrNameLst>
                                      </p:cBhvr>
                                      <p:tavLst>
                                        <p:tav tm="0">
                                          <p:val>
                                            <p:fltVal val="0"/>
                                          </p:val>
                                        </p:tav>
                                        <p:tav tm="100000">
                                          <p:val>
                                            <p:strVal val="#ppt_w"/>
                                          </p:val>
                                        </p:tav>
                                      </p:tavLst>
                                    </p:anim>
                                    <p:anim calcmode="lin" valueType="num">
                                      <p:cBhvr>
                                        <p:cTn id="71" dur="3000" fill="hold"/>
                                        <p:tgtEl>
                                          <p:spTgt spid="53269"/>
                                        </p:tgtEl>
                                        <p:attrNameLst>
                                          <p:attrName>ppt_h</p:attrName>
                                        </p:attrNameLst>
                                      </p:cBhvr>
                                      <p:tavLst>
                                        <p:tav tm="0">
                                          <p:val>
                                            <p:fltVal val="0"/>
                                          </p:val>
                                        </p:tav>
                                        <p:tav tm="100000">
                                          <p:val>
                                            <p:strVal val="#ppt_h"/>
                                          </p:val>
                                        </p:tav>
                                      </p:tavLst>
                                    </p:anim>
                                    <p:anim calcmode="lin" valueType="num">
                                      <p:cBhvr>
                                        <p:cTn id="72" dur="3000" fill="hold"/>
                                        <p:tgtEl>
                                          <p:spTgt spid="53269"/>
                                        </p:tgtEl>
                                        <p:attrNameLst>
                                          <p:attrName>ppt_x</p:attrName>
                                        </p:attrNameLst>
                                      </p:cBhvr>
                                      <p:tavLst>
                                        <p:tav tm="0">
                                          <p:val>
                                            <p:fltVal val="0.5"/>
                                          </p:val>
                                        </p:tav>
                                        <p:tav tm="100000">
                                          <p:val>
                                            <p:strVal val="#ppt_x"/>
                                          </p:val>
                                        </p:tav>
                                      </p:tavLst>
                                    </p:anim>
                                    <p:anim calcmode="lin" valueType="num">
                                      <p:cBhvr>
                                        <p:cTn id="73" dur="3000" fill="hold"/>
                                        <p:tgtEl>
                                          <p:spTgt spid="5326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nodeType="withEffect">
                                  <p:stCondLst>
                                    <p:cond delay="0"/>
                                  </p:stCondLst>
                                  <p:childTnLst>
                                    <p:set>
                                      <p:cBhvr>
                                        <p:cTn id="75" dur="1" fill="hold">
                                          <p:stCondLst>
                                            <p:cond delay="0"/>
                                          </p:stCondLst>
                                        </p:cTn>
                                        <p:tgtEl>
                                          <p:spTgt spid="53270"/>
                                        </p:tgtEl>
                                        <p:attrNameLst>
                                          <p:attrName>style.visibility</p:attrName>
                                        </p:attrNameLst>
                                      </p:cBhvr>
                                      <p:to>
                                        <p:strVal val="visible"/>
                                      </p:to>
                                    </p:set>
                                    <p:anim calcmode="lin" valueType="num">
                                      <p:cBhvr>
                                        <p:cTn id="76" dur="3000" fill="hold"/>
                                        <p:tgtEl>
                                          <p:spTgt spid="53270"/>
                                        </p:tgtEl>
                                        <p:attrNameLst>
                                          <p:attrName>ppt_w</p:attrName>
                                        </p:attrNameLst>
                                      </p:cBhvr>
                                      <p:tavLst>
                                        <p:tav tm="0">
                                          <p:val>
                                            <p:fltVal val="0"/>
                                          </p:val>
                                        </p:tav>
                                        <p:tav tm="100000">
                                          <p:val>
                                            <p:strVal val="#ppt_w"/>
                                          </p:val>
                                        </p:tav>
                                      </p:tavLst>
                                    </p:anim>
                                    <p:anim calcmode="lin" valueType="num">
                                      <p:cBhvr>
                                        <p:cTn id="77" dur="3000" fill="hold"/>
                                        <p:tgtEl>
                                          <p:spTgt spid="53270"/>
                                        </p:tgtEl>
                                        <p:attrNameLst>
                                          <p:attrName>ppt_h</p:attrName>
                                        </p:attrNameLst>
                                      </p:cBhvr>
                                      <p:tavLst>
                                        <p:tav tm="0">
                                          <p:val>
                                            <p:fltVal val="0"/>
                                          </p:val>
                                        </p:tav>
                                        <p:tav tm="100000">
                                          <p:val>
                                            <p:strVal val="#ppt_h"/>
                                          </p:val>
                                        </p:tav>
                                      </p:tavLst>
                                    </p:anim>
                                    <p:anim calcmode="lin" valueType="num">
                                      <p:cBhvr>
                                        <p:cTn id="78" dur="3000" fill="hold"/>
                                        <p:tgtEl>
                                          <p:spTgt spid="53270"/>
                                        </p:tgtEl>
                                        <p:attrNameLst>
                                          <p:attrName>ppt_x</p:attrName>
                                        </p:attrNameLst>
                                      </p:cBhvr>
                                      <p:tavLst>
                                        <p:tav tm="0">
                                          <p:val>
                                            <p:fltVal val="0.5"/>
                                          </p:val>
                                        </p:tav>
                                        <p:tav tm="100000">
                                          <p:val>
                                            <p:strVal val="#ppt_x"/>
                                          </p:val>
                                        </p:tav>
                                      </p:tavLst>
                                    </p:anim>
                                    <p:anim calcmode="lin" valueType="num">
                                      <p:cBhvr>
                                        <p:cTn id="79" dur="3000" fill="hold"/>
                                        <p:tgtEl>
                                          <p:spTgt spid="5327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3271"/>
                                        </p:tgtEl>
                                        <p:attrNameLst>
                                          <p:attrName>style.visibility</p:attrName>
                                        </p:attrNameLst>
                                      </p:cBhvr>
                                      <p:to>
                                        <p:strVal val="visible"/>
                                      </p:to>
                                    </p:set>
                                    <p:anim calcmode="lin" valueType="num">
                                      <p:cBhvr>
                                        <p:cTn id="82" dur="5000" fill="hold"/>
                                        <p:tgtEl>
                                          <p:spTgt spid="53271"/>
                                        </p:tgtEl>
                                        <p:attrNameLst>
                                          <p:attrName>ppt_w</p:attrName>
                                        </p:attrNameLst>
                                      </p:cBhvr>
                                      <p:tavLst>
                                        <p:tav tm="0">
                                          <p:val>
                                            <p:fltVal val="0"/>
                                          </p:val>
                                        </p:tav>
                                        <p:tav tm="100000">
                                          <p:val>
                                            <p:strVal val="#ppt_w"/>
                                          </p:val>
                                        </p:tav>
                                      </p:tavLst>
                                    </p:anim>
                                    <p:anim calcmode="lin" valueType="num">
                                      <p:cBhvr>
                                        <p:cTn id="83" dur="5000" fill="hold"/>
                                        <p:tgtEl>
                                          <p:spTgt spid="53271"/>
                                        </p:tgtEl>
                                        <p:attrNameLst>
                                          <p:attrName>ppt_h</p:attrName>
                                        </p:attrNameLst>
                                      </p:cBhvr>
                                      <p:tavLst>
                                        <p:tav tm="0">
                                          <p:val>
                                            <p:fltVal val="0"/>
                                          </p:val>
                                        </p:tav>
                                        <p:tav tm="100000">
                                          <p:val>
                                            <p:strVal val="#ppt_h"/>
                                          </p:val>
                                        </p:tav>
                                      </p:tavLst>
                                    </p:anim>
                                    <p:anim calcmode="lin" valueType="num">
                                      <p:cBhvr>
                                        <p:cTn id="84" dur="5000" fill="hold"/>
                                        <p:tgtEl>
                                          <p:spTgt spid="53271"/>
                                        </p:tgtEl>
                                        <p:attrNameLst>
                                          <p:attrName>ppt_x</p:attrName>
                                        </p:attrNameLst>
                                      </p:cBhvr>
                                      <p:tavLst>
                                        <p:tav tm="0">
                                          <p:val>
                                            <p:fltVal val="0.5"/>
                                          </p:val>
                                        </p:tav>
                                        <p:tav tm="100000">
                                          <p:val>
                                            <p:strVal val="#ppt_x"/>
                                          </p:val>
                                        </p:tav>
                                      </p:tavLst>
                                    </p:anim>
                                    <p:anim calcmode="lin" valueType="num">
                                      <p:cBhvr>
                                        <p:cTn id="85" dur="5000" fill="hold"/>
                                        <p:tgtEl>
                                          <p:spTgt spid="5327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nodeType="withEffect">
                                  <p:stCondLst>
                                    <p:cond delay="0"/>
                                  </p:stCondLst>
                                  <p:childTnLst>
                                    <p:set>
                                      <p:cBhvr>
                                        <p:cTn id="87" dur="1" fill="hold">
                                          <p:stCondLst>
                                            <p:cond delay="0"/>
                                          </p:stCondLst>
                                        </p:cTn>
                                        <p:tgtEl>
                                          <p:spTgt spid="53272"/>
                                        </p:tgtEl>
                                        <p:attrNameLst>
                                          <p:attrName>style.visibility</p:attrName>
                                        </p:attrNameLst>
                                      </p:cBhvr>
                                      <p:to>
                                        <p:strVal val="visible"/>
                                      </p:to>
                                    </p:set>
                                    <p:anim calcmode="lin" valueType="num">
                                      <p:cBhvr>
                                        <p:cTn id="88" dur="5000" fill="hold"/>
                                        <p:tgtEl>
                                          <p:spTgt spid="53272"/>
                                        </p:tgtEl>
                                        <p:attrNameLst>
                                          <p:attrName>ppt_w</p:attrName>
                                        </p:attrNameLst>
                                      </p:cBhvr>
                                      <p:tavLst>
                                        <p:tav tm="0">
                                          <p:val>
                                            <p:fltVal val="0"/>
                                          </p:val>
                                        </p:tav>
                                        <p:tav tm="100000">
                                          <p:val>
                                            <p:strVal val="#ppt_w"/>
                                          </p:val>
                                        </p:tav>
                                      </p:tavLst>
                                    </p:anim>
                                    <p:anim calcmode="lin" valueType="num">
                                      <p:cBhvr>
                                        <p:cTn id="89" dur="5000" fill="hold"/>
                                        <p:tgtEl>
                                          <p:spTgt spid="53272"/>
                                        </p:tgtEl>
                                        <p:attrNameLst>
                                          <p:attrName>ppt_h</p:attrName>
                                        </p:attrNameLst>
                                      </p:cBhvr>
                                      <p:tavLst>
                                        <p:tav tm="0">
                                          <p:val>
                                            <p:fltVal val="0"/>
                                          </p:val>
                                        </p:tav>
                                        <p:tav tm="100000">
                                          <p:val>
                                            <p:strVal val="#ppt_h"/>
                                          </p:val>
                                        </p:tav>
                                      </p:tavLst>
                                    </p:anim>
                                    <p:anim calcmode="lin" valueType="num">
                                      <p:cBhvr>
                                        <p:cTn id="90" dur="5000" fill="hold"/>
                                        <p:tgtEl>
                                          <p:spTgt spid="53272"/>
                                        </p:tgtEl>
                                        <p:attrNameLst>
                                          <p:attrName>ppt_x</p:attrName>
                                        </p:attrNameLst>
                                      </p:cBhvr>
                                      <p:tavLst>
                                        <p:tav tm="0">
                                          <p:val>
                                            <p:fltVal val="0.5"/>
                                          </p:val>
                                        </p:tav>
                                        <p:tav tm="100000">
                                          <p:val>
                                            <p:strVal val="#ppt_x"/>
                                          </p:val>
                                        </p:tav>
                                      </p:tavLst>
                                    </p:anim>
                                    <p:anim calcmode="lin" valueType="num">
                                      <p:cBhvr>
                                        <p:cTn id="91" dur="5000" fill="hold"/>
                                        <p:tgtEl>
                                          <p:spTgt spid="53272"/>
                                        </p:tgtEl>
                                        <p:attrNameLst>
                                          <p:attrName>ppt_y</p:attrName>
                                        </p:attrNameLst>
                                      </p:cBhvr>
                                      <p:tavLst>
                                        <p:tav tm="0">
                                          <p:val>
                                            <p:fltVal val="0.5"/>
                                          </p:val>
                                        </p:tav>
                                        <p:tav tm="100000">
                                          <p:val>
                                            <p:strVal val="#ppt_y"/>
                                          </p:val>
                                        </p:tav>
                                      </p:tavLst>
                                    </p:anim>
                                  </p:childTnLst>
                                </p:cTn>
                              </p:par>
                              <p:par>
                                <p:cTn id="92" presetID="34" presetClass="entr" presetSubtype="0" repeatCount="indefinite" fill="hold" nodeType="withEffect">
                                  <p:stCondLst>
                                    <p:cond delay="5000"/>
                                  </p:stCondLst>
                                  <p:endCondLst>
                                    <p:cond evt="onNext" delay="0">
                                      <p:tgtEl>
                                        <p:sldTgt/>
                                      </p:tgtEl>
                                    </p:cond>
                                  </p:endCondLst>
                                  <p:childTnLst>
                                    <p:set>
                                      <p:cBhvr>
                                        <p:cTn id="93" dur="1" fill="hold">
                                          <p:stCondLst>
                                            <p:cond delay="0"/>
                                          </p:stCondLst>
                                        </p:cTn>
                                        <p:tgtEl>
                                          <p:spTgt spid="53273"/>
                                        </p:tgtEl>
                                        <p:attrNameLst>
                                          <p:attrName>style.visibility</p:attrName>
                                        </p:attrNameLst>
                                      </p:cBhvr>
                                      <p:to>
                                        <p:strVal val="visible"/>
                                      </p:to>
                                    </p:set>
                                    <p:anim from="(-#ppt_w/2)" to="(#ppt_x)" calcmode="lin" valueType="num">
                                      <p:cBhvr>
                                        <p:cTn id="94" dur="3000" fill="hold">
                                          <p:stCondLst>
                                            <p:cond delay="0"/>
                                          </p:stCondLst>
                                        </p:cTn>
                                        <p:tgtEl>
                                          <p:spTgt spid="53273"/>
                                        </p:tgtEl>
                                        <p:attrNameLst>
                                          <p:attrName>ppt_x</p:attrName>
                                        </p:attrNameLst>
                                      </p:cBhvr>
                                    </p:anim>
                                    <p:anim from="0" to="-1.0" calcmode="lin" valueType="num">
                                      <p:cBhvr>
                                        <p:cTn id="95" dur="1000" decel="50000" autoRev="1" fill="hold">
                                          <p:stCondLst>
                                            <p:cond delay="3000"/>
                                          </p:stCondLst>
                                        </p:cTn>
                                        <p:tgtEl>
                                          <p:spTgt spid="53273"/>
                                        </p:tgtEl>
                                        <p:attrNameLst>
                                          <p:attrName>xshear</p:attrName>
                                        </p:attrNameLst>
                                      </p:cBhvr>
                                    </p:anim>
                                    <p:animScale>
                                      <p:cBhvr>
                                        <p:cTn id="96" dur="1000" decel="100000" autoRev="1" fill="hold">
                                          <p:stCondLst>
                                            <p:cond delay="3000"/>
                                          </p:stCondLst>
                                        </p:cTn>
                                        <p:tgtEl>
                                          <p:spTgt spid="53273"/>
                                        </p:tgtEl>
                                      </p:cBhvr>
                                      <p:from x="100000" y="100000"/>
                                      <p:to x="80000" y="100000"/>
                                    </p:animScale>
                                    <p:anim by="(#ppt_h/3+#ppt_w*0.1)" calcmode="lin" valueType="num">
                                      <p:cBhvr additive="sum">
                                        <p:cTn id="97" dur="1000" decel="100000" autoRev="1" fill="hold">
                                          <p:stCondLst>
                                            <p:cond delay="3000"/>
                                          </p:stCondLst>
                                        </p:cTn>
                                        <p:tgtEl>
                                          <p:spTgt spid="53273"/>
                                        </p:tgtEl>
                                        <p:attrNameLst>
                                          <p:attrName>ppt_x</p:attrName>
                                        </p:attrNameLst>
                                      </p:cBhvr>
                                    </p:anim>
                                  </p:childTnLst>
                                </p:cTn>
                              </p:par>
                              <p:par>
                                <p:cTn id="98" presetID="23" presetClass="emph" presetSubtype="0" repeatCount="indefinite" fill="hold" nodeType="withEffect">
                                  <p:stCondLst>
                                    <p:cond delay="5000"/>
                                  </p:stCondLst>
                                  <p:endCondLst>
                                    <p:cond evt="onNext" delay="0">
                                      <p:tgtEl>
                                        <p:sldTgt/>
                                      </p:tgtEl>
                                    </p:cond>
                                  </p:endCondLst>
                                  <p:childTnLst>
                                    <p:animClr clrSpc="hsl" dir="cw">
                                      <p:cBhvr override="childStyle">
                                        <p:cTn id="99" dur="5000" fill="hold"/>
                                        <p:tgtEl>
                                          <p:spTgt spid="53273"/>
                                        </p:tgtEl>
                                        <p:attrNameLst>
                                          <p:attrName>style.color</p:attrName>
                                        </p:attrNameLst>
                                      </p:cBhvr>
                                      <p:by>
                                        <p:hsl h="10842353" s="0" l="0"/>
                                      </p:by>
                                    </p:animClr>
                                    <p:animClr clrSpc="hsl" dir="cw">
                                      <p:cBhvr>
                                        <p:cTn id="100" dur="5000" fill="hold"/>
                                        <p:tgtEl>
                                          <p:spTgt spid="53273"/>
                                        </p:tgtEl>
                                        <p:attrNameLst>
                                          <p:attrName>fillcolor</p:attrName>
                                        </p:attrNameLst>
                                      </p:cBhvr>
                                      <p:by>
                                        <p:hsl h="10842353" s="0" l="0"/>
                                      </p:by>
                                    </p:animClr>
                                    <p:animClr clrSpc="hsl" dir="cw">
                                      <p:cBhvr>
                                        <p:cTn id="101" dur="5000" fill="hold"/>
                                        <p:tgtEl>
                                          <p:spTgt spid="53273"/>
                                        </p:tgtEl>
                                        <p:attrNameLst>
                                          <p:attrName>stroke.color</p:attrName>
                                        </p:attrNameLst>
                                      </p:cBhvr>
                                      <p:by>
                                        <p:hsl h="10842353" s="0" l="0"/>
                                      </p:by>
                                    </p:animClr>
                                    <p:set>
                                      <p:cBhvr>
                                        <p:cTn id="102" dur="5000" fill="hold"/>
                                        <p:tgtEl>
                                          <p:spTgt spid="53273"/>
                                        </p:tgtEl>
                                        <p:attrNameLst>
                                          <p:attrName>fill.type</p:attrName>
                                        </p:attrNameLst>
                                      </p:cBhvr>
                                      <p:to>
                                        <p:strVal val="solid"/>
                                      </p:to>
                                    </p:set>
                                  </p:childTnLst>
                                </p:cTn>
                              </p:par>
                              <p:par>
                                <p:cTn id="103" presetID="23" presetClass="entr" presetSubtype="528" repeatCount="indefinite" fill="hold" nodeType="withEffect">
                                  <p:stCondLst>
                                    <p:cond delay="0"/>
                                  </p:stCondLst>
                                  <p:childTnLst>
                                    <p:set>
                                      <p:cBhvr>
                                        <p:cTn id="104" dur="1" fill="hold">
                                          <p:stCondLst>
                                            <p:cond delay="0"/>
                                          </p:stCondLst>
                                        </p:cTn>
                                        <p:tgtEl>
                                          <p:spTgt spid="53274"/>
                                        </p:tgtEl>
                                        <p:attrNameLst>
                                          <p:attrName>style.visibility</p:attrName>
                                        </p:attrNameLst>
                                      </p:cBhvr>
                                      <p:to>
                                        <p:strVal val="visible"/>
                                      </p:to>
                                    </p:set>
                                    <p:anim calcmode="lin" valueType="num">
                                      <p:cBhvr>
                                        <p:cTn id="105" dur="3000" fill="hold"/>
                                        <p:tgtEl>
                                          <p:spTgt spid="53274"/>
                                        </p:tgtEl>
                                        <p:attrNameLst>
                                          <p:attrName>ppt_w</p:attrName>
                                        </p:attrNameLst>
                                      </p:cBhvr>
                                      <p:tavLst>
                                        <p:tav tm="0">
                                          <p:val>
                                            <p:fltVal val="0"/>
                                          </p:val>
                                        </p:tav>
                                        <p:tav tm="100000">
                                          <p:val>
                                            <p:strVal val="#ppt_w"/>
                                          </p:val>
                                        </p:tav>
                                      </p:tavLst>
                                    </p:anim>
                                    <p:anim calcmode="lin" valueType="num">
                                      <p:cBhvr>
                                        <p:cTn id="106" dur="3000" fill="hold"/>
                                        <p:tgtEl>
                                          <p:spTgt spid="53274"/>
                                        </p:tgtEl>
                                        <p:attrNameLst>
                                          <p:attrName>ppt_h</p:attrName>
                                        </p:attrNameLst>
                                      </p:cBhvr>
                                      <p:tavLst>
                                        <p:tav tm="0">
                                          <p:val>
                                            <p:fltVal val="0"/>
                                          </p:val>
                                        </p:tav>
                                        <p:tav tm="100000">
                                          <p:val>
                                            <p:strVal val="#ppt_h"/>
                                          </p:val>
                                        </p:tav>
                                      </p:tavLst>
                                    </p:anim>
                                    <p:anim calcmode="lin" valueType="num">
                                      <p:cBhvr>
                                        <p:cTn id="107" dur="3000" fill="hold"/>
                                        <p:tgtEl>
                                          <p:spTgt spid="53274"/>
                                        </p:tgtEl>
                                        <p:attrNameLst>
                                          <p:attrName>ppt_x</p:attrName>
                                        </p:attrNameLst>
                                      </p:cBhvr>
                                      <p:tavLst>
                                        <p:tav tm="0">
                                          <p:val>
                                            <p:fltVal val="0.5"/>
                                          </p:val>
                                        </p:tav>
                                        <p:tav tm="100000">
                                          <p:val>
                                            <p:strVal val="#ppt_x"/>
                                          </p:val>
                                        </p:tav>
                                      </p:tavLst>
                                    </p:anim>
                                    <p:anim calcmode="lin" valueType="num">
                                      <p:cBhvr>
                                        <p:cTn id="108" dur="3000" fill="hold"/>
                                        <p:tgtEl>
                                          <p:spTgt spid="53274"/>
                                        </p:tgtEl>
                                        <p:attrNameLst>
                                          <p:attrName>ppt_y</p:attrName>
                                        </p:attrNameLst>
                                      </p:cBhvr>
                                      <p:tavLst>
                                        <p:tav tm="0">
                                          <p:val>
                                            <p:fltVal val="0.5"/>
                                          </p:val>
                                        </p:tav>
                                        <p:tav tm="100000">
                                          <p:val>
                                            <p:strVal val="#ppt_y"/>
                                          </p:val>
                                        </p:tav>
                                      </p:tavLst>
                                    </p:anim>
                                  </p:childTnLst>
                                </p:cTn>
                              </p:par>
                              <p:par>
                                <p:cTn id="109" presetID="23" presetClass="entr" presetSubtype="528" repeatCount="indefinite" fill="hold" nodeType="withEffect">
                                  <p:stCondLst>
                                    <p:cond delay="0"/>
                                  </p:stCondLst>
                                  <p:childTnLst>
                                    <p:set>
                                      <p:cBhvr>
                                        <p:cTn id="110" dur="1" fill="hold">
                                          <p:stCondLst>
                                            <p:cond delay="0"/>
                                          </p:stCondLst>
                                        </p:cTn>
                                        <p:tgtEl>
                                          <p:spTgt spid="53275"/>
                                        </p:tgtEl>
                                        <p:attrNameLst>
                                          <p:attrName>style.visibility</p:attrName>
                                        </p:attrNameLst>
                                      </p:cBhvr>
                                      <p:to>
                                        <p:strVal val="visible"/>
                                      </p:to>
                                    </p:set>
                                    <p:anim calcmode="lin" valueType="num">
                                      <p:cBhvr>
                                        <p:cTn id="111" dur="3000" fill="hold"/>
                                        <p:tgtEl>
                                          <p:spTgt spid="53275"/>
                                        </p:tgtEl>
                                        <p:attrNameLst>
                                          <p:attrName>ppt_w</p:attrName>
                                        </p:attrNameLst>
                                      </p:cBhvr>
                                      <p:tavLst>
                                        <p:tav tm="0">
                                          <p:val>
                                            <p:fltVal val="0"/>
                                          </p:val>
                                        </p:tav>
                                        <p:tav tm="100000">
                                          <p:val>
                                            <p:strVal val="#ppt_w"/>
                                          </p:val>
                                        </p:tav>
                                      </p:tavLst>
                                    </p:anim>
                                    <p:anim calcmode="lin" valueType="num">
                                      <p:cBhvr>
                                        <p:cTn id="112" dur="3000" fill="hold"/>
                                        <p:tgtEl>
                                          <p:spTgt spid="53275"/>
                                        </p:tgtEl>
                                        <p:attrNameLst>
                                          <p:attrName>ppt_h</p:attrName>
                                        </p:attrNameLst>
                                      </p:cBhvr>
                                      <p:tavLst>
                                        <p:tav tm="0">
                                          <p:val>
                                            <p:fltVal val="0"/>
                                          </p:val>
                                        </p:tav>
                                        <p:tav tm="100000">
                                          <p:val>
                                            <p:strVal val="#ppt_h"/>
                                          </p:val>
                                        </p:tav>
                                      </p:tavLst>
                                    </p:anim>
                                    <p:anim calcmode="lin" valueType="num">
                                      <p:cBhvr>
                                        <p:cTn id="113" dur="3000" fill="hold"/>
                                        <p:tgtEl>
                                          <p:spTgt spid="53275"/>
                                        </p:tgtEl>
                                        <p:attrNameLst>
                                          <p:attrName>ppt_x</p:attrName>
                                        </p:attrNameLst>
                                      </p:cBhvr>
                                      <p:tavLst>
                                        <p:tav tm="0">
                                          <p:val>
                                            <p:fltVal val="0.5"/>
                                          </p:val>
                                        </p:tav>
                                        <p:tav tm="100000">
                                          <p:val>
                                            <p:strVal val="#ppt_x"/>
                                          </p:val>
                                        </p:tav>
                                      </p:tavLst>
                                    </p:anim>
                                    <p:anim calcmode="lin" valueType="num">
                                      <p:cBhvr>
                                        <p:cTn id="114" dur="3000" fill="hold"/>
                                        <p:tgtEl>
                                          <p:spTgt spid="53275"/>
                                        </p:tgtEl>
                                        <p:attrNameLst>
                                          <p:attrName>ppt_y</p:attrName>
                                        </p:attrNameLst>
                                      </p:cBhvr>
                                      <p:tavLst>
                                        <p:tav tm="0">
                                          <p:val>
                                            <p:fltVal val="0.5"/>
                                          </p:val>
                                        </p:tav>
                                        <p:tav tm="100000">
                                          <p:val>
                                            <p:strVal val="#ppt_y"/>
                                          </p:val>
                                        </p:tav>
                                      </p:tavLst>
                                    </p:anim>
                                  </p:childTnLst>
                                </p:cTn>
                              </p:par>
                              <p:par>
                                <p:cTn id="115" presetID="23" presetClass="entr" presetSubtype="528" repeatCount="indefinite" fill="hold" nodeType="withEffect">
                                  <p:stCondLst>
                                    <p:cond delay="0"/>
                                  </p:stCondLst>
                                  <p:childTnLst>
                                    <p:set>
                                      <p:cBhvr>
                                        <p:cTn id="116" dur="1" fill="hold">
                                          <p:stCondLst>
                                            <p:cond delay="0"/>
                                          </p:stCondLst>
                                        </p:cTn>
                                        <p:tgtEl>
                                          <p:spTgt spid="53276"/>
                                        </p:tgtEl>
                                        <p:attrNameLst>
                                          <p:attrName>style.visibility</p:attrName>
                                        </p:attrNameLst>
                                      </p:cBhvr>
                                      <p:to>
                                        <p:strVal val="visible"/>
                                      </p:to>
                                    </p:set>
                                    <p:anim calcmode="lin" valueType="num">
                                      <p:cBhvr>
                                        <p:cTn id="117" dur="3000" fill="hold"/>
                                        <p:tgtEl>
                                          <p:spTgt spid="53276"/>
                                        </p:tgtEl>
                                        <p:attrNameLst>
                                          <p:attrName>ppt_w</p:attrName>
                                        </p:attrNameLst>
                                      </p:cBhvr>
                                      <p:tavLst>
                                        <p:tav tm="0">
                                          <p:val>
                                            <p:fltVal val="0"/>
                                          </p:val>
                                        </p:tav>
                                        <p:tav tm="100000">
                                          <p:val>
                                            <p:strVal val="#ppt_w"/>
                                          </p:val>
                                        </p:tav>
                                      </p:tavLst>
                                    </p:anim>
                                    <p:anim calcmode="lin" valueType="num">
                                      <p:cBhvr>
                                        <p:cTn id="118" dur="3000" fill="hold"/>
                                        <p:tgtEl>
                                          <p:spTgt spid="53276"/>
                                        </p:tgtEl>
                                        <p:attrNameLst>
                                          <p:attrName>ppt_h</p:attrName>
                                        </p:attrNameLst>
                                      </p:cBhvr>
                                      <p:tavLst>
                                        <p:tav tm="0">
                                          <p:val>
                                            <p:fltVal val="0"/>
                                          </p:val>
                                        </p:tav>
                                        <p:tav tm="100000">
                                          <p:val>
                                            <p:strVal val="#ppt_h"/>
                                          </p:val>
                                        </p:tav>
                                      </p:tavLst>
                                    </p:anim>
                                    <p:anim calcmode="lin" valueType="num">
                                      <p:cBhvr>
                                        <p:cTn id="119" dur="3000" fill="hold"/>
                                        <p:tgtEl>
                                          <p:spTgt spid="53276"/>
                                        </p:tgtEl>
                                        <p:attrNameLst>
                                          <p:attrName>ppt_x</p:attrName>
                                        </p:attrNameLst>
                                      </p:cBhvr>
                                      <p:tavLst>
                                        <p:tav tm="0">
                                          <p:val>
                                            <p:fltVal val="0.5"/>
                                          </p:val>
                                        </p:tav>
                                        <p:tav tm="100000">
                                          <p:val>
                                            <p:strVal val="#ppt_x"/>
                                          </p:val>
                                        </p:tav>
                                      </p:tavLst>
                                    </p:anim>
                                    <p:anim calcmode="lin" valueType="num">
                                      <p:cBhvr>
                                        <p:cTn id="120" dur="3000" fill="hold"/>
                                        <p:tgtEl>
                                          <p:spTgt spid="53276"/>
                                        </p:tgtEl>
                                        <p:attrNameLst>
                                          <p:attrName>ppt_y</p:attrName>
                                        </p:attrNameLst>
                                      </p:cBhvr>
                                      <p:tavLst>
                                        <p:tav tm="0">
                                          <p:val>
                                            <p:fltVal val="0.5"/>
                                          </p:val>
                                        </p:tav>
                                        <p:tav tm="100000">
                                          <p:val>
                                            <p:strVal val="#ppt_y"/>
                                          </p:val>
                                        </p:tav>
                                      </p:tavLst>
                                    </p:anim>
                                  </p:childTnLst>
                                </p:cTn>
                              </p:par>
                              <p:par>
                                <p:cTn id="121" presetID="23" presetClass="entr" presetSubtype="528" repeatCount="indefinite" fill="hold" nodeType="withEffect">
                                  <p:stCondLst>
                                    <p:cond delay="0"/>
                                  </p:stCondLst>
                                  <p:childTnLst>
                                    <p:set>
                                      <p:cBhvr>
                                        <p:cTn id="122" dur="1" fill="hold">
                                          <p:stCondLst>
                                            <p:cond delay="0"/>
                                          </p:stCondLst>
                                        </p:cTn>
                                        <p:tgtEl>
                                          <p:spTgt spid="53277"/>
                                        </p:tgtEl>
                                        <p:attrNameLst>
                                          <p:attrName>style.visibility</p:attrName>
                                        </p:attrNameLst>
                                      </p:cBhvr>
                                      <p:to>
                                        <p:strVal val="visible"/>
                                      </p:to>
                                    </p:set>
                                    <p:anim calcmode="lin" valueType="num">
                                      <p:cBhvr>
                                        <p:cTn id="123" dur="3000" fill="hold"/>
                                        <p:tgtEl>
                                          <p:spTgt spid="53277"/>
                                        </p:tgtEl>
                                        <p:attrNameLst>
                                          <p:attrName>ppt_w</p:attrName>
                                        </p:attrNameLst>
                                      </p:cBhvr>
                                      <p:tavLst>
                                        <p:tav tm="0">
                                          <p:val>
                                            <p:fltVal val="0"/>
                                          </p:val>
                                        </p:tav>
                                        <p:tav tm="100000">
                                          <p:val>
                                            <p:strVal val="#ppt_w"/>
                                          </p:val>
                                        </p:tav>
                                      </p:tavLst>
                                    </p:anim>
                                    <p:anim calcmode="lin" valueType="num">
                                      <p:cBhvr>
                                        <p:cTn id="124" dur="3000" fill="hold"/>
                                        <p:tgtEl>
                                          <p:spTgt spid="53277"/>
                                        </p:tgtEl>
                                        <p:attrNameLst>
                                          <p:attrName>ppt_h</p:attrName>
                                        </p:attrNameLst>
                                      </p:cBhvr>
                                      <p:tavLst>
                                        <p:tav tm="0">
                                          <p:val>
                                            <p:fltVal val="0"/>
                                          </p:val>
                                        </p:tav>
                                        <p:tav tm="100000">
                                          <p:val>
                                            <p:strVal val="#ppt_h"/>
                                          </p:val>
                                        </p:tav>
                                      </p:tavLst>
                                    </p:anim>
                                    <p:anim calcmode="lin" valueType="num">
                                      <p:cBhvr>
                                        <p:cTn id="125" dur="3000" fill="hold"/>
                                        <p:tgtEl>
                                          <p:spTgt spid="53277"/>
                                        </p:tgtEl>
                                        <p:attrNameLst>
                                          <p:attrName>ppt_x</p:attrName>
                                        </p:attrNameLst>
                                      </p:cBhvr>
                                      <p:tavLst>
                                        <p:tav tm="0">
                                          <p:val>
                                            <p:fltVal val="0.5"/>
                                          </p:val>
                                        </p:tav>
                                        <p:tav tm="100000">
                                          <p:val>
                                            <p:strVal val="#ppt_x"/>
                                          </p:val>
                                        </p:tav>
                                      </p:tavLst>
                                    </p:anim>
                                    <p:anim calcmode="lin" valueType="num">
                                      <p:cBhvr>
                                        <p:cTn id="126" dur="3000" fill="hold"/>
                                        <p:tgtEl>
                                          <p:spTgt spid="53277"/>
                                        </p:tgtEl>
                                        <p:attrNameLst>
                                          <p:attrName>ppt_y</p:attrName>
                                        </p:attrNameLst>
                                      </p:cBhvr>
                                      <p:tavLst>
                                        <p:tav tm="0">
                                          <p:val>
                                            <p:fltVal val="0.5"/>
                                          </p:val>
                                        </p:tav>
                                        <p:tav tm="100000">
                                          <p:val>
                                            <p:strVal val="#ppt_y"/>
                                          </p:val>
                                        </p:tav>
                                      </p:tavLst>
                                    </p:anim>
                                  </p:childTnLst>
                                </p:cTn>
                              </p:par>
                              <p:par>
                                <p:cTn id="127" presetID="23" presetClass="entr" presetSubtype="528" repeatCount="indefinite" fill="hold" nodeType="withEffect">
                                  <p:stCondLst>
                                    <p:cond delay="0"/>
                                  </p:stCondLst>
                                  <p:childTnLst>
                                    <p:set>
                                      <p:cBhvr>
                                        <p:cTn id="128" dur="1" fill="hold">
                                          <p:stCondLst>
                                            <p:cond delay="0"/>
                                          </p:stCondLst>
                                        </p:cTn>
                                        <p:tgtEl>
                                          <p:spTgt spid="53278"/>
                                        </p:tgtEl>
                                        <p:attrNameLst>
                                          <p:attrName>style.visibility</p:attrName>
                                        </p:attrNameLst>
                                      </p:cBhvr>
                                      <p:to>
                                        <p:strVal val="visible"/>
                                      </p:to>
                                    </p:set>
                                    <p:anim calcmode="lin" valueType="num">
                                      <p:cBhvr>
                                        <p:cTn id="129" dur="3000" fill="hold"/>
                                        <p:tgtEl>
                                          <p:spTgt spid="53278"/>
                                        </p:tgtEl>
                                        <p:attrNameLst>
                                          <p:attrName>ppt_w</p:attrName>
                                        </p:attrNameLst>
                                      </p:cBhvr>
                                      <p:tavLst>
                                        <p:tav tm="0">
                                          <p:val>
                                            <p:fltVal val="0"/>
                                          </p:val>
                                        </p:tav>
                                        <p:tav tm="100000">
                                          <p:val>
                                            <p:strVal val="#ppt_w"/>
                                          </p:val>
                                        </p:tav>
                                      </p:tavLst>
                                    </p:anim>
                                    <p:anim calcmode="lin" valueType="num">
                                      <p:cBhvr>
                                        <p:cTn id="130" dur="3000" fill="hold"/>
                                        <p:tgtEl>
                                          <p:spTgt spid="53278"/>
                                        </p:tgtEl>
                                        <p:attrNameLst>
                                          <p:attrName>ppt_h</p:attrName>
                                        </p:attrNameLst>
                                      </p:cBhvr>
                                      <p:tavLst>
                                        <p:tav tm="0">
                                          <p:val>
                                            <p:fltVal val="0"/>
                                          </p:val>
                                        </p:tav>
                                        <p:tav tm="100000">
                                          <p:val>
                                            <p:strVal val="#ppt_h"/>
                                          </p:val>
                                        </p:tav>
                                      </p:tavLst>
                                    </p:anim>
                                    <p:anim calcmode="lin" valueType="num">
                                      <p:cBhvr>
                                        <p:cTn id="131" dur="3000" fill="hold"/>
                                        <p:tgtEl>
                                          <p:spTgt spid="53278"/>
                                        </p:tgtEl>
                                        <p:attrNameLst>
                                          <p:attrName>ppt_x</p:attrName>
                                        </p:attrNameLst>
                                      </p:cBhvr>
                                      <p:tavLst>
                                        <p:tav tm="0">
                                          <p:val>
                                            <p:fltVal val="0.5"/>
                                          </p:val>
                                        </p:tav>
                                        <p:tav tm="100000">
                                          <p:val>
                                            <p:strVal val="#ppt_x"/>
                                          </p:val>
                                        </p:tav>
                                      </p:tavLst>
                                    </p:anim>
                                    <p:anim calcmode="lin" valueType="num">
                                      <p:cBhvr>
                                        <p:cTn id="132" dur="3000" fill="hold"/>
                                        <p:tgtEl>
                                          <p:spTgt spid="53278"/>
                                        </p:tgtEl>
                                        <p:attrNameLst>
                                          <p:attrName>ppt_y</p:attrName>
                                        </p:attrNameLst>
                                      </p:cBhvr>
                                      <p:tavLst>
                                        <p:tav tm="0">
                                          <p:val>
                                            <p:fltVal val="0.5"/>
                                          </p:val>
                                        </p:tav>
                                        <p:tav tm="100000">
                                          <p:val>
                                            <p:strVal val="#ppt_y"/>
                                          </p:val>
                                        </p:tav>
                                      </p:tavLst>
                                    </p:anim>
                                  </p:childTnLst>
                                </p:cTn>
                              </p:par>
                              <p:par>
                                <p:cTn id="133" presetID="23" presetClass="entr" presetSubtype="528" repeatCount="indefinite" fill="hold" nodeType="withEffect">
                                  <p:stCondLst>
                                    <p:cond delay="0"/>
                                  </p:stCondLst>
                                  <p:childTnLst>
                                    <p:set>
                                      <p:cBhvr>
                                        <p:cTn id="134" dur="1" fill="hold">
                                          <p:stCondLst>
                                            <p:cond delay="0"/>
                                          </p:stCondLst>
                                        </p:cTn>
                                        <p:tgtEl>
                                          <p:spTgt spid="53279"/>
                                        </p:tgtEl>
                                        <p:attrNameLst>
                                          <p:attrName>style.visibility</p:attrName>
                                        </p:attrNameLst>
                                      </p:cBhvr>
                                      <p:to>
                                        <p:strVal val="visible"/>
                                      </p:to>
                                    </p:set>
                                    <p:anim calcmode="lin" valueType="num">
                                      <p:cBhvr>
                                        <p:cTn id="135" dur="3000" fill="hold"/>
                                        <p:tgtEl>
                                          <p:spTgt spid="53279"/>
                                        </p:tgtEl>
                                        <p:attrNameLst>
                                          <p:attrName>ppt_w</p:attrName>
                                        </p:attrNameLst>
                                      </p:cBhvr>
                                      <p:tavLst>
                                        <p:tav tm="0">
                                          <p:val>
                                            <p:fltVal val="0"/>
                                          </p:val>
                                        </p:tav>
                                        <p:tav tm="100000">
                                          <p:val>
                                            <p:strVal val="#ppt_w"/>
                                          </p:val>
                                        </p:tav>
                                      </p:tavLst>
                                    </p:anim>
                                    <p:anim calcmode="lin" valueType="num">
                                      <p:cBhvr>
                                        <p:cTn id="136" dur="3000" fill="hold"/>
                                        <p:tgtEl>
                                          <p:spTgt spid="53279"/>
                                        </p:tgtEl>
                                        <p:attrNameLst>
                                          <p:attrName>ppt_h</p:attrName>
                                        </p:attrNameLst>
                                      </p:cBhvr>
                                      <p:tavLst>
                                        <p:tav tm="0">
                                          <p:val>
                                            <p:fltVal val="0"/>
                                          </p:val>
                                        </p:tav>
                                        <p:tav tm="100000">
                                          <p:val>
                                            <p:strVal val="#ppt_h"/>
                                          </p:val>
                                        </p:tav>
                                      </p:tavLst>
                                    </p:anim>
                                    <p:anim calcmode="lin" valueType="num">
                                      <p:cBhvr>
                                        <p:cTn id="137" dur="3000" fill="hold"/>
                                        <p:tgtEl>
                                          <p:spTgt spid="53279"/>
                                        </p:tgtEl>
                                        <p:attrNameLst>
                                          <p:attrName>ppt_x</p:attrName>
                                        </p:attrNameLst>
                                      </p:cBhvr>
                                      <p:tavLst>
                                        <p:tav tm="0">
                                          <p:val>
                                            <p:fltVal val="0.5"/>
                                          </p:val>
                                        </p:tav>
                                        <p:tav tm="100000">
                                          <p:val>
                                            <p:strVal val="#ppt_x"/>
                                          </p:val>
                                        </p:tav>
                                      </p:tavLst>
                                    </p:anim>
                                    <p:anim calcmode="lin" valueType="num">
                                      <p:cBhvr>
                                        <p:cTn id="138" dur="3000" fill="hold"/>
                                        <p:tgtEl>
                                          <p:spTgt spid="53279"/>
                                        </p:tgtEl>
                                        <p:attrNameLst>
                                          <p:attrName>ppt_y</p:attrName>
                                        </p:attrNameLst>
                                      </p:cBhvr>
                                      <p:tavLst>
                                        <p:tav tm="0">
                                          <p:val>
                                            <p:fltVal val="0.5"/>
                                          </p:val>
                                        </p:tav>
                                        <p:tav tm="100000">
                                          <p:val>
                                            <p:strVal val="#ppt_y"/>
                                          </p:val>
                                        </p:tav>
                                      </p:tavLst>
                                    </p:anim>
                                  </p:childTnLst>
                                </p:cTn>
                              </p:par>
                              <p:par>
                                <p:cTn id="139" presetID="23" presetClass="entr" presetSubtype="528" repeatCount="indefinite" fill="hold" nodeType="withEffect">
                                  <p:stCondLst>
                                    <p:cond delay="0"/>
                                  </p:stCondLst>
                                  <p:childTnLst>
                                    <p:set>
                                      <p:cBhvr>
                                        <p:cTn id="140" dur="1" fill="hold">
                                          <p:stCondLst>
                                            <p:cond delay="0"/>
                                          </p:stCondLst>
                                        </p:cTn>
                                        <p:tgtEl>
                                          <p:spTgt spid="53280"/>
                                        </p:tgtEl>
                                        <p:attrNameLst>
                                          <p:attrName>style.visibility</p:attrName>
                                        </p:attrNameLst>
                                      </p:cBhvr>
                                      <p:to>
                                        <p:strVal val="visible"/>
                                      </p:to>
                                    </p:set>
                                    <p:anim calcmode="lin" valueType="num">
                                      <p:cBhvr>
                                        <p:cTn id="141" dur="3000" fill="hold"/>
                                        <p:tgtEl>
                                          <p:spTgt spid="53280"/>
                                        </p:tgtEl>
                                        <p:attrNameLst>
                                          <p:attrName>ppt_w</p:attrName>
                                        </p:attrNameLst>
                                      </p:cBhvr>
                                      <p:tavLst>
                                        <p:tav tm="0">
                                          <p:val>
                                            <p:fltVal val="0"/>
                                          </p:val>
                                        </p:tav>
                                        <p:tav tm="100000">
                                          <p:val>
                                            <p:strVal val="#ppt_w"/>
                                          </p:val>
                                        </p:tav>
                                      </p:tavLst>
                                    </p:anim>
                                    <p:anim calcmode="lin" valueType="num">
                                      <p:cBhvr>
                                        <p:cTn id="142" dur="3000" fill="hold"/>
                                        <p:tgtEl>
                                          <p:spTgt spid="53280"/>
                                        </p:tgtEl>
                                        <p:attrNameLst>
                                          <p:attrName>ppt_h</p:attrName>
                                        </p:attrNameLst>
                                      </p:cBhvr>
                                      <p:tavLst>
                                        <p:tav tm="0">
                                          <p:val>
                                            <p:fltVal val="0"/>
                                          </p:val>
                                        </p:tav>
                                        <p:tav tm="100000">
                                          <p:val>
                                            <p:strVal val="#ppt_h"/>
                                          </p:val>
                                        </p:tav>
                                      </p:tavLst>
                                    </p:anim>
                                    <p:anim calcmode="lin" valueType="num">
                                      <p:cBhvr>
                                        <p:cTn id="143" dur="3000" fill="hold"/>
                                        <p:tgtEl>
                                          <p:spTgt spid="53280"/>
                                        </p:tgtEl>
                                        <p:attrNameLst>
                                          <p:attrName>ppt_x</p:attrName>
                                        </p:attrNameLst>
                                      </p:cBhvr>
                                      <p:tavLst>
                                        <p:tav tm="0">
                                          <p:val>
                                            <p:fltVal val="0.5"/>
                                          </p:val>
                                        </p:tav>
                                        <p:tav tm="100000">
                                          <p:val>
                                            <p:strVal val="#ppt_x"/>
                                          </p:val>
                                        </p:tav>
                                      </p:tavLst>
                                    </p:anim>
                                    <p:anim calcmode="lin" valueType="num">
                                      <p:cBhvr>
                                        <p:cTn id="144" dur="3000" fill="hold"/>
                                        <p:tgtEl>
                                          <p:spTgt spid="53280"/>
                                        </p:tgtEl>
                                        <p:attrNameLst>
                                          <p:attrName>ppt_y</p:attrName>
                                        </p:attrNameLst>
                                      </p:cBhvr>
                                      <p:tavLst>
                                        <p:tav tm="0">
                                          <p:val>
                                            <p:fltVal val="0.5"/>
                                          </p:val>
                                        </p:tav>
                                        <p:tav tm="100000">
                                          <p:val>
                                            <p:strVal val="#ppt_y"/>
                                          </p:val>
                                        </p:tav>
                                      </p:tavLst>
                                    </p:anim>
                                  </p:childTnLst>
                                </p:cTn>
                              </p:par>
                              <p:par>
                                <p:cTn id="145" presetID="1" presetClass="mediacall" presetSubtype="0" fill="hold" nodeType="withEffect">
                                  <p:stCondLst>
                                    <p:cond delay="0"/>
                                  </p:stCondLst>
                                  <p:childTnLst>
                                    <p:cmd type="call" cmd="playFrom(0.0)">
                                      <p:cBhvr>
                                        <p:cTn id="146" dur="347246" fill="hold"/>
                                        <p:tgtEl>
                                          <p:spTgt spid="53281"/>
                                        </p:tgtEl>
                                      </p:cBhvr>
                                    </p:cmd>
                                  </p:childTnLst>
                                </p:cTn>
                              </p:par>
                              <p:par>
                                <p:cTn id="147" presetID="7" presetClass="entr" presetSubtype="4" fill="hold" nodeType="withEffect">
                                  <p:stCondLst>
                                    <p:cond delay="0"/>
                                  </p:stCondLst>
                                  <p:childTnLst>
                                    <p:set>
                                      <p:cBhvr>
                                        <p:cTn id="148" dur="1" fill="hold">
                                          <p:stCondLst>
                                            <p:cond delay="0"/>
                                          </p:stCondLst>
                                        </p:cTn>
                                        <p:tgtEl>
                                          <p:spTgt spid="53283"/>
                                        </p:tgtEl>
                                        <p:attrNameLst>
                                          <p:attrName>style.visibility</p:attrName>
                                        </p:attrNameLst>
                                      </p:cBhvr>
                                      <p:to>
                                        <p:strVal val="visible"/>
                                      </p:to>
                                    </p:set>
                                    <p:anim calcmode="lin" valueType="num">
                                      <p:cBhvr additive="base">
                                        <p:cTn id="149" dur="5000" fill="hold"/>
                                        <p:tgtEl>
                                          <p:spTgt spid="53283"/>
                                        </p:tgtEl>
                                        <p:attrNameLst>
                                          <p:attrName>ppt_x</p:attrName>
                                        </p:attrNameLst>
                                      </p:cBhvr>
                                      <p:tavLst>
                                        <p:tav tm="0">
                                          <p:val>
                                            <p:strVal val="#ppt_x"/>
                                          </p:val>
                                        </p:tav>
                                        <p:tav tm="100000">
                                          <p:val>
                                            <p:strVal val="#ppt_x"/>
                                          </p:val>
                                        </p:tav>
                                      </p:tavLst>
                                    </p:anim>
                                    <p:anim calcmode="lin" valueType="num">
                                      <p:cBhvr additive="base">
                                        <p:cTn id="150" dur="5000" fill="hold"/>
                                        <p:tgtEl>
                                          <p:spTgt spid="53283"/>
                                        </p:tgtEl>
                                        <p:attrNameLst>
                                          <p:attrName>ppt_y</p:attrName>
                                        </p:attrNameLst>
                                      </p:cBhvr>
                                      <p:tavLst>
                                        <p:tav tm="0">
                                          <p:val>
                                            <p:strVal val="1+#ppt_h/2"/>
                                          </p:val>
                                        </p:tav>
                                        <p:tav tm="100000">
                                          <p:val>
                                            <p:strVal val="#ppt_y"/>
                                          </p:val>
                                        </p:tav>
                                      </p:tavLst>
                                    </p:anim>
                                  </p:childTnLst>
                                </p:cTn>
                              </p:par>
                              <p:par>
                                <p:cTn id="151" presetID="7" presetClass="entr" presetSubtype="4" fill="hold" nodeType="withEffect">
                                  <p:stCondLst>
                                    <p:cond delay="0"/>
                                  </p:stCondLst>
                                  <p:childTnLst>
                                    <p:set>
                                      <p:cBhvr>
                                        <p:cTn id="152" dur="1" fill="hold">
                                          <p:stCondLst>
                                            <p:cond delay="0"/>
                                          </p:stCondLst>
                                        </p:cTn>
                                        <p:tgtEl>
                                          <p:spTgt spid="53284"/>
                                        </p:tgtEl>
                                        <p:attrNameLst>
                                          <p:attrName>style.visibility</p:attrName>
                                        </p:attrNameLst>
                                      </p:cBhvr>
                                      <p:to>
                                        <p:strVal val="visible"/>
                                      </p:to>
                                    </p:set>
                                    <p:anim calcmode="lin" valueType="num">
                                      <p:cBhvr additive="base">
                                        <p:cTn id="153" dur="5000" fill="hold"/>
                                        <p:tgtEl>
                                          <p:spTgt spid="53284"/>
                                        </p:tgtEl>
                                        <p:attrNameLst>
                                          <p:attrName>ppt_x</p:attrName>
                                        </p:attrNameLst>
                                      </p:cBhvr>
                                      <p:tavLst>
                                        <p:tav tm="0">
                                          <p:val>
                                            <p:strVal val="#ppt_x"/>
                                          </p:val>
                                        </p:tav>
                                        <p:tav tm="100000">
                                          <p:val>
                                            <p:strVal val="#ppt_x"/>
                                          </p:val>
                                        </p:tav>
                                      </p:tavLst>
                                    </p:anim>
                                    <p:anim calcmode="lin" valueType="num">
                                      <p:cBhvr additive="base">
                                        <p:cTn id="154" dur="5000" fill="hold"/>
                                        <p:tgtEl>
                                          <p:spTgt spid="53284"/>
                                        </p:tgtEl>
                                        <p:attrNameLst>
                                          <p:attrName>ppt_y</p:attrName>
                                        </p:attrNameLst>
                                      </p:cBhvr>
                                      <p:tavLst>
                                        <p:tav tm="0">
                                          <p:val>
                                            <p:strVal val="1+#ppt_h/2"/>
                                          </p:val>
                                        </p:tav>
                                        <p:tav tm="100000">
                                          <p:val>
                                            <p:strVal val="#ppt_y"/>
                                          </p:val>
                                        </p:tav>
                                      </p:tavLst>
                                    </p:anim>
                                  </p:childTnLst>
                                </p:cTn>
                              </p:par>
                              <p:par>
                                <p:cTn id="155" presetID="21" presetClass="entr" presetSubtype="4" repeatCount="2000" fill="hold" grpId="0" nodeType="withEffect">
                                  <p:stCondLst>
                                    <p:cond delay="0"/>
                                  </p:stCondLst>
                                  <p:childTnLst>
                                    <p:set>
                                      <p:cBhvr>
                                        <p:cTn id="156" dur="1" fill="hold">
                                          <p:stCondLst>
                                            <p:cond delay="0"/>
                                          </p:stCondLst>
                                        </p:cTn>
                                        <p:tgtEl>
                                          <p:spTgt spid="34"/>
                                        </p:tgtEl>
                                        <p:attrNameLst>
                                          <p:attrName>style.visibility</p:attrName>
                                        </p:attrNameLst>
                                      </p:cBhvr>
                                      <p:to>
                                        <p:strVal val="visible"/>
                                      </p:to>
                                    </p:set>
                                    <p:animEffect transition="in" filter="wheel(4)">
                                      <p:cBhvr>
                                        <p:cTn id="157" dur="2000"/>
                                        <p:tgtEl>
                                          <p:spTgt spid="34"/>
                                        </p:tgtEl>
                                      </p:cBhvr>
                                    </p:animEffect>
                                  </p:childTnLst>
                                </p:cTn>
                              </p:par>
                              <p:par>
                                <p:cTn id="158" presetID="7" presetClass="entr" presetSubtype="4" fill="hold" nodeType="withEffect">
                                  <p:stCondLst>
                                    <p:cond delay="0"/>
                                  </p:stCondLst>
                                  <p:childTnLst>
                                    <p:set>
                                      <p:cBhvr>
                                        <p:cTn id="159" dur="1" fill="hold">
                                          <p:stCondLst>
                                            <p:cond delay="0"/>
                                          </p:stCondLst>
                                        </p:cTn>
                                        <p:tgtEl>
                                          <p:spTgt spid="35"/>
                                        </p:tgtEl>
                                        <p:attrNameLst>
                                          <p:attrName>style.visibility</p:attrName>
                                        </p:attrNameLst>
                                      </p:cBhvr>
                                      <p:to>
                                        <p:strVal val="visible"/>
                                      </p:to>
                                    </p:set>
                                    <p:anim calcmode="lin" valueType="num">
                                      <p:cBhvr additive="base">
                                        <p:cTn id="160" dur="5000" fill="hold"/>
                                        <p:tgtEl>
                                          <p:spTgt spid="35"/>
                                        </p:tgtEl>
                                        <p:attrNameLst>
                                          <p:attrName>ppt_x</p:attrName>
                                        </p:attrNameLst>
                                      </p:cBhvr>
                                      <p:tavLst>
                                        <p:tav tm="0">
                                          <p:val>
                                            <p:strVal val="#ppt_x"/>
                                          </p:val>
                                        </p:tav>
                                        <p:tav tm="100000">
                                          <p:val>
                                            <p:strVal val="#ppt_x"/>
                                          </p:val>
                                        </p:tav>
                                      </p:tavLst>
                                    </p:anim>
                                    <p:anim calcmode="lin" valueType="num">
                                      <p:cBhvr additive="base">
                                        <p:cTn id="161" dur="5000" fill="hold"/>
                                        <p:tgtEl>
                                          <p:spTgt spid="35"/>
                                        </p:tgtEl>
                                        <p:attrNameLst>
                                          <p:attrName>ppt_y</p:attrName>
                                        </p:attrNameLst>
                                      </p:cBhvr>
                                      <p:tavLst>
                                        <p:tav tm="0">
                                          <p:val>
                                            <p:strVal val="1+#ppt_h/2"/>
                                          </p:val>
                                        </p:tav>
                                        <p:tav tm="100000">
                                          <p:val>
                                            <p:strVal val="#ppt_y"/>
                                          </p:val>
                                        </p:tav>
                                      </p:tavLst>
                                    </p:anim>
                                  </p:childTnLst>
                                </p:cTn>
                              </p:par>
                              <p:par>
                                <p:cTn id="162" presetID="7" presetClass="entr" presetSubtype="4" fill="hold" nodeType="withEffect">
                                  <p:stCondLst>
                                    <p:cond delay="0"/>
                                  </p:stCondLst>
                                  <p:childTnLst>
                                    <p:set>
                                      <p:cBhvr>
                                        <p:cTn id="163" dur="1" fill="hold">
                                          <p:stCondLst>
                                            <p:cond delay="0"/>
                                          </p:stCondLst>
                                        </p:cTn>
                                        <p:tgtEl>
                                          <p:spTgt spid="36"/>
                                        </p:tgtEl>
                                        <p:attrNameLst>
                                          <p:attrName>style.visibility</p:attrName>
                                        </p:attrNameLst>
                                      </p:cBhvr>
                                      <p:to>
                                        <p:strVal val="visible"/>
                                      </p:to>
                                    </p:set>
                                    <p:anim calcmode="lin" valueType="num">
                                      <p:cBhvr additive="base">
                                        <p:cTn id="164" dur="5000" fill="hold"/>
                                        <p:tgtEl>
                                          <p:spTgt spid="36"/>
                                        </p:tgtEl>
                                        <p:attrNameLst>
                                          <p:attrName>ppt_x</p:attrName>
                                        </p:attrNameLst>
                                      </p:cBhvr>
                                      <p:tavLst>
                                        <p:tav tm="0">
                                          <p:val>
                                            <p:strVal val="#ppt_x"/>
                                          </p:val>
                                        </p:tav>
                                        <p:tav tm="100000">
                                          <p:val>
                                            <p:strVal val="#ppt_x"/>
                                          </p:val>
                                        </p:tav>
                                      </p:tavLst>
                                    </p:anim>
                                    <p:anim calcmode="lin" valueType="num">
                                      <p:cBhvr additive="base">
                                        <p:cTn id="165" dur="5000" fill="hold"/>
                                        <p:tgtEl>
                                          <p:spTgt spid="36"/>
                                        </p:tgtEl>
                                        <p:attrNameLst>
                                          <p:attrName>ppt_y</p:attrName>
                                        </p:attrNameLst>
                                      </p:cBhvr>
                                      <p:tavLst>
                                        <p:tav tm="0">
                                          <p:val>
                                            <p:strVal val="1+#ppt_h/2"/>
                                          </p:val>
                                        </p:tav>
                                        <p:tav tm="100000">
                                          <p:val>
                                            <p:strVal val="#ppt_y"/>
                                          </p:val>
                                        </p:tav>
                                      </p:tavLst>
                                    </p:anim>
                                  </p:childTnLst>
                                </p:cTn>
                              </p:par>
                              <p:par>
                                <p:cTn id="166" presetID="7" presetClass="entr" presetSubtype="4" fill="hold" nodeType="with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0" fill="hold"/>
                                        <p:tgtEl>
                                          <p:spTgt spid="37"/>
                                        </p:tgtEl>
                                        <p:attrNameLst>
                                          <p:attrName>ppt_x</p:attrName>
                                        </p:attrNameLst>
                                      </p:cBhvr>
                                      <p:tavLst>
                                        <p:tav tm="0">
                                          <p:val>
                                            <p:strVal val="#ppt_x"/>
                                          </p:val>
                                        </p:tav>
                                        <p:tav tm="100000">
                                          <p:val>
                                            <p:strVal val="#ppt_x"/>
                                          </p:val>
                                        </p:tav>
                                      </p:tavLst>
                                    </p:anim>
                                    <p:anim calcmode="lin" valueType="num">
                                      <p:cBhvr additive="base">
                                        <p:cTn id="169" dur="5000" fill="hold"/>
                                        <p:tgtEl>
                                          <p:spTgt spid="37"/>
                                        </p:tgtEl>
                                        <p:attrNameLst>
                                          <p:attrName>ppt_y</p:attrName>
                                        </p:attrNameLst>
                                      </p:cBhvr>
                                      <p:tavLst>
                                        <p:tav tm="0">
                                          <p:val>
                                            <p:strVal val="1+#ppt_h/2"/>
                                          </p:val>
                                        </p:tav>
                                        <p:tav tm="100000">
                                          <p:val>
                                            <p:strVal val="#ppt_y"/>
                                          </p:val>
                                        </p:tav>
                                      </p:tavLst>
                                    </p:anim>
                                  </p:childTnLst>
                                </p:cTn>
                              </p:par>
                              <p:par>
                                <p:cTn id="170" presetID="7" presetClass="entr" presetSubtype="4" fill="hold" nodeType="withEffect">
                                  <p:stCondLst>
                                    <p:cond delay="0"/>
                                  </p:stCondLst>
                                  <p:childTnLst>
                                    <p:set>
                                      <p:cBhvr>
                                        <p:cTn id="171" dur="1" fill="hold">
                                          <p:stCondLst>
                                            <p:cond delay="0"/>
                                          </p:stCondLst>
                                        </p:cTn>
                                        <p:tgtEl>
                                          <p:spTgt spid="38"/>
                                        </p:tgtEl>
                                        <p:attrNameLst>
                                          <p:attrName>style.visibility</p:attrName>
                                        </p:attrNameLst>
                                      </p:cBhvr>
                                      <p:to>
                                        <p:strVal val="visible"/>
                                      </p:to>
                                    </p:set>
                                    <p:anim calcmode="lin" valueType="num">
                                      <p:cBhvr additive="base">
                                        <p:cTn id="172" dur="5000" fill="hold"/>
                                        <p:tgtEl>
                                          <p:spTgt spid="38"/>
                                        </p:tgtEl>
                                        <p:attrNameLst>
                                          <p:attrName>ppt_x</p:attrName>
                                        </p:attrNameLst>
                                      </p:cBhvr>
                                      <p:tavLst>
                                        <p:tav tm="0">
                                          <p:val>
                                            <p:strVal val="#ppt_x"/>
                                          </p:val>
                                        </p:tav>
                                        <p:tav tm="100000">
                                          <p:val>
                                            <p:strVal val="#ppt_x"/>
                                          </p:val>
                                        </p:tav>
                                      </p:tavLst>
                                    </p:anim>
                                    <p:anim calcmode="lin" valueType="num">
                                      <p:cBhvr additive="base">
                                        <p:cTn id="173" dur="5000" fill="hold"/>
                                        <p:tgtEl>
                                          <p:spTgt spid="38"/>
                                        </p:tgtEl>
                                        <p:attrNameLst>
                                          <p:attrName>ppt_y</p:attrName>
                                        </p:attrNameLst>
                                      </p:cBhvr>
                                      <p:tavLst>
                                        <p:tav tm="0">
                                          <p:val>
                                            <p:strVal val="1+#ppt_h/2"/>
                                          </p:val>
                                        </p:tav>
                                        <p:tav tm="100000">
                                          <p:val>
                                            <p:strVal val="#ppt_y"/>
                                          </p:val>
                                        </p:tav>
                                      </p:tavLst>
                                    </p:anim>
                                  </p:childTnLst>
                                </p:cTn>
                              </p:par>
                              <p:par>
                                <p:cTn id="174" presetID="7" presetClass="entr" presetSubtype="4" fill="hold" nodeType="withEffect">
                                  <p:stCondLst>
                                    <p:cond delay="0"/>
                                  </p:stCondLst>
                                  <p:childTnLst>
                                    <p:set>
                                      <p:cBhvr>
                                        <p:cTn id="175" dur="1" fill="hold">
                                          <p:stCondLst>
                                            <p:cond delay="0"/>
                                          </p:stCondLst>
                                        </p:cTn>
                                        <p:tgtEl>
                                          <p:spTgt spid="39"/>
                                        </p:tgtEl>
                                        <p:attrNameLst>
                                          <p:attrName>style.visibility</p:attrName>
                                        </p:attrNameLst>
                                      </p:cBhvr>
                                      <p:to>
                                        <p:strVal val="visible"/>
                                      </p:to>
                                    </p:set>
                                    <p:anim calcmode="lin" valueType="num">
                                      <p:cBhvr additive="base">
                                        <p:cTn id="176" dur="5000" fill="hold"/>
                                        <p:tgtEl>
                                          <p:spTgt spid="39"/>
                                        </p:tgtEl>
                                        <p:attrNameLst>
                                          <p:attrName>ppt_x</p:attrName>
                                        </p:attrNameLst>
                                      </p:cBhvr>
                                      <p:tavLst>
                                        <p:tav tm="0">
                                          <p:val>
                                            <p:strVal val="#ppt_x"/>
                                          </p:val>
                                        </p:tav>
                                        <p:tav tm="100000">
                                          <p:val>
                                            <p:strVal val="#ppt_x"/>
                                          </p:val>
                                        </p:tav>
                                      </p:tavLst>
                                    </p:anim>
                                    <p:anim calcmode="lin" valueType="num">
                                      <p:cBhvr additive="base">
                                        <p:cTn id="177" dur="5000" fill="hold"/>
                                        <p:tgtEl>
                                          <p:spTgt spid="39"/>
                                        </p:tgtEl>
                                        <p:attrNameLst>
                                          <p:attrName>ppt_y</p:attrName>
                                        </p:attrNameLst>
                                      </p:cBhvr>
                                      <p:tavLst>
                                        <p:tav tm="0">
                                          <p:val>
                                            <p:strVal val="1+#ppt_h/2"/>
                                          </p:val>
                                        </p:tav>
                                        <p:tav tm="100000">
                                          <p:val>
                                            <p:strVal val="#ppt_y"/>
                                          </p:val>
                                        </p:tav>
                                      </p:tavLst>
                                    </p:anim>
                                  </p:childTnLst>
                                </p:cTn>
                              </p:par>
                              <p:par>
                                <p:cTn id="178" presetID="7" presetClass="entr" presetSubtype="4" fill="hold" nodeType="with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0" fill="hold"/>
                                        <p:tgtEl>
                                          <p:spTgt spid="40"/>
                                        </p:tgtEl>
                                        <p:attrNameLst>
                                          <p:attrName>ppt_x</p:attrName>
                                        </p:attrNameLst>
                                      </p:cBhvr>
                                      <p:tavLst>
                                        <p:tav tm="0">
                                          <p:val>
                                            <p:strVal val="#ppt_x"/>
                                          </p:val>
                                        </p:tav>
                                        <p:tav tm="100000">
                                          <p:val>
                                            <p:strVal val="#ppt_x"/>
                                          </p:val>
                                        </p:tav>
                                      </p:tavLst>
                                    </p:anim>
                                    <p:anim calcmode="lin" valueType="num">
                                      <p:cBhvr additive="base">
                                        <p:cTn id="181" dur="5000" fill="hold"/>
                                        <p:tgtEl>
                                          <p:spTgt spid="40"/>
                                        </p:tgtEl>
                                        <p:attrNameLst>
                                          <p:attrName>ppt_y</p:attrName>
                                        </p:attrNameLst>
                                      </p:cBhvr>
                                      <p:tavLst>
                                        <p:tav tm="0">
                                          <p:val>
                                            <p:strVal val="1+#ppt_h/2"/>
                                          </p:val>
                                        </p:tav>
                                        <p:tav tm="100000">
                                          <p:val>
                                            <p:strVal val="#ppt_y"/>
                                          </p:val>
                                        </p:tav>
                                      </p:tavLst>
                                    </p:anim>
                                  </p:childTnLst>
                                </p:cTn>
                              </p:par>
                              <p:par>
                                <p:cTn id="182" presetID="7" presetClass="entr" presetSubtype="4" fill="hold" nodeType="withEffect">
                                  <p:stCondLst>
                                    <p:cond delay="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0" fill="hold"/>
                                        <p:tgtEl>
                                          <p:spTgt spid="41"/>
                                        </p:tgtEl>
                                        <p:attrNameLst>
                                          <p:attrName>ppt_x</p:attrName>
                                        </p:attrNameLst>
                                      </p:cBhvr>
                                      <p:tavLst>
                                        <p:tav tm="0">
                                          <p:val>
                                            <p:strVal val="#ppt_x"/>
                                          </p:val>
                                        </p:tav>
                                        <p:tav tm="100000">
                                          <p:val>
                                            <p:strVal val="#ppt_x"/>
                                          </p:val>
                                        </p:tav>
                                      </p:tavLst>
                                    </p:anim>
                                    <p:anim calcmode="lin" valueType="num">
                                      <p:cBhvr additive="base">
                                        <p:cTn id="185" dur="5000" fill="hold"/>
                                        <p:tgtEl>
                                          <p:spTgt spid="41"/>
                                        </p:tgtEl>
                                        <p:attrNameLst>
                                          <p:attrName>ppt_y</p:attrName>
                                        </p:attrNameLst>
                                      </p:cBhvr>
                                      <p:tavLst>
                                        <p:tav tm="0">
                                          <p:val>
                                            <p:strVal val="1+#ppt_h/2"/>
                                          </p:val>
                                        </p:tav>
                                        <p:tav tm="100000">
                                          <p:val>
                                            <p:strVal val="#ppt_y"/>
                                          </p:val>
                                        </p:tav>
                                      </p:tavLst>
                                    </p:anim>
                                  </p:childTnLst>
                                </p:cTn>
                              </p:par>
                              <p:par>
                                <p:cTn id="186" presetID="7" presetClass="entr" presetSubtype="4" fill="hold" nodeType="withEffect">
                                  <p:stCondLst>
                                    <p:cond delay="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0" fill="hold"/>
                                        <p:tgtEl>
                                          <p:spTgt spid="42"/>
                                        </p:tgtEl>
                                        <p:attrNameLst>
                                          <p:attrName>ppt_x</p:attrName>
                                        </p:attrNameLst>
                                      </p:cBhvr>
                                      <p:tavLst>
                                        <p:tav tm="0">
                                          <p:val>
                                            <p:strVal val="#ppt_x"/>
                                          </p:val>
                                        </p:tav>
                                        <p:tav tm="100000">
                                          <p:val>
                                            <p:strVal val="#ppt_x"/>
                                          </p:val>
                                        </p:tav>
                                      </p:tavLst>
                                    </p:anim>
                                    <p:anim calcmode="lin" valueType="num">
                                      <p:cBhvr additive="base">
                                        <p:cTn id="189" dur="5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0" fill="hold" display="0">
                  <p:stCondLst>
                    <p:cond delay="indefinite"/>
                  </p:stCondLst>
                  <p:endCondLst>
                    <p:cond evt="onNext" delay="0">
                      <p:tgtEl>
                        <p:sldTgt/>
                      </p:tgtEl>
                    </p:cond>
                    <p:cond evt="onPrev" delay="0">
                      <p:tgtEl>
                        <p:sldTgt/>
                      </p:tgtEl>
                    </p:cond>
                    <p:cond evt="onStopAudio" delay="0">
                      <p:tgtEl>
                        <p:sldTgt/>
                      </p:tgtEl>
                    </p:cond>
                  </p:endCondLst>
                </p:cTn>
                <p:tgtEl>
                  <p:spTgt spid="53281"/>
                </p:tgtEl>
              </p:cMediaNode>
            </p:audio>
          </p:childTnLst>
        </p:cTn>
      </p:par>
    </p:tnLst>
    <p:bldLst>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D74F8E2-1E6E-2B36-C0CC-68B28022CB28}"/>
              </a:ext>
            </a:extLst>
          </p:cNvPr>
          <p:cNvSpPr/>
          <p:nvPr/>
        </p:nvSpPr>
        <p:spPr>
          <a:xfrm>
            <a:off x="293915" y="261258"/>
            <a:ext cx="8612579" cy="6245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2BC54D74-DD66-D63C-0177-522F8B67F312}"/>
              </a:ext>
            </a:extLst>
          </p:cNvPr>
          <p:cNvPicPr>
            <a:picLocks noChangeAspect="1"/>
          </p:cNvPicPr>
          <p:nvPr/>
        </p:nvPicPr>
        <p:blipFill>
          <a:blip r:embed="rId3"/>
          <a:stretch>
            <a:fillRect/>
          </a:stretch>
        </p:blipFill>
        <p:spPr>
          <a:xfrm>
            <a:off x="948957" y="869587"/>
            <a:ext cx="7302989" cy="5087968"/>
          </a:xfrm>
          <a:prstGeom prst="rect">
            <a:avLst/>
          </a:prstGeom>
        </p:spPr>
      </p:pic>
    </p:spTree>
    <p:extLst>
      <p:ext uri="{BB962C8B-B14F-4D97-AF65-F5344CB8AC3E}">
        <p14:creationId xmlns:p14="http://schemas.microsoft.com/office/powerpoint/2010/main" val="5087112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938BC-8ABA-4836-B0F7-6C129F0B569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236764" y="73925"/>
            <a:ext cx="9697540" cy="1768986"/>
          </a:xfrm>
          <a:prstGeom prst="rect">
            <a:avLst/>
          </a:prstGeom>
        </p:spPr>
      </p:pic>
      <p:pic>
        <p:nvPicPr>
          <p:cNvPr id="3" name="Picture 2">
            <a:extLst>
              <a:ext uri="{FF2B5EF4-FFF2-40B4-BE49-F238E27FC236}">
                <a16:creationId xmlns:a16="http://schemas.microsoft.com/office/drawing/2014/main" xmlns=""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44379" y="1"/>
            <a:ext cx="2040384" cy="1658983"/>
          </a:xfrm>
          <a:prstGeom prst="rect">
            <a:avLst/>
          </a:prstGeom>
        </p:spPr>
      </p:pic>
      <p:sp>
        <p:nvSpPr>
          <p:cNvPr id="4" name="TextBox 3">
            <a:extLst>
              <a:ext uri="{FF2B5EF4-FFF2-40B4-BE49-F238E27FC236}">
                <a16:creationId xmlns:a16="http://schemas.microsoft.com/office/drawing/2014/main" xmlns="" id="{DCDFB13D-9FFB-44A7-927F-FAF579C06A97}"/>
              </a:ext>
            </a:extLst>
          </p:cNvPr>
          <p:cNvSpPr txBox="1"/>
          <p:nvPr/>
        </p:nvSpPr>
        <p:spPr>
          <a:xfrm>
            <a:off x="381368" y="644557"/>
            <a:ext cx="1459775" cy="1077218"/>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toán</a:t>
            </a:r>
            <a:endParaRPr lang="en-US" sz="3200" dirty="0">
              <a:latin typeface="Cambria" panose="02040503050406030204" pitchFamily="18" charset="0"/>
              <a:ea typeface="Cambria" panose="02040503050406030204" pitchFamily="18" charset="0"/>
            </a:endParaRPr>
          </a:p>
        </p:txBody>
      </p:sp>
      <p:pic>
        <p:nvPicPr>
          <p:cNvPr id="5" name="图片 8">
            <a:extLst>
              <a:ext uri="{FF2B5EF4-FFF2-40B4-BE49-F238E27FC236}">
                <a16:creationId xmlns:a16="http://schemas.microsoft.com/office/drawing/2014/main" xmlns="" id="{187D5AE7-DE84-4290-9BC8-04246B37CB28}"/>
              </a:ext>
            </a:extLst>
          </p:cNvPr>
          <p:cNvPicPr>
            <a:picLocks noChangeAspect="1"/>
          </p:cNvPicPr>
          <p:nvPr/>
        </p:nvPicPr>
        <p:blipFill>
          <a:blip r:embed="rId6"/>
          <a:stretch>
            <a:fillRect/>
          </a:stretch>
        </p:blipFill>
        <p:spPr>
          <a:xfrm>
            <a:off x="0" y="5089016"/>
            <a:ext cx="9163560" cy="1768985"/>
          </a:xfrm>
          <a:prstGeom prst="rect">
            <a:avLst/>
          </a:prstGeom>
        </p:spPr>
      </p:pic>
      <p:sp>
        <p:nvSpPr>
          <p:cNvPr id="8" name="TextBox 7">
            <a:extLst>
              <a:ext uri="{FF2B5EF4-FFF2-40B4-BE49-F238E27FC236}">
                <a16:creationId xmlns:a16="http://schemas.microsoft.com/office/drawing/2014/main" xmlns="" id="{24A77352-E029-4264-8C87-869233913825}"/>
              </a:ext>
            </a:extLst>
          </p:cNvPr>
          <p:cNvSpPr txBox="1"/>
          <p:nvPr/>
        </p:nvSpPr>
        <p:spPr>
          <a:xfrm>
            <a:off x="2067197" y="339635"/>
            <a:ext cx="6671511"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CACAF152-A922-456B-9352-A0FBAAF27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440" y="-340243"/>
            <a:ext cx="5007935" cy="7442791"/>
          </a:xfrm>
          <a:prstGeom prst="rect">
            <a:avLst/>
          </a:prstGeom>
        </p:spPr>
      </p:pic>
      <p:sp>
        <p:nvSpPr>
          <p:cNvPr id="12" name="TextBox 11">
            <a:extLst>
              <a:ext uri="{FF2B5EF4-FFF2-40B4-BE49-F238E27FC236}">
                <a16:creationId xmlns:a16="http://schemas.microsoft.com/office/drawing/2014/main" xmlns="" id="{F4E99CD5-3F65-4221-9481-9929DA50D4A0}"/>
              </a:ext>
            </a:extLst>
          </p:cNvPr>
          <p:cNvSpPr txBox="1"/>
          <p:nvPr/>
        </p:nvSpPr>
        <p:spPr>
          <a:xfrm>
            <a:off x="1322348" y="2319418"/>
            <a:ext cx="193622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cxnSp>
        <p:nvCxnSpPr>
          <p:cNvPr id="29" name="Straight Connector 28">
            <a:extLst>
              <a:ext uri="{FF2B5EF4-FFF2-40B4-BE49-F238E27FC236}">
                <a16:creationId xmlns:a16="http://schemas.microsoft.com/office/drawing/2014/main" xmlns="" id="{71E626E3-847C-42EA-9A5B-07DF9CB0C605}"/>
              </a:ext>
            </a:extLst>
          </p:cNvPr>
          <p:cNvCxnSpPr>
            <a:cxnSpLocks/>
          </p:cNvCxnSpPr>
          <p:nvPr/>
        </p:nvCxnSpPr>
        <p:spPr>
          <a:xfrm>
            <a:off x="24251" y="613723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7306DCE-95B0-4768-9875-77E1FFD9904C}"/>
              </a:ext>
            </a:extLst>
          </p:cNvPr>
          <p:cNvCxnSpPr>
            <a:cxnSpLocks/>
          </p:cNvCxnSpPr>
          <p:nvPr/>
        </p:nvCxnSpPr>
        <p:spPr>
          <a:xfrm>
            <a:off x="2300106" y="615808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CD5E21C-9B6B-448C-B4EB-50FFADA33933}"/>
              </a:ext>
            </a:extLst>
          </p:cNvPr>
          <p:cNvCxnSpPr>
            <a:cxnSpLocks/>
          </p:cNvCxnSpPr>
          <p:nvPr/>
        </p:nvCxnSpPr>
        <p:spPr>
          <a:xfrm>
            <a:off x="4575962" y="615808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125FF95-6E2B-4468-A8F9-DAA855CA723C}"/>
              </a:ext>
            </a:extLst>
          </p:cNvPr>
          <p:cNvCxnSpPr>
            <a:cxnSpLocks/>
          </p:cNvCxnSpPr>
          <p:nvPr/>
        </p:nvCxnSpPr>
        <p:spPr>
          <a:xfrm>
            <a:off x="6851817" y="615808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B23E601-A132-4111-986C-572E6B23CCB2}"/>
              </a:ext>
            </a:extLst>
          </p:cNvPr>
          <p:cNvCxnSpPr>
            <a:cxnSpLocks/>
          </p:cNvCxnSpPr>
          <p:nvPr/>
        </p:nvCxnSpPr>
        <p:spPr>
          <a:xfrm>
            <a:off x="9127672" y="615808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84800D4-DA7D-4CA4-B0B8-FB2ABC4A173F}"/>
              </a:ext>
            </a:extLst>
          </p:cNvPr>
          <p:cNvCxnSpPr>
            <a:cxnSpLocks/>
          </p:cNvCxnSpPr>
          <p:nvPr/>
        </p:nvCxnSpPr>
        <p:spPr>
          <a:xfrm>
            <a:off x="24250" y="6339995"/>
            <a:ext cx="227585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040A48E-DC5D-4B62-BE60-7060C69CA074}"/>
              </a:ext>
            </a:extLst>
          </p:cNvPr>
          <p:cNvCxnSpPr>
            <a:cxnSpLocks/>
          </p:cNvCxnSpPr>
          <p:nvPr/>
        </p:nvCxnSpPr>
        <p:spPr>
          <a:xfrm>
            <a:off x="2286004" y="6338797"/>
            <a:ext cx="229577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73302E0-86BF-46A1-82EC-D6235142125E}"/>
              </a:ext>
            </a:extLst>
          </p:cNvPr>
          <p:cNvCxnSpPr>
            <a:cxnSpLocks/>
          </p:cNvCxnSpPr>
          <p:nvPr/>
        </p:nvCxnSpPr>
        <p:spPr>
          <a:xfrm>
            <a:off x="4570561" y="6338797"/>
            <a:ext cx="229577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2B10031-BE2D-4633-AF7B-33FB6F6BCA08}"/>
              </a:ext>
            </a:extLst>
          </p:cNvPr>
          <p:cNvCxnSpPr>
            <a:cxnSpLocks/>
          </p:cNvCxnSpPr>
          <p:nvPr/>
        </p:nvCxnSpPr>
        <p:spPr>
          <a:xfrm>
            <a:off x="6752181" y="6338797"/>
            <a:ext cx="237549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xmlns="" id="{9BC62E18-CE3E-45DA-97AE-8C5AC51E6DC5}"/>
              </a:ext>
            </a:extLst>
          </p:cNvPr>
          <p:cNvSpPr/>
          <p:nvPr/>
        </p:nvSpPr>
        <p:spPr>
          <a:xfrm rot="16200000">
            <a:off x="1028711" y="5368356"/>
            <a:ext cx="244912" cy="2269676"/>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xmlns="" id="{1E849CF9-BC28-4EC2-9497-93D5AAA6ED78}"/>
              </a:ext>
            </a:extLst>
          </p:cNvPr>
          <p:cNvSpPr txBox="1"/>
          <p:nvPr/>
        </p:nvSpPr>
        <p:spPr>
          <a:xfrm>
            <a:off x="724725" y="6425595"/>
            <a:ext cx="854864" cy="707886"/>
          </a:xfrm>
          <a:prstGeom prst="rect">
            <a:avLst/>
          </a:prstGeom>
          <a:solidFill>
            <a:srgbClr val="A6D625"/>
          </a:solidFill>
          <a:ln>
            <a:solidFill>
              <a:srgbClr val="A6D625"/>
            </a:solidFill>
          </a:ln>
        </p:spPr>
        <p:txBody>
          <a:bodyPr wrap="square" rtlCol="0">
            <a:spAutoFit/>
          </a:bodyPr>
          <a:lstStyle/>
          <a:p>
            <a:pPr algn="ctr"/>
            <a:r>
              <a:rPr lang="en-US" sz="2000" dirty="0">
                <a:latin typeface="Cambria" panose="02040503050406030204" pitchFamily="18" charset="0"/>
                <a:ea typeface="Cambria" panose="02040503050406030204" pitchFamily="18" charset="0"/>
              </a:rPr>
              <a:t>65 km</a:t>
            </a:r>
          </a:p>
        </p:txBody>
      </p:sp>
      <p:pic>
        <p:nvPicPr>
          <p:cNvPr id="55" name="图片 2">
            <a:extLst>
              <a:ext uri="{FF2B5EF4-FFF2-40B4-BE49-F238E27FC236}">
                <a16:creationId xmlns:a16="http://schemas.microsoft.com/office/drawing/2014/main" xmlns="" id="{2F23DABB-84BD-4C49-A74D-D7F26525EF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04" t="32963" r="13646" b="19629"/>
          <a:stretch/>
        </p:blipFill>
        <p:spPr>
          <a:xfrm flipH="1">
            <a:off x="1650141" y="5286450"/>
            <a:ext cx="1271726" cy="882281"/>
          </a:xfrm>
          <a:prstGeom prst="rect">
            <a:avLst/>
          </a:prstGeom>
        </p:spPr>
      </p:pic>
      <p:sp>
        <p:nvSpPr>
          <p:cNvPr id="2" name="TextBox 1">
            <a:extLst>
              <a:ext uri="{FF2B5EF4-FFF2-40B4-BE49-F238E27FC236}">
                <a16:creationId xmlns:a16="http://schemas.microsoft.com/office/drawing/2014/main" xmlns="" id="{A219BDC7-C816-1E61-45BD-3A1196572E15}"/>
              </a:ext>
            </a:extLst>
          </p:cNvPr>
          <p:cNvSpPr txBox="1"/>
          <p:nvPr/>
        </p:nvSpPr>
        <p:spPr>
          <a:xfrm>
            <a:off x="213904" y="2765986"/>
            <a:ext cx="3438380"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6" name="TextBox 5">
            <a:extLst>
              <a:ext uri="{FF2B5EF4-FFF2-40B4-BE49-F238E27FC236}">
                <a16:creationId xmlns:a16="http://schemas.microsoft.com/office/drawing/2014/main" xmlns="" id="{0822FCEA-7B7E-D887-FF70-A52887D80267}"/>
              </a:ext>
            </a:extLst>
          </p:cNvPr>
          <p:cNvSpPr txBox="1"/>
          <p:nvPr/>
        </p:nvSpPr>
        <p:spPr>
          <a:xfrm>
            <a:off x="213904" y="3563428"/>
            <a:ext cx="3438380"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9" name="TextBox 8">
            <a:extLst>
              <a:ext uri="{FF2B5EF4-FFF2-40B4-BE49-F238E27FC236}">
                <a16:creationId xmlns:a16="http://schemas.microsoft.com/office/drawing/2014/main" xmlns="" id="{CDFB3436-98BA-609F-900E-42805DCB45F4}"/>
              </a:ext>
            </a:extLst>
          </p:cNvPr>
          <p:cNvSpPr txBox="1"/>
          <p:nvPr/>
        </p:nvSpPr>
        <p:spPr>
          <a:xfrm>
            <a:off x="245802" y="4137586"/>
            <a:ext cx="3438380"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xmlns="" id="{866F4B73-4420-9909-BAC7-4B6188B38B00}"/>
              </a:ext>
            </a:extLst>
          </p:cNvPr>
          <p:cNvGrpSpPr/>
          <p:nvPr/>
        </p:nvGrpSpPr>
        <p:grpSpPr>
          <a:xfrm>
            <a:off x="3516718" y="1041559"/>
            <a:ext cx="5566145" cy="4923306"/>
            <a:chOff x="4621357" y="939029"/>
            <a:chExt cx="7421391" cy="6045972"/>
          </a:xfrm>
          <a:effectLst>
            <a:outerShdw blurRad="38100" dist="25400" dir="2700000" algn="tl" rotWithShape="0">
              <a:prstClr val="black">
                <a:alpha val="40000"/>
              </a:prstClr>
            </a:outerShdw>
          </a:effectLst>
        </p:grpSpPr>
        <p:sp>
          <p:nvSpPr>
            <p:cNvPr id="19" name="矩形: 圆角 11">
              <a:extLst>
                <a:ext uri="{FF2B5EF4-FFF2-40B4-BE49-F238E27FC236}">
                  <a16:creationId xmlns:a16="http://schemas.microsoft.com/office/drawing/2014/main" xmlns="" id="{C4D4E657-2662-C609-E8D8-434EC5A8BE05}"/>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0">
              <a:extLst>
                <a:ext uri="{FF2B5EF4-FFF2-40B4-BE49-F238E27FC236}">
                  <a16:creationId xmlns:a16="http://schemas.microsoft.com/office/drawing/2014/main" xmlns="" id="{2B4C3FC0-5666-5DAC-2BFF-E2BE5DDA89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1" name="文本框 3">
            <a:extLst>
              <a:ext uri="{FF2B5EF4-FFF2-40B4-BE49-F238E27FC236}">
                <a16:creationId xmlns:a16="http://schemas.microsoft.com/office/drawing/2014/main" xmlns="" id="{A2066A43-3678-3A6D-DD41-5F2241075D1A}"/>
              </a:ext>
            </a:extLst>
          </p:cNvPr>
          <p:cNvSpPr txBox="1"/>
          <p:nvPr/>
        </p:nvSpPr>
        <p:spPr>
          <a:xfrm>
            <a:off x="4432670" y="2493503"/>
            <a:ext cx="4084009" cy="2062103"/>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23" name="Group 22">
            <a:extLst>
              <a:ext uri="{FF2B5EF4-FFF2-40B4-BE49-F238E27FC236}">
                <a16:creationId xmlns:a16="http://schemas.microsoft.com/office/drawing/2014/main" xmlns="" id="{DB6AE9D5-1C2F-D12B-2D67-8AF26843A833}"/>
              </a:ext>
            </a:extLst>
          </p:cNvPr>
          <p:cNvGrpSpPr/>
          <p:nvPr/>
        </p:nvGrpSpPr>
        <p:grpSpPr>
          <a:xfrm>
            <a:off x="4919841" y="3558500"/>
            <a:ext cx="3142837" cy="1114983"/>
            <a:chOff x="4784151" y="3856210"/>
            <a:chExt cx="4190449" cy="1114983"/>
          </a:xfrm>
        </p:grpSpPr>
        <p:pic>
          <p:nvPicPr>
            <p:cNvPr id="28" name="Graphic 27">
              <a:extLst>
                <a:ext uri="{FF2B5EF4-FFF2-40B4-BE49-F238E27FC236}">
                  <a16:creationId xmlns:a16="http://schemas.microsoft.com/office/drawing/2014/main" xmlns="" id="{912C0625-29C8-699E-87D7-7BE1DEF43C9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410041" y="3856210"/>
              <a:ext cx="564559" cy="1100890"/>
            </a:xfrm>
            <a:prstGeom prst="rect">
              <a:avLst/>
            </a:prstGeom>
          </p:spPr>
        </p:pic>
        <p:pic>
          <p:nvPicPr>
            <p:cNvPr id="30" name="Graphic 29">
              <a:extLst>
                <a:ext uri="{FF2B5EF4-FFF2-40B4-BE49-F238E27FC236}">
                  <a16:creationId xmlns:a16="http://schemas.microsoft.com/office/drawing/2014/main" xmlns="" id="{C2CC6C15-F108-8343-50F5-E1FDD8F1D8AE}"/>
                </a:ext>
              </a:extLst>
            </p:cNvPr>
            <p:cNvPicPr>
              <a:picLocks noChangeAspect="1"/>
            </p:cNvPicPr>
            <p:nvPr/>
          </p:nvPicPr>
          <p:blipFill>
            <a:blip r:embed="rId12">
              <a:duotone>
                <a:prstClr val="black"/>
                <a:schemeClr val="accent2">
                  <a:tint val="45000"/>
                  <a:satMod val="400000"/>
                </a:schemeClr>
              </a:duotone>
              <a:extLst>
                <a:ext uri="{96DAC541-7B7A-43D3-8B79-37D633B846F1}">
                  <asvg:svgBlip xmlns:asvg="http://schemas.microsoft.com/office/drawing/2016/SVG/main" xmlns="" r:embed="rId13"/>
                </a:ext>
              </a:extLst>
            </a:blip>
            <a:stretch>
              <a:fillRect/>
            </a:stretch>
          </p:blipFill>
          <p:spPr>
            <a:xfrm>
              <a:off x="4784151" y="4098915"/>
              <a:ext cx="419385" cy="848756"/>
            </a:xfrm>
            <a:prstGeom prst="rect">
              <a:avLst/>
            </a:prstGeom>
          </p:spPr>
        </p:pic>
        <p:pic>
          <p:nvPicPr>
            <p:cNvPr id="35" name="Graphic 34">
              <a:extLst>
                <a:ext uri="{FF2B5EF4-FFF2-40B4-BE49-F238E27FC236}">
                  <a16:creationId xmlns:a16="http://schemas.microsoft.com/office/drawing/2014/main" xmlns="" id="{EBB8AAFC-3986-9CC9-1F10-28C85E0BAA6A}"/>
                </a:ext>
              </a:extLst>
            </p:cNvPr>
            <p:cNvPicPr>
              <a:picLocks noChangeAspect="1"/>
            </p:cNvPicPr>
            <p:nvPr/>
          </p:nvPicPr>
          <p:blipFill>
            <a:blip r:embed="rId14">
              <a:duotone>
                <a:prstClr val="black"/>
                <a:schemeClr val="accent5">
                  <a:tint val="45000"/>
                  <a:satMod val="400000"/>
                </a:schemeClr>
              </a:duotone>
              <a:extLst>
                <a:ext uri="{96DAC541-7B7A-43D3-8B79-37D633B846F1}">
                  <asvg:svgBlip xmlns:asvg="http://schemas.microsoft.com/office/drawing/2016/SVG/main" xmlns="" r:embed="rId15"/>
                </a:ext>
              </a:extLst>
            </a:blip>
            <a:stretch>
              <a:fillRect/>
            </a:stretch>
          </p:blipFill>
          <p:spPr>
            <a:xfrm>
              <a:off x="6765941" y="4019756"/>
              <a:ext cx="799159" cy="928753"/>
            </a:xfrm>
            <a:prstGeom prst="rect">
              <a:avLst/>
            </a:prstGeom>
          </p:spPr>
        </p:pic>
        <p:pic>
          <p:nvPicPr>
            <p:cNvPr id="36" name="Graphic 35">
              <a:extLst>
                <a:ext uri="{FF2B5EF4-FFF2-40B4-BE49-F238E27FC236}">
                  <a16:creationId xmlns:a16="http://schemas.microsoft.com/office/drawing/2014/main" xmlns="" id="{FBA2B5CC-B97A-BBBE-F93F-89EFB17AFD79}"/>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620776" y="4387712"/>
              <a:ext cx="769969" cy="536645"/>
            </a:xfrm>
            <a:prstGeom prst="rect">
              <a:avLst/>
            </a:prstGeom>
          </p:spPr>
        </p:pic>
        <p:pic>
          <p:nvPicPr>
            <p:cNvPr id="38" name="Graphic 37">
              <a:extLst>
                <a:ext uri="{FF2B5EF4-FFF2-40B4-BE49-F238E27FC236}">
                  <a16:creationId xmlns:a16="http://schemas.microsoft.com/office/drawing/2014/main" xmlns="" id="{84FB387F-6DD4-8EC5-3719-86EDF083F7C8}"/>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3666918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6" grpId="0"/>
      <p:bldP spid="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xmlns="" id="{8F7CD861-A23A-43BC-BA00-1FFB6CC74D95}"/>
              </a:ext>
            </a:extLst>
          </p:cNvPr>
          <p:cNvSpPr/>
          <p:nvPr/>
        </p:nvSpPr>
        <p:spPr>
          <a:xfrm>
            <a:off x="5487974" y="3679395"/>
            <a:ext cx="1258564"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a:extLst>
              <a:ext uri="{FF2B5EF4-FFF2-40B4-BE49-F238E27FC236}">
                <a16:creationId xmlns:a16="http://schemas.microsoft.com/office/drawing/2014/main" xmlns="" id="{51A7540E-6383-4E4A-8800-C5D7EE9370EF}"/>
              </a:ext>
            </a:extLst>
          </p:cNvPr>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236764" y="73925"/>
            <a:ext cx="9697540" cy="1768986"/>
          </a:xfrm>
          <a:prstGeom prst="rect">
            <a:avLst/>
          </a:prstGeom>
        </p:spPr>
      </p:pic>
      <p:pic>
        <p:nvPicPr>
          <p:cNvPr id="9" name="Picture 8">
            <a:extLst>
              <a:ext uri="{FF2B5EF4-FFF2-40B4-BE49-F238E27FC236}">
                <a16:creationId xmlns:a16="http://schemas.microsoft.com/office/drawing/2014/main" xmlns="" id="{3914B407-5840-4E78-995E-0964F1C790F2}"/>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44379" y="1"/>
            <a:ext cx="2040384" cy="1658983"/>
          </a:xfrm>
          <a:prstGeom prst="rect">
            <a:avLst/>
          </a:prstGeom>
        </p:spPr>
      </p:pic>
      <p:sp>
        <p:nvSpPr>
          <p:cNvPr id="10" name="TextBox 9">
            <a:extLst>
              <a:ext uri="{FF2B5EF4-FFF2-40B4-BE49-F238E27FC236}">
                <a16:creationId xmlns:a16="http://schemas.microsoft.com/office/drawing/2014/main" xmlns="" id="{D3F242BA-4525-4FE0-9F46-9F5D8F0DFD53}"/>
              </a:ext>
            </a:extLst>
          </p:cNvPr>
          <p:cNvSpPr txBox="1"/>
          <p:nvPr/>
        </p:nvSpPr>
        <p:spPr>
          <a:xfrm>
            <a:off x="405292" y="644556"/>
            <a:ext cx="1459775"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0A9D6A33-6961-4A21-969F-99465D9FA959}"/>
              </a:ext>
            </a:extLst>
          </p:cNvPr>
          <p:cNvSpPr txBox="1"/>
          <p:nvPr/>
        </p:nvSpPr>
        <p:spPr>
          <a:xfrm>
            <a:off x="1957452" y="400486"/>
            <a:ext cx="6486253" cy="1815882"/>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xmlns="" id="{A8F9C82A-9454-4099-BDD6-134EF2568CA5}"/>
              </a:ext>
            </a:extLst>
          </p:cNvPr>
          <p:cNvPicPr>
            <a:picLocks noChangeAspect="1"/>
          </p:cNvPicPr>
          <p:nvPr/>
        </p:nvPicPr>
        <p:blipFill>
          <a:blip r:embed="rId6"/>
          <a:stretch>
            <a:fillRect/>
          </a:stretch>
        </p:blipFill>
        <p:spPr>
          <a:xfrm flipV="1">
            <a:off x="0" y="1541410"/>
            <a:ext cx="9163560" cy="1768985"/>
          </a:xfrm>
          <a:prstGeom prst="rect">
            <a:avLst/>
          </a:prstGeom>
        </p:spPr>
      </p:pic>
      <p:pic>
        <p:nvPicPr>
          <p:cNvPr id="19" name="图片 18">
            <a:extLst>
              <a:ext uri="{FF2B5EF4-FFF2-40B4-BE49-F238E27FC236}">
                <a16:creationId xmlns:a16="http://schemas.microsoft.com/office/drawing/2014/main" xmlns="" id="{CCD2E681-53EE-48C6-A361-7AF0033EAC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2739" y="73925"/>
            <a:ext cx="1491939"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xmlns="" id="{0EB9C783-AB2F-459E-8A2D-FE997CBF277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t="24282"/>
          <a:stretch/>
        </p:blipFill>
        <p:spPr>
          <a:xfrm>
            <a:off x="-118039" y="3429000"/>
            <a:ext cx="3966210" cy="4890718"/>
          </a:xfrm>
          <a:prstGeom prst="rect">
            <a:avLst/>
          </a:prstGeom>
        </p:spPr>
      </p:pic>
      <p:sp>
        <p:nvSpPr>
          <p:cNvPr id="17" name="TextBox 16">
            <a:extLst>
              <a:ext uri="{FF2B5EF4-FFF2-40B4-BE49-F238E27FC236}">
                <a16:creationId xmlns:a16="http://schemas.microsoft.com/office/drawing/2014/main" xmlns="" id="{D9AB1C55-B5DF-4783-825D-A61A5630FB95}"/>
              </a:ext>
            </a:extLst>
          </p:cNvPr>
          <p:cNvSpPr txBox="1"/>
          <p:nvPr/>
        </p:nvSpPr>
        <p:spPr>
          <a:xfrm>
            <a:off x="510954" y="4211909"/>
            <a:ext cx="1936226"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8" name="TextBox 17">
            <a:extLst>
              <a:ext uri="{FF2B5EF4-FFF2-40B4-BE49-F238E27FC236}">
                <a16:creationId xmlns:a16="http://schemas.microsoft.com/office/drawing/2014/main" xmlns="" id="{CBB71576-AADD-4643-9B21-E19261EDC28C}"/>
              </a:ext>
            </a:extLst>
          </p:cNvPr>
          <p:cNvSpPr txBox="1"/>
          <p:nvPr/>
        </p:nvSpPr>
        <p:spPr>
          <a:xfrm>
            <a:off x="932400" y="5282180"/>
            <a:ext cx="2300657" cy="954107"/>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xmlns="" id="{64DCF0AE-3D44-4018-B56D-A589ADDEF705}"/>
              </a:ext>
            </a:extLst>
          </p:cNvPr>
          <p:cNvSpPr txBox="1"/>
          <p:nvPr/>
        </p:nvSpPr>
        <p:spPr>
          <a:xfrm>
            <a:off x="932400" y="4787287"/>
            <a:ext cx="259392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12 km/giờ</a:t>
            </a:r>
          </a:p>
        </p:txBody>
      </p:sp>
      <p:sp>
        <p:nvSpPr>
          <p:cNvPr id="23" name="TextBox 22">
            <a:extLst>
              <a:ext uri="{FF2B5EF4-FFF2-40B4-BE49-F238E27FC236}">
                <a16:creationId xmlns:a16="http://schemas.microsoft.com/office/drawing/2014/main" xmlns="" id="{24C6DED4-C6AF-4A67-B096-EC497C92835B}"/>
              </a:ext>
            </a:extLst>
          </p:cNvPr>
          <p:cNvSpPr txBox="1"/>
          <p:nvPr/>
        </p:nvSpPr>
        <p:spPr>
          <a:xfrm>
            <a:off x="932400" y="5777073"/>
            <a:ext cx="259392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xmlns="" id="{6E4D9DC8-F39B-47FF-B2A9-E46A28599A18}"/>
              </a:ext>
            </a:extLst>
          </p:cNvPr>
          <p:cNvSpPr txBox="1"/>
          <p:nvPr/>
        </p:nvSpPr>
        <p:spPr>
          <a:xfrm>
            <a:off x="4642859" y="389853"/>
            <a:ext cx="3184071"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46B22BAF-2B41-4D9E-B81E-EB28AA051D6D}"/>
              </a:ext>
            </a:extLst>
          </p:cNvPr>
          <p:cNvSpPr txBox="1"/>
          <p:nvPr/>
        </p:nvSpPr>
        <p:spPr>
          <a:xfrm>
            <a:off x="1957451" y="818371"/>
            <a:ext cx="3184071" cy="523220"/>
          </a:xfrm>
          <a:prstGeom prst="rect">
            <a:avLst/>
          </a:prstGeom>
          <a:noFill/>
        </p:spPr>
        <p:txBody>
          <a:bodyPr wrap="square" rtlCol="0">
            <a:spAutoFit/>
          </a:bodyPr>
          <a:lstStyle/>
          <a:p>
            <a:r>
              <a:rPr lang="en-US" sz="2800">
                <a:solidFill>
                  <a:srgbClr val="0070C0"/>
                </a:solidFill>
                <a:latin typeface="Calibri" panose="020F0502020204030204" pitchFamily="34" charset="0"/>
                <a:cs typeface="Calibri" panose="020F0502020204030204" pitchFamily="34" charset="0"/>
              </a:rPr>
              <a:t>2 giờ 30 phút</a:t>
            </a:r>
          </a:p>
        </p:txBody>
      </p:sp>
      <p:sp>
        <p:nvSpPr>
          <p:cNvPr id="25" name="TextBox 24">
            <a:extLst>
              <a:ext uri="{FF2B5EF4-FFF2-40B4-BE49-F238E27FC236}">
                <a16:creationId xmlns:a16="http://schemas.microsoft.com/office/drawing/2014/main" xmlns="" id="{D2E88333-D57B-4671-835C-CC598DD2BBDC}"/>
              </a:ext>
            </a:extLst>
          </p:cNvPr>
          <p:cNvSpPr txBox="1"/>
          <p:nvPr/>
        </p:nvSpPr>
        <p:spPr>
          <a:xfrm>
            <a:off x="3513683" y="814629"/>
            <a:ext cx="3184071"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xmlns="" id="{59F1D88D-F34E-482F-8036-19F61A9823F7}"/>
              </a:ext>
            </a:extLst>
          </p:cNvPr>
          <p:cNvSpPr/>
          <p:nvPr/>
        </p:nvSpPr>
        <p:spPr>
          <a:xfrm rot="16200000">
            <a:off x="4382097" y="-1416421"/>
            <a:ext cx="419404" cy="9104404"/>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13F880B1-2216-4B0B-A3E2-48D071373083}"/>
              </a:ext>
            </a:extLst>
          </p:cNvPr>
          <p:cNvSpPr txBox="1"/>
          <p:nvPr/>
        </p:nvSpPr>
        <p:spPr>
          <a:xfrm>
            <a:off x="4466665" y="3406807"/>
            <a:ext cx="1258564"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xmlns="" id="{0202FDA9-0904-4CEC-91BA-CBC270C64ADA}"/>
              </a:ext>
            </a:extLst>
          </p:cNvPr>
          <p:cNvGrpSpPr/>
          <p:nvPr/>
        </p:nvGrpSpPr>
        <p:grpSpPr>
          <a:xfrm>
            <a:off x="-724639" y="798666"/>
            <a:ext cx="2063793"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xmlns="" id="{404476C9-9B76-4733-BA70-A6BC9446DA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xmlns=""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AB9A1034-7FC5-47B0-B8D1-43D151099FF5}"/>
                </a:ext>
              </a:extLst>
            </p:cNvPr>
            <p:cNvSpPr txBox="1"/>
            <p:nvPr/>
          </p:nvSpPr>
          <p:spPr>
            <a:xfrm rot="21344926">
              <a:off x="-966185" y="1211509"/>
              <a:ext cx="1092359" cy="786754"/>
            </a:xfrm>
            <a:prstGeom prst="rect">
              <a:avLst/>
            </a:prstGeom>
            <a:noFill/>
          </p:spPr>
          <p:txBody>
            <a:bodyPr wrap="square" rtlCol="0">
              <a:spAutoFit/>
            </a:bodyPr>
            <a:lstStyle/>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 tốc</a:t>
              </a:r>
            </a:p>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km/giờ</a:t>
              </a:r>
            </a:p>
          </p:txBody>
        </p:sp>
      </p:grpSp>
      <p:sp>
        <p:nvSpPr>
          <p:cNvPr id="27" name="TextBox 26">
            <a:extLst>
              <a:ext uri="{FF2B5EF4-FFF2-40B4-BE49-F238E27FC236}">
                <a16:creationId xmlns:a16="http://schemas.microsoft.com/office/drawing/2014/main" xmlns="" id="{7CC6CEF1-8BF7-4122-9E45-90A12D195879}"/>
              </a:ext>
            </a:extLst>
          </p:cNvPr>
          <p:cNvSpPr txBox="1"/>
          <p:nvPr/>
        </p:nvSpPr>
        <p:spPr>
          <a:xfrm>
            <a:off x="1479067" y="5284858"/>
            <a:ext cx="602702" cy="954107"/>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giờ</a:t>
            </a:r>
            <a:r>
              <a:rPr lang="en-US" sz="2800" dirty="0">
                <a:solidFill>
                  <a:srgbClr val="92D050"/>
                </a:solidFill>
                <a:latin typeface="Calibri" panose="020F0502020204030204" pitchFamily="34" charset="0"/>
                <a:cs typeface="Calibri" panose="020F0502020204030204" pitchFamily="34" charset="0"/>
              </a:rPr>
              <a:t>       </a:t>
            </a:r>
          </a:p>
        </p:txBody>
      </p:sp>
      <p:sp>
        <p:nvSpPr>
          <p:cNvPr id="28" name="TextBox 27">
            <a:extLst>
              <a:ext uri="{FF2B5EF4-FFF2-40B4-BE49-F238E27FC236}">
                <a16:creationId xmlns:a16="http://schemas.microsoft.com/office/drawing/2014/main" xmlns="" id="{99474D0C-90D3-4622-A194-0BAB560ED056}"/>
              </a:ext>
            </a:extLst>
          </p:cNvPr>
          <p:cNvSpPr txBox="1"/>
          <p:nvPr/>
        </p:nvSpPr>
        <p:spPr>
          <a:xfrm>
            <a:off x="2192965" y="5284144"/>
            <a:ext cx="799282" cy="954107"/>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xmlns="" id="{570A91EC-49E4-4E72-9895-150921484B50}"/>
              </a:ext>
            </a:extLst>
          </p:cNvPr>
          <p:cNvSpPr txBox="1"/>
          <p:nvPr/>
        </p:nvSpPr>
        <p:spPr>
          <a:xfrm>
            <a:off x="4049855" y="4332143"/>
            <a:ext cx="3178623" cy="954107"/>
          </a:xfrm>
          <a:prstGeom prst="rect">
            <a:avLst/>
          </a:prstGeom>
          <a:solidFill>
            <a:srgbClr val="FDE9E0"/>
          </a:solidFill>
        </p:spPr>
        <p:txBody>
          <a:bodyPr wrap="square" rtlCol="0">
            <a:spAutoFit/>
          </a:bodyPr>
          <a:lstStyle/>
          <a:p>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2 </a:t>
            </a:r>
            <a:r>
              <a:rPr lang="en-US" sz="2800" dirty="0" err="1">
                <a:solidFill>
                  <a:srgbClr val="002060"/>
                </a:solidFill>
                <a:latin typeface="Calibri" panose="020F0502020204030204" pitchFamily="34" charset="0"/>
                <a:cs typeface="Calibri" panose="020F0502020204030204" pitchFamily="34" charset="0"/>
              </a:rPr>
              <a:t>giờ</a:t>
            </a:r>
            <a:r>
              <a:rPr lang="en-US" sz="2800" dirty="0">
                <a:solidFill>
                  <a:srgbClr val="002060"/>
                </a:solidFill>
                <a:latin typeface="Calibri" panose="020F0502020204030204" pitchFamily="34" charset="0"/>
                <a:cs typeface="Calibri" panose="020F0502020204030204" pitchFamily="34" charset="0"/>
              </a:rPr>
              <a:t> 30 </a:t>
            </a:r>
            <a:r>
              <a:rPr lang="en-US" sz="2800" dirty="0" err="1">
                <a:solidFill>
                  <a:srgbClr val="002060"/>
                </a:solidFill>
                <a:latin typeface="Calibri" panose="020F0502020204030204" pitchFamily="34" charset="0"/>
                <a:cs typeface="Calibri" panose="020F0502020204030204" pitchFamily="34" charset="0"/>
              </a:rPr>
              <a:t>phút</a:t>
            </a:r>
            <a:r>
              <a:rPr lang="en-US" sz="2800" dirty="0">
                <a:solidFill>
                  <a:srgbClr val="002060"/>
                </a:solidFill>
                <a:latin typeface="Calibri" panose="020F0502020204030204" pitchFamily="34" charset="0"/>
                <a:cs typeface="Calibri" panose="020F0502020204030204" pitchFamily="34" charset="0"/>
              </a:rPr>
              <a:t> = ...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xmlns="" id="{9F661E70-C17C-474C-9D79-4D338F9AE13E}"/>
              </a:ext>
            </a:extLst>
          </p:cNvPr>
          <p:cNvSpPr/>
          <p:nvPr/>
        </p:nvSpPr>
        <p:spPr>
          <a:xfrm>
            <a:off x="5553317" y="4865909"/>
            <a:ext cx="249653"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xmlns="" id="{511C7313-2D78-4148-8FD2-9AAF7720F438}"/>
                  </a:ext>
                </a:extLst>
              </p:cNvPr>
              <p:cNvSpPr txBox="1"/>
              <p:nvPr/>
            </p:nvSpPr>
            <p:spPr>
              <a:xfrm>
                <a:off x="4856992" y="5417346"/>
                <a:ext cx="1949090" cy="1305550"/>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2"/>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xmlns="" id="{3CD1BEC9-8DFA-44B2-9F37-1FF7E5CCE1F6}"/>
              </a:ext>
            </a:extLst>
          </p:cNvPr>
          <p:cNvSpPr txBox="1"/>
          <p:nvPr/>
        </p:nvSpPr>
        <p:spPr>
          <a:xfrm>
            <a:off x="6191122" y="4324476"/>
            <a:ext cx="623703" cy="954107"/>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xmlns="" id="{D6AE9C4A-462D-4D03-8117-D5FC949906EB}"/>
              </a:ext>
            </a:extLst>
          </p:cNvPr>
          <p:cNvSpPr txBox="1"/>
          <p:nvPr/>
        </p:nvSpPr>
        <p:spPr>
          <a:xfrm>
            <a:off x="3641158" y="4884413"/>
            <a:ext cx="5179184" cy="1988237"/>
          </a:xfrm>
          <a:prstGeom prst="rect">
            <a:avLst/>
          </a:prstGeom>
          <a:noFill/>
        </p:spPr>
        <p:txBody>
          <a:bodyPr wrap="square" rtlCol="0">
            <a:spAutoFit/>
          </a:bodyPr>
          <a:lstStyle/>
          <a:p>
            <a:pPr>
              <a:lnSpc>
                <a:spcPct val="110000"/>
              </a:lnSpc>
            </a:pPr>
            <a:r>
              <a:rPr lang="en-US" sz="2800" dirty="0" err="1">
                <a:solidFill>
                  <a:srgbClr val="002060"/>
                </a:solidFill>
                <a:latin typeface="Calibri" panose="020F0502020204030204" pitchFamily="34" charset="0"/>
                <a:cs typeface="Calibri" panose="020F0502020204030204" pitchFamily="34" charset="0"/>
              </a:rPr>
              <a:t>Quãng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đường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người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đã</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p>
          <a:p>
            <a:pPr>
              <a:lnSpc>
                <a:spcPct val="110000"/>
              </a:lnSpc>
            </a:pPr>
            <a:r>
              <a:rPr lang="en-US" sz="2800" dirty="0">
                <a:solidFill>
                  <a:srgbClr val="002060"/>
                </a:solidFill>
                <a:latin typeface="Calibri" panose="020F0502020204030204" pitchFamily="34" charset="0"/>
                <a:cs typeface="Calibri" panose="020F0502020204030204" pitchFamily="34" charset="0"/>
              </a:rPr>
              <a:t>		12 x 2,5 = 30 (km)</a:t>
            </a:r>
          </a:p>
          <a:p>
            <a:pPr>
              <a:lnSpc>
                <a:spcPct val="110000"/>
              </a:lnSpc>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Đáp</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số</a:t>
            </a:r>
            <a:r>
              <a:rPr lang="en-US" sz="2800" dirty="0">
                <a:solidFill>
                  <a:srgbClr val="002060"/>
                </a:solidFill>
                <a:latin typeface="Calibri" panose="020F0502020204030204" pitchFamily="34" charset="0"/>
                <a:cs typeface="Calibri" panose="020F0502020204030204" pitchFamily="34" charset="0"/>
              </a:rPr>
              <a:t>: 30 km</a:t>
            </a:r>
          </a:p>
        </p:txBody>
      </p:sp>
    </p:spTree>
    <p:extLst>
      <p:ext uri="{BB962C8B-B14F-4D97-AF65-F5344CB8AC3E}">
        <p14:creationId xmlns:p14="http://schemas.microsoft.com/office/powerpoint/2010/main" val="27582448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randombar(horizontal)">
                                      <p:cBhvr>
                                        <p:cTn id="96" dur="500"/>
                                        <p:tgtEl>
                                          <p:spTgt spid="2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xEl>
                                              <p:pRg st="1" end="1"/>
                                            </p:txEl>
                                          </p:spTgt>
                                        </p:tgtEl>
                                        <p:attrNameLst>
                                          <p:attrName>style.visibility</p:attrName>
                                        </p:attrNameLst>
                                      </p:cBhvr>
                                      <p:to>
                                        <p:strVal val="visible"/>
                                      </p:to>
                                    </p:set>
                                    <p:animEffect transition="in" filter="wipe(left)">
                                      <p:cBhvr>
                                        <p:cTn id="106" dur="500"/>
                                        <p:tgtEl>
                                          <p:spTgt spid="40">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xEl>
                                              <p:pRg st="2" end="2"/>
                                            </p:txEl>
                                          </p:spTgt>
                                        </p:tgtEl>
                                        <p:attrNameLst>
                                          <p:attrName>style.visibility</p:attrName>
                                        </p:attrNameLst>
                                      </p:cBhvr>
                                      <p:to>
                                        <p:strVal val="visible"/>
                                      </p:to>
                                    </p:set>
                                    <p:animEffect transition="in" filter="wipe(left)">
                                      <p:cBhvr>
                                        <p:cTn id="111"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0158C992-0E15-4269-91D5-89C4753EC3E1}"/>
              </a:ext>
            </a:extLst>
          </p:cNvPr>
          <p:cNvGrpSpPr/>
          <p:nvPr/>
        </p:nvGrpSpPr>
        <p:grpSpPr>
          <a:xfrm>
            <a:off x="1562740" y="165100"/>
            <a:ext cx="6402923"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xmlns=""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mbria" panose="02040503050406030204" pitchFamily="18" charset="0"/>
              </a:endParaRPr>
            </a:p>
          </p:txBody>
        </p:sp>
        <p:pic>
          <p:nvPicPr>
            <p:cNvPr id="11" name="图片 10">
              <a:extLst>
                <a:ext uri="{FF2B5EF4-FFF2-40B4-BE49-F238E27FC236}">
                  <a16:creationId xmlns:a16="http://schemas.microsoft.com/office/drawing/2014/main" xmlns="" id="{62D75673-E365-4F65-AD1D-47A6A6D01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xmlns="" id="{18721427-BBE4-42E6-AA0A-C2364D8EA9DC}"/>
              </a:ext>
            </a:extLst>
          </p:cNvPr>
          <p:cNvSpPr txBox="1"/>
          <p:nvPr/>
        </p:nvSpPr>
        <p:spPr>
          <a:xfrm>
            <a:off x="664586" y="112261"/>
            <a:ext cx="5566044" cy="1446550"/>
          </a:xfrm>
          <a:prstGeom prst="rect">
            <a:avLst/>
          </a:prstGeom>
          <a:noFill/>
        </p:spPr>
        <p:txBody>
          <a:bodyPr wrap="square" rtlCol="0">
            <a:spAutoFit/>
          </a:bodyPr>
          <a:lstStyle/>
          <a:p>
            <a:pPr algn="ctr"/>
            <a:r>
              <a:rPr lang="en-US" altLang="zh-CN" sz="44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4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3439378" y="1678527"/>
            <a:ext cx="3852506" cy="2308324"/>
          </a:xfrm>
          <a:prstGeom prst="rect">
            <a:avLst/>
          </a:prstGeom>
          <a:noFill/>
        </p:spPr>
        <p:txBody>
          <a:bodyPr wrap="square" rtlCol="0">
            <a:spAutoFit/>
          </a:bodyPr>
          <a:lstStyle/>
          <a:p>
            <a:pPr algn="just"/>
            <a:r>
              <a:rPr lang="en-US" altLang="zh-CN" sz="3600" dirty="0" err="1">
                <a:latin typeface="Cambria" panose="02040503050406030204" pitchFamily="18" charset="0"/>
                <a:ea typeface="Cambria" panose="02040503050406030204" pitchFamily="18" charset="0"/>
              </a:rPr>
              <a:t>Muốn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tính</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quãng</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đường</a:t>
            </a:r>
            <a:r>
              <a:rPr lang="en-US" altLang="zh-CN" sz="3600" dirty="0">
                <a:latin typeface="Cambria" panose="02040503050406030204" pitchFamily="18" charset="0"/>
                <a:ea typeface="Cambria" panose="02040503050406030204" pitchFamily="18" charset="0"/>
              </a:rPr>
              <a:t>, ta </a:t>
            </a:r>
            <a:r>
              <a:rPr lang="en-US" altLang="zh-CN" sz="3600" dirty="0" err="1">
                <a:latin typeface="Cambria" panose="02040503050406030204" pitchFamily="18" charset="0"/>
                <a:ea typeface="Cambria" panose="02040503050406030204" pitchFamily="18" charset="0"/>
              </a:rPr>
              <a:t>lấy</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vận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tốc</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nhân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với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thời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gian</a:t>
            </a:r>
            <a:r>
              <a:rPr lang="en-US" altLang="zh-CN" sz="3600" dirty="0">
                <a:latin typeface="Cambria" panose="02040503050406030204" pitchFamily="18" charset="0"/>
                <a:ea typeface="Cambria" panose="02040503050406030204" pitchFamily="18" charset="0"/>
              </a:rPr>
              <a:t>.</a:t>
            </a:r>
            <a:endParaRPr lang="zh-CN" altLang="en-US" sz="3600" dirty="0">
              <a:latin typeface="Cambria" panose="02040503050406030204" pitchFamily="18" charset="0"/>
              <a:ea typeface="字魂105号-简雅黑" panose="00000500000000000000" pitchFamily="2" charset="-122"/>
            </a:endParaRPr>
          </a:p>
        </p:txBody>
      </p:sp>
      <p:pic>
        <p:nvPicPr>
          <p:cNvPr id="22" name="图片 18">
            <a:extLst>
              <a:ext uri="{FF2B5EF4-FFF2-40B4-BE49-F238E27FC236}">
                <a16:creationId xmlns:a16="http://schemas.microsoft.com/office/drawing/2014/main" xmlns="" id="{02F19A29-68AC-4C6D-A1F6-89C5F9AC6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5" y="3144589"/>
            <a:ext cx="2786373" cy="3715164"/>
          </a:xfrm>
          <a:prstGeom prst="rect">
            <a:avLst/>
          </a:prstGeom>
        </p:spPr>
      </p:pic>
      <p:sp>
        <p:nvSpPr>
          <p:cNvPr id="23" name="文本框 3">
            <a:extLst>
              <a:ext uri="{FF2B5EF4-FFF2-40B4-BE49-F238E27FC236}">
                <a16:creationId xmlns:a16="http://schemas.microsoft.com/office/drawing/2014/main" xmlns="" id="{906E578E-C05D-430E-80C4-FA7282D1C138}"/>
              </a:ext>
            </a:extLst>
          </p:cNvPr>
          <p:cNvSpPr txBox="1"/>
          <p:nvPr/>
        </p:nvSpPr>
        <p:spPr>
          <a:xfrm>
            <a:off x="2974285" y="4378399"/>
            <a:ext cx="4285527" cy="830997"/>
          </a:xfrm>
          <a:prstGeom prst="rect">
            <a:avLst/>
          </a:prstGeom>
          <a:noFill/>
        </p:spPr>
        <p:txBody>
          <a:bodyPr wrap="square" rtlCol="0">
            <a:spAutoFit/>
          </a:bodyPr>
          <a:lstStyle/>
          <a:p>
            <a:pPr algn="just"/>
            <a:r>
              <a:rPr lang="en-US" altLang="zh-CN" sz="2400" dirty="0">
                <a:latin typeface="Cambria" panose="02040503050406030204" pitchFamily="18" charset="0"/>
                <a:ea typeface="Cambria" panose="02040503050406030204" pitchFamily="18" charset="0"/>
              </a:rPr>
              <a:t>(</a:t>
            </a:r>
            <a:r>
              <a:rPr lang="en-US" altLang="zh-CN" sz="2400" dirty="0">
                <a:solidFill>
                  <a:srgbClr val="0070C0"/>
                </a:solidFill>
                <a:latin typeface="Cambria" panose="02040503050406030204" pitchFamily="18" charset="0"/>
                <a:ea typeface="Cambria" panose="02040503050406030204" pitchFamily="18" charset="0"/>
              </a:rPr>
              <a:t>s</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quãng</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đường</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v</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vận</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tốc</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t</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thời</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gian</a:t>
            </a:r>
            <a:r>
              <a:rPr lang="en-US" altLang="zh-CN" sz="2400" dirty="0">
                <a:latin typeface="Cambria" panose="02040503050406030204" pitchFamily="18" charset="0"/>
                <a:ea typeface="Cambria" panose="02040503050406030204" pitchFamily="18" charset="0"/>
              </a:rPr>
              <a:t>)</a:t>
            </a:r>
            <a:endParaRPr lang="zh-CN" altLang="en-US" sz="2400" dirty="0">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3630976" y="3171137"/>
            <a:ext cx="3142837" cy="1114983"/>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xmlns="" id="{2A2A655E-6AF2-4964-9850-8FF54F925025}"/>
              </a:ext>
            </a:extLst>
          </p:cNvPr>
          <p:cNvSpPr txBox="1"/>
          <p:nvPr/>
        </p:nvSpPr>
        <p:spPr>
          <a:xfrm>
            <a:off x="2474948" y="5886853"/>
            <a:ext cx="6266498" cy="1015663"/>
          </a:xfrm>
          <a:prstGeom prst="rect">
            <a:avLst/>
          </a:prstGeom>
          <a:noFill/>
        </p:spPr>
        <p:txBody>
          <a:bodyPr wrap="square" rtlCol="0">
            <a:spAutoFit/>
          </a:bodyPr>
          <a:lstStyle/>
          <a:p>
            <a:r>
              <a:rPr lang="en-US" sz="2000" i="1" u="sng">
                <a:latin typeface="Cambria" panose="02040503050406030204" pitchFamily="18" charset="0"/>
                <a:ea typeface="Cambria" panose="02040503050406030204" pitchFamily="18" charset="0"/>
                <a:cs typeface="#9Slide03 Arima Madurai ExtraLi" panose="00000300000000000000" pitchFamily="2" charset="0"/>
              </a:rPr>
              <a:t>Chú ý: </a:t>
            </a:r>
            <a:r>
              <a:rPr lang="en-US" sz="2000" i="1">
                <a:latin typeface="Cambria" panose="02040503050406030204" pitchFamily="18" charset="0"/>
                <a:ea typeface="Cambria" panose="02040503050406030204" pitchFamily="18" charset="0"/>
                <a:cs typeface="#9Slide03 Arima Madurai ExtraLi" panose="00000300000000000000" pitchFamily="2" charset="0"/>
              </a:rPr>
              <a:t>Đơn vị đo của quãng đường và thời gian cần </a:t>
            </a:r>
            <a:r>
              <a:rPr lang="en-US" sz="2000" b="1" i="1">
                <a:latin typeface="Cambria" panose="02040503050406030204" pitchFamily="18" charset="0"/>
                <a:ea typeface="Cambria" panose="02040503050406030204" pitchFamily="18" charset="0"/>
                <a:cs typeface="#9Slide03 Arima Madurai ExtraLi" panose="00000300000000000000" pitchFamily="2" charset="0"/>
              </a:rPr>
              <a:t>thống nhất </a:t>
            </a:r>
            <a:r>
              <a:rPr lang="en-US" sz="2000" i="1">
                <a:latin typeface="Cambria" panose="02040503050406030204" pitchFamily="18" charset="0"/>
                <a:ea typeface="Cambria" panose="02040503050406030204" pitchFamily="18"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xmlns="" id="{B7C8A8F4-96B0-4214-852C-6B59707855EC}"/>
              </a:ext>
            </a:extLst>
          </p:cNvPr>
          <p:cNvPicPr>
            <a:picLocks noChangeAspect="1"/>
          </p:cNvPicPr>
          <p:nvPr/>
        </p:nvPicPr>
        <p:blipFill>
          <a:blip r:embed="rId16"/>
          <a:stretch>
            <a:fillRect/>
          </a:stretch>
        </p:blipFill>
        <p:spPr>
          <a:xfrm>
            <a:off x="1810843" y="5814222"/>
            <a:ext cx="664106" cy="885475"/>
          </a:xfrm>
          <a:prstGeom prst="rect">
            <a:avLst/>
          </a:prstGeom>
        </p:spPr>
      </p:pic>
    </p:spTree>
    <p:extLst>
      <p:ext uri="{BB962C8B-B14F-4D97-AF65-F5344CB8AC3E}">
        <p14:creationId xmlns:p14="http://schemas.microsoft.com/office/powerpoint/2010/main" val="5675973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3"/>
          <a:stretch>
            <a:fillRect/>
          </a:stretch>
        </p:blipFill>
        <p:spPr>
          <a:xfrm>
            <a:off x="391972" y="362857"/>
            <a:ext cx="8752028" cy="6858000"/>
          </a:xfrm>
          <a:prstGeom prst="rect">
            <a:avLst/>
          </a:prstGeom>
          <a:effectLst>
            <a:outerShdw blurRad="25400" dist="25400" dir="18900000" algn="bl" rotWithShape="0">
              <a:prstClr val="black">
                <a:alpha val="40000"/>
              </a:prstClr>
            </a:outerShdw>
          </a:effectLst>
        </p:spPr>
      </p:pic>
      <p:pic>
        <p:nvPicPr>
          <p:cNvPr id="3" name="Picture 2" descr="A green orange and white text&#10;&#10;Description automatically generated">
            <a:extLst>
              <a:ext uri="{FF2B5EF4-FFF2-40B4-BE49-F238E27FC236}">
                <a16:creationId xmlns:a16="http://schemas.microsoft.com/office/drawing/2014/main" xmlns="" id="{F7D520A4-638B-5446-F780-37FE1CA1A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978" y="1123589"/>
            <a:ext cx="7930829" cy="4120634"/>
          </a:xfrm>
          <a:prstGeom prst="rect">
            <a:avLst/>
          </a:prstGeom>
        </p:spPr>
      </p:pic>
    </p:spTree>
    <p:extLst>
      <p:ext uri="{BB962C8B-B14F-4D97-AF65-F5344CB8AC3E}">
        <p14:creationId xmlns:p14="http://schemas.microsoft.com/office/powerpoint/2010/main" val="3686264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557916" y="-471919"/>
            <a:ext cx="10259831"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021546" y="114698"/>
            <a:ext cx="6988814" cy="1384995"/>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chiếc tàu biển đi với vận tốc 33,7 km/h. Quãng đường đi được của chiếc tàu đó trong 4 giờ là</a:t>
            </a:r>
            <a:r>
              <a:rPr lang="en-US" altLang="zh-CN" sz="2800" dirty="0">
                <a:latin typeface="Cambria" panose="02040503050406030204" pitchFamily="18" charset="0"/>
                <a:ea typeface="Cambria" panose="02040503050406030204" pitchFamily="18" charset="0"/>
              </a:rPr>
              <a:t>         km.</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1587675" y="49625"/>
            <a:ext cx="5129408" cy="830997"/>
          </a:xfrm>
          <a:prstGeom prst="rect">
            <a:avLst/>
          </a:prstGeom>
          <a:noFill/>
        </p:spPr>
        <p:txBody>
          <a:bodyPr wrap="square">
            <a:spAutoFit/>
          </a:bodyPr>
          <a:lstStyle/>
          <a:p>
            <a:pPr algn="ctr"/>
            <a:r>
              <a:rPr lang="en-US" altLang="zh-CN" sz="4800" b="1">
                <a:solidFill>
                  <a:schemeClr val="bg1"/>
                </a:solidFill>
                <a:latin typeface="Cambria" panose="02040503050406030204" pitchFamily="18" charset="0"/>
                <a:ea typeface="Cambria" panose="02040503050406030204" pitchFamily="18" charset="0"/>
              </a:rPr>
              <a:t>1. Số?</a:t>
            </a:r>
            <a:endParaRPr lang="zh-CN" altLang="en-US" sz="4800" b="1" dirty="0">
              <a:solidFill>
                <a:schemeClr val="bg1"/>
              </a:solidFill>
              <a:latin typeface="Cambria" panose="02040503050406030204" pitchFamily="18" charset="0"/>
            </a:endParaRPr>
          </a:p>
        </p:txBody>
      </p:sp>
      <p:pic>
        <p:nvPicPr>
          <p:cNvPr id="17" name="Picture 16">
            <a:extLst>
              <a:ext uri="{FF2B5EF4-FFF2-40B4-BE49-F238E27FC236}">
                <a16:creationId xmlns:a16="http://schemas.microsoft.com/office/drawing/2014/main" xmlns="" id="{3C61CD43-88EA-4711-9136-56BA7BEB5546}"/>
              </a:ext>
            </a:extLst>
          </p:cNvPr>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t="24282"/>
          <a:stretch/>
        </p:blipFill>
        <p:spPr>
          <a:xfrm>
            <a:off x="473026" y="1513723"/>
            <a:ext cx="3966210" cy="4890718"/>
          </a:xfrm>
          <a:prstGeom prst="rect">
            <a:avLst/>
          </a:prstGeom>
        </p:spPr>
      </p:pic>
      <p:sp>
        <p:nvSpPr>
          <p:cNvPr id="18" name="TextBox 17">
            <a:extLst>
              <a:ext uri="{FF2B5EF4-FFF2-40B4-BE49-F238E27FC236}">
                <a16:creationId xmlns:a16="http://schemas.microsoft.com/office/drawing/2014/main" xmlns="" id="{81AE7E3F-45B0-4D28-A58A-47A518B7EB8D}"/>
              </a:ext>
            </a:extLst>
          </p:cNvPr>
          <p:cNvSpPr txBox="1"/>
          <p:nvPr/>
        </p:nvSpPr>
        <p:spPr>
          <a:xfrm>
            <a:off x="1102018" y="2296632"/>
            <a:ext cx="1936226"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1523464" y="3366903"/>
            <a:ext cx="2300657"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t = 4 </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1523465" y="2872010"/>
            <a:ext cx="2593923" cy="954107"/>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v = 33,7 km/</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1523465" y="3861796"/>
            <a:ext cx="2593923"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5697525" y="2209686"/>
            <a:ext cx="1572079"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5390911" y="2249156"/>
            <a:ext cx="2185307"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xmlns="" id="{3714BC06-5AAD-4A5A-AB02-624E8738245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497" b="40039"/>
          <a:stretch/>
        </p:blipFill>
        <p:spPr bwMode="auto">
          <a:xfrm>
            <a:off x="-22428" y="5161479"/>
            <a:ext cx="9166428"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xmlns="" id="{141E161B-7BA9-4FF7-B1A8-8F016B85A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617" y="3360338"/>
            <a:ext cx="2208735"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C1E5142A-2BFD-4259-B8B0-476C0B3941B0}"/>
              </a:ext>
            </a:extLst>
          </p:cNvPr>
          <p:cNvSpPr txBox="1"/>
          <p:nvPr/>
        </p:nvSpPr>
        <p:spPr>
          <a:xfrm>
            <a:off x="4117388" y="3021769"/>
            <a:ext cx="4928829" cy="3490186"/>
          </a:xfrm>
          <a:prstGeom prst="rect">
            <a:avLst/>
          </a:prstGeom>
          <a:noFill/>
        </p:spPr>
        <p:txBody>
          <a:bodyPr wrap="square" rtlCol="0">
            <a:spAutoFit/>
          </a:bodyPr>
          <a:lstStyle/>
          <a:p>
            <a:pPr algn="just">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4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nSpc>
                <a:spcPct val="115000"/>
              </a:lnSpc>
            </a:pPr>
            <a:r>
              <a:rPr lang="en-US" sz="3200" dirty="0">
                <a:solidFill>
                  <a:srgbClr val="002060"/>
                </a:solidFill>
                <a:latin typeface="Cambria" panose="02040503050406030204" pitchFamily="18" charset="0"/>
                <a:ea typeface="Cambria" panose="02040503050406030204" pitchFamily="18" charset="0"/>
              </a:rPr>
              <a:t>		33,7 x 4 = 134,8 (km)</a:t>
            </a:r>
          </a:p>
          <a:p>
            <a:pPr>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134,8 km.</a:t>
            </a:r>
          </a:p>
        </p:txBody>
      </p:sp>
      <p:sp>
        <p:nvSpPr>
          <p:cNvPr id="2" name="Rectangle: Rounded Corners 1">
            <a:extLst>
              <a:ext uri="{FF2B5EF4-FFF2-40B4-BE49-F238E27FC236}">
                <a16:creationId xmlns:a16="http://schemas.microsoft.com/office/drawing/2014/main" xmlns="" id="{279FFE17-E69A-1AFC-F6F4-23EBF30FDA8C}"/>
              </a:ext>
            </a:extLst>
          </p:cNvPr>
          <p:cNvSpPr/>
          <p:nvPr/>
        </p:nvSpPr>
        <p:spPr>
          <a:xfrm>
            <a:off x="6209472" y="616227"/>
            <a:ext cx="372717" cy="4273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8108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xmlns="" id="{6C0EF507-02B2-4D4B-BB6C-89E62E0D469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2025" y="1644961"/>
            <a:ext cx="4371975"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7916" y="-471919"/>
            <a:ext cx="10259831"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021546" y="114698"/>
            <a:ext cx="6988814" cy="1384995"/>
          </a:xfrm>
          <a:prstGeom prst="rect">
            <a:avLst/>
          </a:prstGeom>
          <a:noFill/>
        </p:spPr>
        <p:txBody>
          <a:bodyPr wrap="square" rtlCol="0">
            <a:spAutoFit/>
          </a:bodyPr>
          <a:lstStyle/>
          <a:p>
            <a:r>
              <a:rPr lang="vi-VN" altLang="zh-CN" sz="2800">
                <a:latin typeface="Cambria" panose="02040503050406030204" pitchFamily="18" charset="0"/>
                <a:ea typeface="Cambria" panose="02040503050406030204" pitchFamily="18" charset="0"/>
              </a:rPr>
              <a:t>Một chú chim cắt có thể bay với vận tốc 108 m/s. Hỏi trong 15 giây, chú chim cắt có thể bay được hơn 1 km hay không?</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1587675" y="49625"/>
            <a:ext cx="5129408"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2</a:t>
            </a:r>
            <a:endParaRPr lang="zh-CN" altLang="en-US" sz="48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326254" y="1464484"/>
            <a:ext cx="1936226"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747700" y="2528446"/>
            <a:ext cx="2300657"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t = 15 </a:t>
            </a:r>
            <a:r>
              <a:rPr lang="en-US" sz="3200" b="1" dirty="0" err="1">
                <a:solidFill>
                  <a:srgbClr val="51347B"/>
                </a:solidFill>
                <a:latin typeface="Cambria" panose="02040503050406030204" pitchFamily="18" charset="0"/>
                <a:ea typeface="Cambria" panose="02040503050406030204" pitchFamily="18" charset="0"/>
              </a:rPr>
              <a:t>giây</a:t>
            </a:r>
            <a:endParaRPr lang="en-US" sz="3200" b="1" dirty="0">
              <a:solidFill>
                <a:srgbClr val="51347B"/>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747701" y="2027243"/>
            <a:ext cx="2593923"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v = 108 m/s</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747701" y="3029649"/>
            <a:ext cx="2593923" cy="584775"/>
          </a:xfrm>
          <a:prstGeom prst="rect">
            <a:avLst/>
          </a:prstGeom>
          <a:noFill/>
        </p:spPr>
        <p:txBody>
          <a:bodyPr wrap="square" rtlCol="0">
            <a:spAutoFit/>
          </a:bodyPr>
          <a:lstStyle/>
          <a:p>
            <a:r>
              <a:rPr lang="en-US" sz="3200" b="1">
                <a:solidFill>
                  <a:srgbClr val="51347B"/>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2440874" y="3121425"/>
            <a:ext cx="1572079"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2111143" y="3144212"/>
            <a:ext cx="2185307"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a:t>
            </a:r>
            <a:r>
              <a:rPr lang="en-US" altLang="zh-CN" sz="3600" b="1" spc="240" dirty="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 </a:t>
            </a: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426428" y="3895683"/>
            <a:ext cx="5214085" cy="3065455"/>
          </a:xfrm>
          <a:prstGeom prst="rect">
            <a:avLst/>
          </a:prstGeom>
          <a:noFill/>
        </p:spPr>
        <p:txBody>
          <a:bodyPr wrap="square" rtlCol="0">
            <a:spAutoFit/>
          </a:bodyPr>
          <a:lstStyle/>
          <a:p>
            <a:pPr algn="ctr">
              <a:lnSpc>
                <a:spcPct val="115000"/>
              </a:lnSpc>
            </a:pPr>
            <a:r>
              <a:rPr lang="vi-VN" sz="2800" b="1" dirty="0">
                <a:solidFill>
                  <a:srgbClr val="002060"/>
                </a:solidFill>
                <a:latin typeface="Cambria" panose="02040503050406030204" pitchFamily="18" charset="0"/>
                <a:ea typeface="Cambria" panose="02040503050406030204" pitchFamily="18" charset="0"/>
              </a:rPr>
              <a:t>Quãng đường chú chim cắt bay được trong 15 giây là:</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108 × 15 = 1 620 (m)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Đổi: 1 620 m = 1,62 km &gt; 1 km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Vậy trong 15 giây, chú chim cắt có thể bay được hơn 1 km.</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C0A0899D-36BD-F2BA-B757-EB02135A042C}"/>
              </a:ext>
            </a:extLst>
          </p:cNvPr>
          <p:cNvPicPr>
            <a:picLocks noChangeAspect="1"/>
          </p:cNvPicPr>
          <p:nvPr/>
        </p:nvPicPr>
        <p:blipFill>
          <a:blip r:embed="rId6"/>
          <a:stretch>
            <a:fillRect/>
          </a:stretch>
        </p:blipFill>
        <p:spPr>
          <a:xfrm>
            <a:off x="5375361" y="1909349"/>
            <a:ext cx="2150269" cy="1190625"/>
          </a:xfrm>
          <a:prstGeom prst="rect">
            <a:avLst/>
          </a:prstGeom>
        </p:spPr>
      </p:pic>
    </p:spTree>
    <p:extLst>
      <p:ext uri="{BB962C8B-B14F-4D97-AF65-F5344CB8AC3E}">
        <p14:creationId xmlns:p14="http://schemas.microsoft.com/office/powerpoint/2010/main" val="4090493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1000"/>
                                        <p:tgtEl>
                                          <p:spTgt spid="30">
                                            <p:txEl>
                                              <p:pRg st="0" end="0"/>
                                            </p:txEl>
                                          </p:spTgt>
                                        </p:tgtEl>
                                      </p:cBhvr>
                                    </p:animEffect>
                                    <p:anim calcmode="lin" valueType="num">
                                      <p:cBhvr>
                                        <p:cTn id="4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1" end="1"/>
                                            </p:txEl>
                                          </p:spTgt>
                                        </p:tgtEl>
                                        <p:attrNameLst>
                                          <p:attrName>style.visibility</p:attrName>
                                        </p:attrNameLst>
                                      </p:cBhvr>
                                      <p:to>
                                        <p:strVal val="visible"/>
                                      </p:to>
                                    </p:set>
                                    <p:animEffect transition="in" filter="fade">
                                      <p:cBhvr>
                                        <p:cTn id="54" dur="1000"/>
                                        <p:tgtEl>
                                          <p:spTgt spid="30">
                                            <p:txEl>
                                              <p:pRg st="1" end="1"/>
                                            </p:txEl>
                                          </p:spTgt>
                                        </p:tgtEl>
                                      </p:cBhvr>
                                    </p:animEffect>
                                    <p:anim calcmode="lin" valueType="num">
                                      <p:cBhvr>
                                        <p:cTn id="5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fade">
                                      <p:cBhvr>
                                        <p:cTn id="61" dur="1000"/>
                                        <p:tgtEl>
                                          <p:spTgt spid="30">
                                            <p:txEl>
                                              <p:pRg st="2" end="2"/>
                                            </p:txEl>
                                          </p:spTgt>
                                        </p:tgtEl>
                                      </p:cBhvr>
                                    </p:animEffect>
                                    <p:anim calcmode="lin" valueType="num">
                                      <p:cBhvr>
                                        <p:cTn id="6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xEl>
                                              <p:pRg st="3" end="3"/>
                                            </p:txEl>
                                          </p:spTgt>
                                        </p:tgtEl>
                                        <p:attrNameLst>
                                          <p:attrName>style.visibility</p:attrName>
                                        </p:attrNameLst>
                                      </p:cBhvr>
                                      <p:to>
                                        <p:strVal val="visible"/>
                                      </p:to>
                                    </p:set>
                                    <p:animEffect transition="in" filter="fade">
                                      <p:cBhvr>
                                        <p:cTn id="68" dur="1000"/>
                                        <p:tgtEl>
                                          <p:spTgt spid="30">
                                            <p:txEl>
                                              <p:pRg st="3" end="3"/>
                                            </p:txEl>
                                          </p:spTgt>
                                        </p:tgtEl>
                                      </p:cBhvr>
                                    </p:animEffect>
                                    <p:anim calcmode="lin" valueType="num">
                                      <p:cBhvr>
                                        <p:cTn id="6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7916" y="-471919"/>
            <a:ext cx="10259831"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021546" y="114697"/>
            <a:ext cx="6685133" cy="1569660"/>
          </a:xfrm>
          <a:prstGeom prst="rect">
            <a:avLst/>
          </a:prstGeom>
          <a:noFill/>
        </p:spPr>
        <p:txBody>
          <a:bodyPr wrap="square" rtlCol="0">
            <a:spAutoFit/>
          </a:bodyPr>
          <a:lstStyle/>
          <a:p>
            <a:r>
              <a:rPr lang="vi-VN" altLang="zh-CN" sz="2400" dirty="0">
                <a:latin typeface="Cambria" panose="02040503050406030204" pitchFamily="18" charset="0"/>
                <a:ea typeface="Cambria" panose="02040503050406030204" pitchFamily="18" charset="0"/>
              </a:rPr>
              <a:t>Dịp nghỉ lễ, chú Luân bắt đầu lái xe máy về quê lúc 7 giờ sáng. Chú ấy về đến nhà lúc 10 giờ sáng. Hỏi quãng đường về quê dài bao nhiêu ki-lô-mét, biết rằng chú Luân đi với vận tốc trung bình 55 km/h?</a:t>
            </a:r>
            <a:endParaRPr lang="zh-CN" altLang="en-US" sz="24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1587675" y="49625"/>
            <a:ext cx="5129408"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sp>
        <p:nvSpPr>
          <p:cNvPr id="24" name="矩形: 圆角 7">
            <a:extLst>
              <a:ext uri="{FF2B5EF4-FFF2-40B4-BE49-F238E27FC236}">
                <a16:creationId xmlns:a16="http://schemas.microsoft.com/office/drawing/2014/main" xmlns="" id="{637D1690-AA28-4202-83F5-86539F69BFAB}"/>
              </a:ext>
            </a:extLst>
          </p:cNvPr>
          <p:cNvSpPr/>
          <p:nvPr/>
        </p:nvSpPr>
        <p:spPr>
          <a:xfrm>
            <a:off x="2828752" y="2052242"/>
            <a:ext cx="1572079"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2522137" y="2146949"/>
            <a:ext cx="2185307"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510993" y="2810086"/>
            <a:ext cx="5788839" cy="4056495"/>
          </a:xfrm>
          <a:prstGeom prst="rect">
            <a:avLst/>
          </a:prstGeom>
          <a:noFill/>
        </p:spPr>
        <p:txBody>
          <a:bodyPr wrap="square" rtlCol="0">
            <a:spAutoFit/>
          </a:bodyPr>
          <a:lstStyle/>
          <a:p>
            <a:pPr algn="ctr">
              <a:lnSpc>
                <a:spcPct val="115000"/>
              </a:lnSpc>
            </a:pPr>
            <a:r>
              <a:rPr lang="vi-VN" sz="3200" dirty="0">
                <a:solidFill>
                  <a:srgbClr val="002060"/>
                </a:solidFill>
                <a:latin typeface="Cambria" panose="02040503050406030204" pitchFamily="18" charset="0"/>
                <a:ea typeface="Cambria" panose="02040503050406030204" pitchFamily="18" charset="0"/>
              </a:rPr>
              <a:t>Chú Luân về quê hết thời gian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10 giờ – 7 giờ = 3 giờ</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Quãng đường về quê dài số ki-lô-mét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55 × 3 = 165 (km)</a:t>
            </a:r>
          </a:p>
          <a:p>
            <a:pPr algn="r">
              <a:lnSpc>
                <a:spcPct val="115000"/>
              </a:lnSpc>
            </a:pPr>
            <a:r>
              <a:rPr lang="vi-VN" sz="3200" dirty="0">
                <a:solidFill>
                  <a:srgbClr val="002060"/>
                </a:solidFill>
                <a:latin typeface="Cambria" panose="02040503050406030204" pitchFamily="18" charset="0"/>
                <a:ea typeface="Cambria" panose="02040503050406030204" pitchFamily="18" charset="0"/>
              </a:rPr>
              <a:t>Đáp số: 165 km.</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22FC3ADC-857D-B65D-7A8D-3E8BA2A40E9C}"/>
              </a:ext>
            </a:extLst>
          </p:cNvPr>
          <p:cNvPicPr>
            <a:picLocks noChangeAspect="1"/>
          </p:cNvPicPr>
          <p:nvPr/>
        </p:nvPicPr>
        <p:blipFill>
          <a:blip r:embed="rId5"/>
          <a:stretch>
            <a:fillRect/>
          </a:stretch>
        </p:blipFill>
        <p:spPr>
          <a:xfrm>
            <a:off x="6073120" y="1784074"/>
            <a:ext cx="2871788" cy="2514600"/>
          </a:xfrm>
          <a:prstGeom prst="rect">
            <a:avLst/>
          </a:prstGeom>
        </p:spPr>
      </p:pic>
    </p:spTree>
    <p:extLst>
      <p:ext uri="{BB962C8B-B14F-4D97-AF65-F5344CB8AC3E}">
        <p14:creationId xmlns:p14="http://schemas.microsoft.com/office/powerpoint/2010/main" val="2479757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left)">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left)">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left)">
                                      <p:cBhvr>
                                        <p:cTn id="25" dur="500"/>
                                        <p:tgtEl>
                                          <p:spTgt spid="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xEl>
                                              <p:pRg st="3" end="3"/>
                                            </p:txEl>
                                          </p:spTgt>
                                        </p:tgtEl>
                                        <p:attrNameLst>
                                          <p:attrName>style.visibility</p:attrName>
                                        </p:attrNameLst>
                                      </p:cBhvr>
                                      <p:to>
                                        <p:strVal val="visible"/>
                                      </p:to>
                                    </p:set>
                                    <p:animEffect transition="in" filter="wipe(left)">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wipe(left)">
                                      <p:cBhvr>
                                        <p:cTn id="3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3"/>
          <a:stretch>
            <a:fillRect/>
          </a:stretch>
        </p:blipFill>
        <p:spPr>
          <a:xfrm>
            <a:off x="391972" y="362857"/>
            <a:ext cx="8752028"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xmlns="" id="{51F0FD7B-8B1F-9CE7-F6B8-D4F0FA26E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9764" y="1402113"/>
            <a:ext cx="9144000" cy="2940592"/>
          </a:xfrm>
          <a:prstGeom prst="rect">
            <a:avLst/>
          </a:prstGeom>
        </p:spPr>
      </p:pic>
    </p:spTree>
    <p:extLst>
      <p:ext uri="{BB962C8B-B14F-4D97-AF65-F5344CB8AC3E}">
        <p14:creationId xmlns:p14="http://schemas.microsoft.com/office/powerpoint/2010/main" val="12501004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xmlns=""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9144000" cy="6858000"/>
          </a:xfrm>
          <a:prstGeom prst="rect">
            <a:avLst/>
          </a:prstGeom>
        </p:spPr>
      </p:pic>
      <p:sp>
        <p:nvSpPr>
          <p:cNvPr id="2" name="TextBox 1">
            <a:extLst>
              <a:ext uri="{FF2B5EF4-FFF2-40B4-BE49-F238E27FC236}">
                <a16:creationId xmlns:a16="http://schemas.microsoft.com/office/drawing/2014/main" xmlns="" id="{2798187E-DAD7-4FAE-A5F5-C2A15612E9CB}"/>
              </a:ext>
            </a:extLst>
          </p:cNvPr>
          <p:cNvSpPr txBox="1"/>
          <p:nvPr/>
        </p:nvSpPr>
        <p:spPr>
          <a:xfrm>
            <a:off x="1461407" y="6013660"/>
            <a:ext cx="6221186"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328390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3"/>
          <a:stretch>
            <a:fillRect/>
          </a:stretch>
        </p:blipFill>
        <p:spPr>
          <a:xfrm>
            <a:off x="391972" y="362857"/>
            <a:ext cx="8752028"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xmlns="" id="{06C55A18-27F4-D923-F42B-ABAFAEAB6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77" y="736270"/>
            <a:ext cx="3621092" cy="4073236"/>
          </a:xfrm>
          <a:prstGeom prst="rect">
            <a:avLst/>
          </a:prstGeom>
        </p:spPr>
      </p:pic>
    </p:spTree>
    <p:extLst>
      <p:ext uri="{BB962C8B-B14F-4D97-AF65-F5344CB8AC3E}">
        <p14:creationId xmlns:p14="http://schemas.microsoft.com/office/powerpoint/2010/main" val="12371352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3653" y="-1962638"/>
            <a:ext cx="7071116"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5026195" y="-1"/>
            <a:ext cx="4214320" cy="6824975"/>
          </a:xfrm>
          <a:prstGeom prst="rect">
            <a:avLst/>
          </a:prstGeom>
        </p:spPr>
      </p:pic>
      <p:sp>
        <p:nvSpPr>
          <p:cNvPr id="10" name="TextBox 9"/>
          <p:cNvSpPr txBox="1"/>
          <p:nvPr/>
        </p:nvSpPr>
        <p:spPr>
          <a:xfrm rot="21399920">
            <a:off x="2284497" y="554726"/>
            <a:ext cx="4537250" cy="3785652"/>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0165" y="866823"/>
            <a:ext cx="2786373"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234162" y="4447836"/>
            <a:ext cx="3345806"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051522" y="5417520"/>
              <a:ext cx="191334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79232" y="167352"/>
            <a:ext cx="675399"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1718" y="188566"/>
            <a:ext cx="1191563"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650" y="148225"/>
            <a:ext cx="1191563"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184" y="233273"/>
            <a:ext cx="1191563"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184" y="143055"/>
            <a:ext cx="1191563"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184" y="124949"/>
            <a:ext cx="1191563"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2251" y="252183"/>
            <a:ext cx="1191563"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015749" y="76197"/>
            <a:ext cx="1966751"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2858143" y="4447836"/>
            <a:ext cx="3345806"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254095" y="5462845"/>
              <a:ext cx="1913345"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5950447" y="4447836"/>
            <a:ext cx="3345806"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386838" y="5417520"/>
              <a:ext cx="1913345"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4247938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3653" y="-1962638"/>
            <a:ext cx="7071116"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5026195" y="-1"/>
            <a:ext cx="4214320" cy="6824975"/>
          </a:xfrm>
          <a:prstGeom prst="rect">
            <a:avLst/>
          </a:prstGeom>
        </p:spPr>
      </p:pic>
      <p:sp>
        <p:nvSpPr>
          <p:cNvPr id="10" name="TextBox 9"/>
          <p:cNvSpPr txBox="1"/>
          <p:nvPr/>
        </p:nvSpPr>
        <p:spPr>
          <a:xfrm rot="21399920">
            <a:off x="2266440" y="243062"/>
            <a:ext cx="4537250" cy="4293483"/>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0165" y="866823"/>
            <a:ext cx="2786373"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234162" y="4447836"/>
            <a:ext cx="3345806"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138085" y="5417520"/>
              <a:ext cx="1740220"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79232" y="167352"/>
            <a:ext cx="675399"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1718" y="188566"/>
            <a:ext cx="1191563"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650" y="148225"/>
            <a:ext cx="1191563"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184" y="233273"/>
            <a:ext cx="1191563"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184" y="143055"/>
            <a:ext cx="1191563"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184" y="124949"/>
            <a:ext cx="1191563"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2251" y="252183"/>
            <a:ext cx="1191563"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015749" y="76197"/>
            <a:ext cx="1966751"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2858143" y="4447836"/>
            <a:ext cx="3345806"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538362" y="5462845"/>
              <a:ext cx="1344812"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5950447" y="4447836"/>
            <a:ext cx="3345806"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528971" y="5417520"/>
              <a:ext cx="1629078"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876137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3653" y="-1962638"/>
            <a:ext cx="7071116"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5026195" y="-1"/>
            <a:ext cx="4214320" cy="6824975"/>
          </a:xfrm>
          <a:prstGeom prst="rect">
            <a:avLst/>
          </a:prstGeom>
        </p:spPr>
      </p:pic>
      <p:sp>
        <p:nvSpPr>
          <p:cNvPr id="10" name="TextBox 9"/>
          <p:cNvSpPr txBox="1"/>
          <p:nvPr/>
        </p:nvSpPr>
        <p:spPr>
          <a:xfrm rot="21399920">
            <a:off x="2262422" y="750126"/>
            <a:ext cx="4537250" cy="3582519"/>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0165" y="866823"/>
            <a:ext cx="2786373"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234162" y="4447836"/>
            <a:ext cx="3345806"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193654" y="5417520"/>
              <a:ext cx="1629078"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79232" y="167352"/>
            <a:ext cx="675399"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1718" y="188566"/>
            <a:ext cx="1191563"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650" y="148225"/>
            <a:ext cx="1191563"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184" y="233273"/>
            <a:ext cx="1191563"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184" y="143055"/>
            <a:ext cx="1191563"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184" y="124949"/>
            <a:ext cx="1191563"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2251" y="252183"/>
            <a:ext cx="1191563"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015749" y="76197"/>
            <a:ext cx="1966751"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2858143" y="4447836"/>
            <a:ext cx="3345806"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396228" y="5462845"/>
              <a:ext cx="1629078"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5950447" y="4447836"/>
            <a:ext cx="3345806"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528971" y="5417520"/>
              <a:ext cx="1629078"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207160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18721427-BBE4-42E6-AA0A-C2364D8EA9DC}"/>
              </a:ext>
            </a:extLst>
          </p:cNvPr>
          <p:cNvSpPr txBox="1"/>
          <p:nvPr/>
        </p:nvSpPr>
        <p:spPr>
          <a:xfrm>
            <a:off x="2436392" y="275133"/>
            <a:ext cx="5336008" cy="707886"/>
          </a:xfrm>
          <a:prstGeom prst="rect">
            <a:avLst/>
          </a:prstGeom>
          <a:noFill/>
        </p:spPr>
        <p:txBody>
          <a:bodyPr wrap="square" rtlCol="0">
            <a:spAutoFit/>
          </a:bodyPr>
          <a:lstStyle/>
          <a:p>
            <a:pPr algn="ctr"/>
            <a:r>
              <a:rPr lang="en-US" altLang="zh-CN" sz="4000" b="1" dirty="0">
                <a:solidFill>
                  <a:schemeClr val="bg1"/>
                </a:solidFill>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000" b="1" dirty="0">
              <a:solidFill>
                <a:schemeClr val="bg1"/>
              </a:solidFill>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619077" y="1155203"/>
            <a:ext cx="8013058" cy="1077218"/>
          </a:xfrm>
          <a:prstGeom prst="rect">
            <a:avLst/>
          </a:prstGeom>
          <a:noFill/>
        </p:spPr>
        <p:txBody>
          <a:bodyPr wrap="square" rtlCol="0">
            <a:spAutoFit/>
          </a:bodyPr>
          <a:lstStyle/>
          <a:p>
            <a:pPr algn="just"/>
            <a:r>
              <a:rPr lang="en-US" altLang="zh-CN" sz="3200" dirty="0">
                <a:solidFill>
                  <a:schemeClr val="bg1"/>
                </a:solidFill>
                <a:latin typeface="Cambria" panose="02040503050406030204" pitchFamily="18" charset="0"/>
                <a:ea typeface="Cambria" panose="02040503050406030204" pitchFamily="18" charset="0"/>
              </a:rPr>
              <a:t>1) </a:t>
            </a:r>
            <a:r>
              <a:rPr lang="en-US" altLang="zh-CN" sz="3200" dirty="0" err="1">
                <a:solidFill>
                  <a:schemeClr val="bg1"/>
                </a:solidFill>
                <a:latin typeface="Cambria" panose="02040503050406030204" pitchFamily="18" charset="0"/>
                <a:ea typeface="Cambria" panose="02040503050406030204" pitchFamily="18" charset="0"/>
              </a:rPr>
              <a:t>Muốn</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tính</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quãng</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đường</a:t>
            </a:r>
            <a:r>
              <a:rPr lang="en-US" altLang="zh-CN" sz="3200" dirty="0">
                <a:solidFill>
                  <a:schemeClr val="bg1"/>
                </a:solidFill>
                <a:latin typeface="Cambria" panose="02040503050406030204" pitchFamily="18" charset="0"/>
                <a:ea typeface="Cambria" panose="02040503050406030204" pitchFamily="18" charset="0"/>
              </a:rPr>
              <a:t>, ta </a:t>
            </a:r>
            <a:r>
              <a:rPr lang="en-US" altLang="zh-CN" sz="3200" dirty="0" err="1">
                <a:solidFill>
                  <a:schemeClr val="bg1"/>
                </a:solidFill>
                <a:latin typeface="Cambria" panose="02040503050406030204" pitchFamily="18" charset="0"/>
                <a:ea typeface="Cambria" panose="02040503050406030204" pitchFamily="18" charset="0"/>
              </a:rPr>
              <a:t>lấy</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u="sng" dirty="0" err="1">
                <a:solidFill>
                  <a:schemeClr val="bg1"/>
                </a:solidFill>
                <a:latin typeface="Cambria" panose="02040503050406030204" pitchFamily="18" charset="0"/>
                <a:ea typeface="Cambria" panose="02040503050406030204" pitchFamily="18" charset="0"/>
              </a:rPr>
              <a:t>vận</a:t>
            </a:r>
            <a:r>
              <a:rPr lang="en-US" altLang="zh-CN" sz="3200" u="sng" dirty="0">
                <a:solidFill>
                  <a:schemeClr val="bg1"/>
                </a:solidFill>
                <a:latin typeface="Cambria" panose="02040503050406030204" pitchFamily="18" charset="0"/>
                <a:ea typeface="Cambria" panose="02040503050406030204" pitchFamily="18" charset="0"/>
              </a:rPr>
              <a:t> </a:t>
            </a:r>
            <a:r>
              <a:rPr lang="en-US" altLang="zh-CN" sz="3200" u="sng" dirty="0" err="1">
                <a:solidFill>
                  <a:schemeClr val="bg1"/>
                </a:solidFill>
                <a:latin typeface="Cambria" panose="02040503050406030204" pitchFamily="18" charset="0"/>
                <a:ea typeface="Cambria" panose="02040503050406030204" pitchFamily="18" charset="0"/>
              </a:rPr>
              <a:t>tốc</a:t>
            </a:r>
            <a:r>
              <a:rPr lang="en-US" altLang="zh-CN" sz="3200" u="sng" dirty="0">
                <a:solidFill>
                  <a:schemeClr val="bg1"/>
                </a:solidFill>
                <a:latin typeface="Cambria" panose="02040503050406030204" pitchFamily="18" charset="0"/>
                <a:ea typeface="Cambria" panose="02040503050406030204" pitchFamily="18" charset="0"/>
              </a:rPr>
              <a:t> </a:t>
            </a:r>
            <a:r>
              <a:rPr lang="en-US" altLang="zh-CN" sz="3200" u="sng" dirty="0" err="1">
                <a:solidFill>
                  <a:schemeClr val="bg1"/>
                </a:solidFill>
                <a:latin typeface="Cambria" panose="02040503050406030204" pitchFamily="18" charset="0"/>
                <a:ea typeface="Cambria" panose="02040503050406030204" pitchFamily="18" charset="0"/>
              </a:rPr>
              <a:t>nhân</a:t>
            </a:r>
            <a:r>
              <a:rPr lang="en-US" altLang="zh-CN" sz="3200" u="sng" dirty="0">
                <a:solidFill>
                  <a:schemeClr val="bg1"/>
                </a:solidFill>
                <a:latin typeface="Cambria" panose="02040503050406030204" pitchFamily="18" charset="0"/>
                <a:ea typeface="Cambria" panose="02040503050406030204" pitchFamily="18" charset="0"/>
              </a:rPr>
              <a:t> </a:t>
            </a:r>
            <a:r>
              <a:rPr lang="en-US" altLang="zh-CN" sz="3200" u="sng" dirty="0" err="1">
                <a:solidFill>
                  <a:schemeClr val="bg1"/>
                </a:solidFill>
                <a:latin typeface="Cambria" panose="02040503050406030204" pitchFamily="18" charset="0"/>
                <a:ea typeface="Cambria" panose="02040503050406030204" pitchFamily="18" charset="0"/>
              </a:rPr>
              <a:t>với</a:t>
            </a:r>
            <a:r>
              <a:rPr lang="en-US" altLang="zh-CN" sz="3200" u="sng" dirty="0">
                <a:solidFill>
                  <a:schemeClr val="bg1"/>
                </a:solidFill>
                <a:latin typeface="Cambria" panose="02040503050406030204" pitchFamily="18" charset="0"/>
                <a:ea typeface="Cambria" panose="02040503050406030204" pitchFamily="18" charset="0"/>
              </a:rPr>
              <a:t> </a:t>
            </a:r>
            <a:r>
              <a:rPr lang="en-US" altLang="zh-CN" sz="3200" u="sng" dirty="0" err="1">
                <a:solidFill>
                  <a:schemeClr val="bg1"/>
                </a:solidFill>
                <a:latin typeface="Cambria" panose="02040503050406030204" pitchFamily="18" charset="0"/>
                <a:ea typeface="Cambria" panose="02040503050406030204" pitchFamily="18" charset="0"/>
              </a:rPr>
              <a:t>thời</a:t>
            </a:r>
            <a:r>
              <a:rPr lang="en-US" altLang="zh-CN" sz="3200" u="sng" dirty="0">
                <a:solidFill>
                  <a:schemeClr val="bg1"/>
                </a:solidFill>
                <a:latin typeface="Cambria" panose="02040503050406030204" pitchFamily="18" charset="0"/>
                <a:ea typeface="Cambria" panose="02040503050406030204" pitchFamily="18" charset="0"/>
              </a:rPr>
              <a:t> </a:t>
            </a:r>
            <a:r>
              <a:rPr lang="en-US" altLang="zh-CN" sz="3200" u="sng" dirty="0" err="1">
                <a:solidFill>
                  <a:schemeClr val="bg1"/>
                </a:solidFill>
                <a:latin typeface="Cambria" panose="02040503050406030204" pitchFamily="18" charset="0"/>
                <a:ea typeface="Cambria" panose="02040503050406030204" pitchFamily="18" charset="0"/>
              </a:rPr>
              <a:t>gian</a:t>
            </a:r>
            <a:r>
              <a:rPr lang="en-US" altLang="zh-CN" sz="3200" dirty="0">
                <a:solidFill>
                  <a:schemeClr val="bg1"/>
                </a:solidFill>
                <a:latin typeface="Cambria" panose="02040503050406030204" pitchFamily="18" charset="0"/>
                <a:ea typeface="Cambria" panose="02040503050406030204" pitchFamily="18" charset="0"/>
              </a:rPr>
              <a:t>.</a:t>
            </a:r>
            <a:endParaRPr lang="zh-CN" altLang="en-US" sz="3200" dirty="0">
              <a:solidFill>
                <a:schemeClr val="bg1"/>
              </a:solidFill>
              <a:latin typeface="Cambria" panose="02040503050406030204" pitchFamily="18"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xmlns="" id="{1C719FA0-20F2-4CD6-A00A-B38E78ABBBE2}"/>
              </a:ext>
            </a:extLst>
          </p:cNvPr>
          <p:cNvGrpSpPr/>
          <p:nvPr/>
        </p:nvGrpSpPr>
        <p:grpSpPr>
          <a:xfrm>
            <a:off x="2570408" y="2357297"/>
            <a:ext cx="4094512" cy="1289944"/>
            <a:chOff x="3427210" y="1901589"/>
            <a:chExt cx="5459349" cy="1745652"/>
          </a:xfrm>
        </p:grpSpPr>
        <p:sp>
          <p:nvSpPr>
            <p:cNvPr id="7" name="Rectangle: Rounded Corners 6">
              <a:extLst>
                <a:ext uri="{FF2B5EF4-FFF2-40B4-BE49-F238E27FC236}">
                  <a16:creationId xmlns:a16="http://schemas.microsoft.com/office/drawing/2014/main" xmlns=""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endParaRPr>
            </a:p>
          </p:txBody>
        </p:sp>
        <p:sp>
          <p:nvSpPr>
            <p:cNvPr id="23" name="文本框 3">
              <a:extLst>
                <a:ext uri="{FF2B5EF4-FFF2-40B4-BE49-F238E27FC236}">
                  <a16:creationId xmlns:a16="http://schemas.microsoft.com/office/drawing/2014/main" xmlns="" id="{906E578E-C05D-430E-80C4-FA7282D1C138}"/>
                </a:ext>
              </a:extLst>
            </p:cNvPr>
            <p:cNvSpPr txBox="1"/>
            <p:nvPr/>
          </p:nvSpPr>
          <p:spPr>
            <a:xfrm>
              <a:off x="3749885" y="2939355"/>
              <a:ext cx="5136674" cy="707886"/>
            </a:xfrm>
            <a:prstGeom prst="rect">
              <a:avLst/>
            </a:prstGeom>
            <a:noFill/>
          </p:spPr>
          <p:txBody>
            <a:bodyPr wrap="square" rtlCol="0">
              <a:spAutoFit/>
            </a:bodyPr>
            <a:lstStyle/>
            <a:p>
              <a:pPr algn="just"/>
              <a:r>
                <a:rPr lang="en-US" altLang="zh-CN" sz="2000">
                  <a:solidFill>
                    <a:schemeClr val="bg1"/>
                  </a:solidFill>
                  <a:latin typeface="Cambria" panose="02040503050406030204" pitchFamily="18" charset="0"/>
                  <a:ea typeface="Cambria" panose="02040503050406030204" pitchFamily="18" charset="0"/>
                </a:rPr>
                <a:t>(s: quãng đường; v: vận tốc; t: thời gian)</a:t>
              </a:r>
              <a:endParaRPr lang="zh-CN" altLang="en-US" sz="2000" dirty="0">
                <a:solidFill>
                  <a:schemeClr val="bg1"/>
                </a:solidFill>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3">
                <a:lum bright="40000" contrast="40000"/>
                <a:extLst>
                  <a:ext uri="{96DAC541-7B7A-43D3-8B79-37D633B846F1}">
                    <asvg:svgBlip xmlns:asvg="http://schemas.microsoft.com/office/drawing/2016/SVG/main" xmlns=""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xmlns=""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xmlns=""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xmlns="" id="{20FB37AC-8E43-4665-B8B1-156AC9FE4BEB}"/>
              </a:ext>
            </a:extLst>
          </p:cNvPr>
          <p:cNvSpPr txBox="1"/>
          <p:nvPr/>
        </p:nvSpPr>
        <p:spPr>
          <a:xfrm>
            <a:off x="619077" y="3527877"/>
            <a:ext cx="8182491" cy="1569660"/>
          </a:xfrm>
          <a:prstGeom prst="rect">
            <a:avLst/>
          </a:prstGeom>
          <a:noFill/>
        </p:spPr>
        <p:txBody>
          <a:bodyPr wrap="square" rtlCol="0">
            <a:spAutoFit/>
          </a:bodyPr>
          <a:lstStyle/>
          <a:p>
            <a:pPr algn="just"/>
            <a:r>
              <a:rPr lang="en-US" altLang="zh-CN" sz="3200" dirty="0">
                <a:solidFill>
                  <a:schemeClr val="bg1"/>
                </a:solidFill>
                <a:latin typeface="Cambria" panose="02040503050406030204" pitchFamily="18" charset="0"/>
                <a:ea typeface="Cambria" panose="02040503050406030204" pitchFamily="18" charset="0"/>
              </a:rPr>
              <a:t>2) </a:t>
            </a:r>
            <a:r>
              <a:rPr lang="vi-VN" altLang="zh-CN" sz="3200" dirty="0">
                <a:solidFill>
                  <a:schemeClr val="bg1"/>
                </a:solidFill>
                <a:latin typeface="Cambria" panose="02040503050406030204" pitchFamily="18" charset="0"/>
                <a:ea typeface="Cambria" panose="02040503050406030204" pitchFamily="18" charset="0"/>
              </a:rPr>
              <a:t>Đơn vị đo của quãng đường và thời gian cần </a:t>
            </a:r>
            <a:r>
              <a:rPr lang="vi-VN" altLang="zh-CN" sz="3200" u="sng" dirty="0">
                <a:solidFill>
                  <a:schemeClr val="bg1"/>
                </a:solidFill>
                <a:latin typeface="Cambria" panose="02040503050406030204" pitchFamily="18" charset="0"/>
                <a:ea typeface="Cambria" panose="02040503050406030204" pitchFamily="18" charset="0"/>
              </a:rPr>
              <a:t>thống nhất</a:t>
            </a:r>
            <a:r>
              <a:rPr lang="vi-VN" altLang="zh-CN" sz="3200" dirty="0">
                <a:solidFill>
                  <a:schemeClr val="bg1"/>
                </a:solidFill>
                <a:latin typeface="Cambria" panose="02040503050406030204" pitchFamily="18" charset="0"/>
                <a:ea typeface="Cambria" panose="02040503050406030204" pitchFamily="18" charset="0"/>
              </a:rPr>
              <a:t> với đơn vị của quãng đường và thời gian trong số đo vận tốc.</a:t>
            </a:r>
            <a:endParaRPr lang="zh-CN" altLang="en-US" sz="3200" dirty="0">
              <a:solidFill>
                <a:schemeClr val="bg1"/>
              </a:solidFill>
              <a:latin typeface="Cambria" panose="02040503050406030204" pitchFamily="18" charset="0"/>
              <a:ea typeface="字魂105号-简雅黑" panose="00000500000000000000" pitchFamily="2" charset="-122"/>
            </a:endParaRPr>
          </a:p>
        </p:txBody>
      </p:sp>
      <p:sp>
        <p:nvSpPr>
          <p:cNvPr id="18" name="文本框 3">
            <a:extLst>
              <a:ext uri="{FF2B5EF4-FFF2-40B4-BE49-F238E27FC236}">
                <a16:creationId xmlns:a16="http://schemas.microsoft.com/office/drawing/2014/main" xmlns="" id="{99AC04B0-BF62-42C9-B022-83796D6C9087}"/>
              </a:ext>
            </a:extLst>
          </p:cNvPr>
          <p:cNvSpPr txBox="1"/>
          <p:nvPr/>
        </p:nvSpPr>
        <p:spPr>
          <a:xfrm>
            <a:off x="634345" y="5090231"/>
            <a:ext cx="8129951" cy="1569660"/>
          </a:xfrm>
          <a:prstGeom prst="rect">
            <a:avLst/>
          </a:prstGeom>
          <a:noFill/>
        </p:spPr>
        <p:txBody>
          <a:bodyPr wrap="square" rtlCol="0">
            <a:spAutoFit/>
          </a:bodyPr>
          <a:lstStyle/>
          <a:p>
            <a:pPr algn="just"/>
            <a:r>
              <a:rPr lang="en-US" altLang="zh-CN" sz="3200" dirty="0">
                <a:solidFill>
                  <a:schemeClr val="bg1"/>
                </a:solidFill>
                <a:latin typeface="Cambria" panose="02040503050406030204" pitchFamily="18" charset="0"/>
                <a:ea typeface="Cambria" panose="02040503050406030204" pitchFamily="18" charset="0"/>
              </a:rPr>
              <a:t>3) Khi </a:t>
            </a:r>
            <a:r>
              <a:rPr lang="en-US" altLang="zh-CN" sz="3200" dirty="0" err="1">
                <a:solidFill>
                  <a:schemeClr val="bg1"/>
                </a:solidFill>
                <a:latin typeface="Cambria" panose="02040503050406030204" pitchFamily="18" charset="0"/>
                <a:ea typeface="Cambria" panose="02040503050406030204" pitchFamily="18" charset="0"/>
              </a:rPr>
              <a:t>đổi</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số</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đo</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thời</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gian</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nếu</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kết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quả</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là</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số</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thập</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phân</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vô</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hạn</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thì</a:t>
            </a:r>
            <a:r>
              <a:rPr lang="en-US" altLang="zh-CN" sz="3200" dirty="0">
                <a:solidFill>
                  <a:schemeClr val="bg1"/>
                </a:solidFill>
                <a:latin typeface="Cambria" panose="02040503050406030204" pitchFamily="18" charset="0"/>
                <a:ea typeface="Cambria" panose="02040503050406030204" pitchFamily="18" charset="0"/>
              </a:rPr>
              <a:t> ta </a:t>
            </a:r>
            <a:r>
              <a:rPr lang="en-US" altLang="zh-CN" sz="3200" dirty="0" err="1">
                <a:solidFill>
                  <a:schemeClr val="bg1"/>
                </a:solidFill>
                <a:latin typeface="Cambria" panose="02040503050406030204" pitchFamily="18" charset="0"/>
                <a:ea typeface="Cambria" panose="02040503050406030204" pitchFamily="18" charset="0"/>
              </a:rPr>
              <a:t>nên</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u="sng" dirty="0" err="1">
                <a:solidFill>
                  <a:schemeClr val="bg1"/>
                </a:solidFill>
                <a:latin typeface="Cambria" panose="02040503050406030204" pitchFamily="18" charset="0"/>
                <a:ea typeface="Cambria" panose="02040503050406030204" pitchFamily="18" charset="0"/>
              </a:rPr>
              <a:t>để</a:t>
            </a:r>
            <a:r>
              <a:rPr lang="en-US" altLang="zh-CN" sz="3200" u="sng" dirty="0">
                <a:solidFill>
                  <a:schemeClr val="bg1"/>
                </a:solidFill>
                <a:latin typeface="Cambria" panose="02040503050406030204" pitchFamily="18" charset="0"/>
                <a:ea typeface="Cambria" panose="02040503050406030204" pitchFamily="18" charset="0"/>
              </a:rPr>
              <a:t> ở </a:t>
            </a:r>
            <a:r>
              <a:rPr lang="en-US" altLang="zh-CN" sz="3200" u="sng" dirty="0" err="1">
                <a:solidFill>
                  <a:schemeClr val="bg1"/>
                </a:solidFill>
                <a:latin typeface="Cambria" panose="02040503050406030204" pitchFamily="18" charset="0"/>
                <a:ea typeface="Cambria" panose="02040503050406030204" pitchFamily="18" charset="0"/>
              </a:rPr>
              <a:t>dạng</a:t>
            </a:r>
            <a:r>
              <a:rPr lang="en-US" altLang="zh-CN" sz="3200" u="sng" dirty="0">
                <a:solidFill>
                  <a:schemeClr val="bg1"/>
                </a:solidFill>
                <a:latin typeface="Cambria" panose="02040503050406030204" pitchFamily="18" charset="0"/>
                <a:ea typeface="Cambria" panose="02040503050406030204" pitchFamily="18" charset="0"/>
              </a:rPr>
              <a:t> </a:t>
            </a:r>
            <a:r>
              <a:rPr lang="en-US" altLang="zh-CN" sz="3200" u="sng" dirty="0" err="1">
                <a:solidFill>
                  <a:schemeClr val="bg1"/>
                </a:solidFill>
                <a:latin typeface="Cambria" panose="02040503050406030204" pitchFamily="18" charset="0"/>
                <a:ea typeface="Cambria" panose="02040503050406030204" pitchFamily="18" charset="0"/>
              </a:rPr>
              <a:t>phân</a:t>
            </a:r>
            <a:r>
              <a:rPr lang="en-US" altLang="zh-CN" sz="3200" u="sng" dirty="0">
                <a:solidFill>
                  <a:schemeClr val="bg1"/>
                </a:solidFill>
                <a:latin typeface="Cambria" panose="02040503050406030204" pitchFamily="18" charset="0"/>
                <a:ea typeface="Cambria" panose="02040503050406030204" pitchFamily="18" charset="0"/>
              </a:rPr>
              <a:t> </a:t>
            </a:r>
            <a:r>
              <a:rPr lang="en-US" altLang="zh-CN" sz="3200" u="sng" dirty="0" err="1">
                <a:solidFill>
                  <a:schemeClr val="bg1"/>
                </a:solidFill>
                <a:latin typeface="Cambria" panose="02040503050406030204" pitchFamily="18" charset="0"/>
                <a:ea typeface="Cambria" panose="02040503050406030204" pitchFamily="18" charset="0"/>
              </a:rPr>
              <a:t>số</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để</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tìm</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ra</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kết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quả</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chính</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xác</a:t>
            </a:r>
            <a:r>
              <a:rPr lang="en-US" altLang="zh-CN" sz="3200" dirty="0">
                <a:solidFill>
                  <a:schemeClr val="bg1"/>
                </a:solidFill>
                <a:latin typeface="Cambria" panose="02040503050406030204" pitchFamily="18" charset="0"/>
                <a:ea typeface="Cambria" panose="02040503050406030204" pitchFamily="18" charset="0"/>
              </a:rPr>
              <a:t>.</a:t>
            </a:r>
            <a:endParaRPr lang="zh-CN" altLang="en-US" sz="3200" dirty="0">
              <a:solidFill>
                <a:schemeClr val="bg1"/>
              </a:solidFill>
              <a:latin typeface="Cambria" panose="02040503050406030204" pitchFamily="18" charset="0"/>
              <a:ea typeface="字魂105号-简雅黑" panose="00000500000000000000" pitchFamily="2" charset="-122"/>
            </a:endParaRPr>
          </a:p>
        </p:txBody>
      </p:sp>
    </p:spTree>
    <p:extLst>
      <p:ext uri="{BB962C8B-B14F-4D97-AF65-F5344CB8AC3E}">
        <p14:creationId xmlns:p14="http://schemas.microsoft.com/office/powerpoint/2010/main" val="21149023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29" y="304800"/>
            <a:ext cx="879618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5" name="Group 4"/>
          <p:cNvGrpSpPr>
            <a:grpSpLocks/>
          </p:cNvGrpSpPr>
          <p:nvPr/>
        </p:nvGrpSpPr>
        <p:grpSpPr bwMode="auto">
          <a:xfrm>
            <a:off x="1" y="-6351"/>
            <a:ext cx="9144000" cy="6864351"/>
            <a:chOff x="0" y="-4"/>
            <a:chExt cx="5810" cy="4324"/>
          </a:xfrm>
        </p:grpSpPr>
        <p:pic>
          <p:nvPicPr>
            <p:cNvPr id="8223" name="Picture 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7" y="2087"/>
              <a:ext cx="432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76"/>
              <a:ext cx="576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7"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86" y="2086"/>
              <a:ext cx="43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6" name="Picture 8"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
              <a:ext cx="576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7" name="Picture 9" descr="BOCAU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83907">
            <a:off x="1314450" y="1371600"/>
            <a:ext cx="620316"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0" descr="BOCAU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33751" y="1447802"/>
            <a:ext cx="65008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AutoShape 11">
            <a:hlinkClick r:id="" action="ppaction://noaction"/>
          </p:cNvPr>
          <p:cNvSpPr>
            <a:spLocks noChangeArrowheads="1"/>
          </p:cNvSpPr>
          <p:nvPr/>
        </p:nvSpPr>
        <p:spPr bwMode="auto">
          <a:xfrm rot="16200000">
            <a:off x="2848968" y="5826722"/>
            <a:ext cx="1439862" cy="1079897"/>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0" name="AutoShape 12"/>
          <p:cNvSpPr>
            <a:spLocks noChangeArrowheads="1"/>
          </p:cNvSpPr>
          <p:nvPr/>
        </p:nvSpPr>
        <p:spPr bwMode="auto">
          <a:xfrm>
            <a:off x="4457700" y="411480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1" name="AutoShape 13"/>
          <p:cNvSpPr>
            <a:spLocks noChangeArrowheads="1"/>
          </p:cNvSpPr>
          <p:nvPr/>
        </p:nvSpPr>
        <p:spPr bwMode="auto">
          <a:xfrm>
            <a:off x="3543300" y="41910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2" name="AutoShape 14"/>
          <p:cNvSpPr>
            <a:spLocks noChangeArrowheads="1"/>
          </p:cNvSpPr>
          <p:nvPr/>
        </p:nvSpPr>
        <p:spPr bwMode="auto">
          <a:xfrm>
            <a:off x="4457700" y="38100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3" name="AutoShape 15"/>
          <p:cNvSpPr>
            <a:spLocks noChangeArrowheads="1"/>
          </p:cNvSpPr>
          <p:nvPr/>
        </p:nvSpPr>
        <p:spPr bwMode="auto">
          <a:xfrm>
            <a:off x="4343400" y="2057400"/>
            <a:ext cx="671513" cy="895350"/>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4" name="AutoShape 16"/>
          <p:cNvSpPr>
            <a:spLocks noChangeArrowheads="1"/>
          </p:cNvSpPr>
          <p:nvPr/>
        </p:nvSpPr>
        <p:spPr bwMode="auto">
          <a:xfrm>
            <a:off x="3200400" y="76202"/>
            <a:ext cx="857250" cy="1439863"/>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5" name="AutoShape 17"/>
          <p:cNvSpPr>
            <a:spLocks noChangeArrowheads="1"/>
          </p:cNvSpPr>
          <p:nvPr/>
        </p:nvSpPr>
        <p:spPr bwMode="auto">
          <a:xfrm>
            <a:off x="3829050" y="1066801"/>
            <a:ext cx="1085850" cy="1439863"/>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6" name="AutoShape 18"/>
          <p:cNvSpPr>
            <a:spLocks noChangeArrowheads="1"/>
          </p:cNvSpPr>
          <p:nvPr/>
        </p:nvSpPr>
        <p:spPr bwMode="auto">
          <a:xfrm>
            <a:off x="4686300" y="441960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7" name="AutoShape 19"/>
          <p:cNvSpPr>
            <a:spLocks noChangeArrowheads="1"/>
          </p:cNvSpPr>
          <p:nvPr/>
        </p:nvSpPr>
        <p:spPr bwMode="auto">
          <a:xfrm>
            <a:off x="2457450" y="421005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8" name="AutoShape 20"/>
          <p:cNvSpPr>
            <a:spLocks noChangeArrowheads="1"/>
          </p:cNvSpPr>
          <p:nvPr/>
        </p:nvSpPr>
        <p:spPr bwMode="auto">
          <a:xfrm>
            <a:off x="5886450" y="1219202"/>
            <a:ext cx="1085850" cy="1439863"/>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69" name="AutoShape 21"/>
          <p:cNvSpPr>
            <a:spLocks noChangeArrowheads="1"/>
          </p:cNvSpPr>
          <p:nvPr/>
        </p:nvSpPr>
        <p:spPr bwMode="auto">
          <a:xfrm>
            <a:off x="6743700" y="4572000"/>
            <a:ext cx="671513"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0" name="AutoShape 22"/>
          <p:cNvSpPr>
            <a:spLocks noChangeArrowheads="1"/>
          </p:cNvSpPr>
          <p:nvPr/>
        </p:nvSpPr>
        <p:spPr bwMode="auto">
          <a:xfrm>
            <a:off x="5829300" y="46482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1" name="AutoShape 23"/>
          <p:cNvSpPr>
            <a:spLocks noChangeArrowheads="1"/>
          </p:cNvSpPr>
          <p:nvPr/>
        </p:nvSpPr>
        <p:spPr bwMode="auto">
          <a:xfrm>
            <a:off x="6858000" y="609600"/>
            <a:ext cx="671513" cy="10477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2" name="AutoShape 24"/>
          <p:cNvSpPr>
            <a:spLocks noChangeArrowheads="1"/>
          </p:cNvSpPr>
          <p:nvPr/>
        </p:nvSpPr>
        <p:spPr bwMode="auto">
          <a:xfrm>
            <a:off x="5372100" y="381002"/>
            <a:ext cx="857250" cy="1439863"/>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4" name="AutoShape 26">
            <a:hlinkClick r:id="" action="ppaction://noaction"/>
          </p:cNvPr>
          <p:cNvSpPr>
            <a:spLocks noChangeArrowheads="1"/>
          </p:cNvSpPr>
          <p:nvPr/>
        </p:nvSpPr>
        <p:spPr bwMode="auto">
          <a:xfrm rot="16200000">
            <a:off x="963018" y="4066185"/>
            <a:ext cx="1439863" cy="1079897"/>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5" name="AutoShape 27">
            <a:hlinkClick r:id="" action="ppaction://noaction"/>
          </p:cNvPr>
          <p:cNvSpPr>
            <a:spLocks noChangeArrowheads="1"/>
          </p:cNvSpPr>
          <p:nvPr/>
        </p:nvSpPr>
        <p:spPr bwMode="auto">
          <a:xfrm rot="16200000">
            <a:off x="1191618" y="6047385"/>
            <a:ext cx="1439863" cy="1079897"/>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6" name="AutoShape 28"/>
          <p:cNvSpPr>
            <a:spLocks noChangeArrowheads="1"/>
          </p:cNvSpPr>
          <p:nvPr/>
        </p:nvSpPr>
        <p:spPr bwMode="auto">
          <a:xfrm>
            <a:off x="2171700" y="18288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7" name="AutoShape 29"/>
          <p:cNvSpPr>
            <a:spLocks noChangeArrowheads="1"/>
          </p:cNvSpPr>
          <p:nvPr/>
        </p:nvSpPr>
        <p:spPr bwMode="auto">
          <a:xfrm>
            <a:off x="1771650" y="31242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8" name="AutoShape 30"/>
          <p:cNvSpPr>
            <a:spLocks noChangeArrowheads="1"/>
          </p:cNvSpPr>
          <p:nvPr/>
        </p:nvSpPr>
        <p:spPr bwMode="auto">
          <a:xfrm>
            <a:off x="2057400" y="44196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79" name="AutoShape 31"/>
          <p:cNvSpPr>
            <a:spLocks noChangeArrowheads="1"/>
          </p:cNvSpPr>
          <p:nvPr/>
        </p:nvSpPr>
        <p:spPr bwMode="auto">
          <a:xfrm>
            <a:off x="3314700" y="34290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sp>
        <p:nvSpPr>
          <p:cNvPr id="53280" name="AutoShape 32"/>
          <p:cNvSpPr>
            <a:spLocks noChangeArrowheads="1"/>
          </p:cNvSpPr>
          <p:nvPr/>
        </p:nvSpPr>
        <p:spPr bwMode="auto">
          <a:xfrm>
            <a:off x="1543050" y="1524000"/>
            <a:ext cx="671513" cy="895350"/>
          </a:xfrm>
          <a:prstGeom prst="irregularSeal1">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Times New Roman" panose="02020603050405020304" pitchFamily="18" charset="0"/>
            </a:endParaRPr>
          </a:p>
        </p:txBody>
      </p:sp>
      <p:pic>
        <p:nvPicPr>
          <p:cNvPr id="53281" name="Dau chan phia truoc .mp3.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457700" y="72390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2" name="Picture 34" descr="blumen-pflanzen10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964781" y="5384800"/>
            <a:ext cx="11858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3" name="Picture 35" descr="BOCAU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757067" flipH="1">
            <a:off x="6972300" y="5334000"/>
            <a:ext cx="10858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4" name="Picture 36" descr="BOCAU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894659">
            <a:off x="1257300" y="5305427"/>
            <a:ext cx="9572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40101" y="2727443"/>
            <a:ext cx="4350544" cy="1938992"/>
          </a:xfrm>
          <a:prstGeom prst="rect">
            <a:avLst/>
          </a:prstGeom>
          <a:noFill/>
        </p:spPr>
        <p:txBody>
          <a:bodyPr wrap="square" rtlCol="0">
            <a:spAutoFit/>
          </a:bodyPr>
          <a:lstStyle/>
          <a:p>
            <a:r>
              <a:rPr lang="en-US" sz="6000" b="1" dirty="0" smtClean="0">
                <a:solidFill>
                  <a:schemeClr val="bg1"/>
                </a:solidFill>
                <a:latin typeface="Times New Roman" pitchFamily="18" charset="0"/>
                <a:cs typeface="Times New Roman" pitchFamily="18" charset="0"/>
              </a:rPr>
              <a:t>HẸN GẶP LẠI</a:t>
            </a:r>
            <a:endParaRPr lang="en-US" sz="6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2181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53282"/>
                                        </p:tgtEl>
                                        <p:attrNameLst>
                                          <p:attrName>style.visibility</p:attrName>
                                        </p:attrNameLst>
                                      </p:cBhvr>
                                      <p:to>
                                        <p:strVal val="visible"/>
                                      </p:to>
                                    </p:set>
                                    <p:animEffect transition="in" filter="box(out)">
                                      <p:cBhvr>
                                        <p:cTn id="7" dur="3000"/>
                                        <p:tgtEl>
                                          <p:spTgt spid="53282"/>
                                        </p:tgtEl>
                                      </p:cBhvr>
                                    </p:animEffect>
                                  </p:childTnLst>
                                </p:cTn>
                              </p:par>
                              <p:par>
                                <p:cTn id="8" presetID="23" presetClass="entr" presetSubtype="528" repeatCount="indefinite" fill="hold" nodeType="withEffect">
                                  <p:stCondLst>
                                    <p:cond delay="0"/>
                                  </p:stCondLst>
                                  <p:childTnLst>
                                    <p:set>
                                      <p:cBhvr>
                                        <p:cTn id="9" dur="1" fill="hold">
                                          <p:stCondLst>
                                            <p:cond delay="0"/>
                                          </p:stCondLst>
                                        </p:cTn>
                                        <p:tgtEl>
                                          <p:spTgt spid="53262"/>
                                        </p:tgtEl>
                                        <p:attrNameLst>
                                          <p:attrName>style.visibility</p:attrName>
                                        </p:attrNameLst>
                                      </p:cBhvr>
                                      <p:to>
                                        <p:strVal val="visible"/>
                                      </p:to>
                                    </p:set>
                                    <p:anim calcmode="lin" valueType="num">
                                      <p:cBhvr>
                                        <p:cTn id="10" dur="5000" fill="hold"/>
                                        <p:tgtEl>
                                          <p:spTgt spid="53262"/>
                                        </p:tgtEl>
                                        <p:attrNameLst>
                                          <p:attrName>ppt_w</p:attrName>
                                        </p:attrNameLst>
                                      </p:cBhvr>
                                      <p:tavLst>
                                        <p:tav tm="0">
                                          <p:val>
                                            <p:fltVal val="0"/>
                                          </p:val>
                                        </p:tav>
                                        <p:tav tm="100000">
                                          <p:val>
                                            <p:strVal val="#ppt_w"/>
                                          </p:val>
                                        </p:tav>
                                      </p:tavLst>
                                    </p:anim>
                                    <p:anim calcmode="lin" valueType="num">
                                      <p:cBhvr>
                                        <p:cTn id="11" dur="5000" fill="hold"/>
                                        <p:tgtEl>
                                          <p:spTgt spid="53262"/>
                                        </p:tgtEl>
                                        <p:attrNameLst>
                                          <p:attrName>ppt_h</p:attrName>
                                        </p:attrNameLst>
                                      </p:cBhvr>
                                      <p:tavLst>
                                        <p:tav tm="0">
                                          <p:val>
                                            <p:fltVal val="0"/>
                                          </p:val>
                                        </p:tav>
                                        <p:tav tm="100000">
                                          <p:val>
                                            <p:strVal val="#ppt_h"/>
                                          </p:val>
                                        </p:tav>
                                      </p:tavLst>
                                    </p:anim>
                                    <p:anim calcmode="lin" valueType="num">
                                      <p:cBhvr>
                                        <p:cTn id="12" dur="5000" fill="hold"/>
                                        <p:tgtEl>
                                          <p:spTgt spid="53262"/>
                                        </p:tgtEl>
                                        <p:attrNameLst>
                                          <p:attrName>ppt_x</p:attrName>
                                        </p:attrNameLst>
                                      </p:cBhvr>
                                      <p:tavLst>
                                        <p:tav tm="0">
                                          <p:val>
                                            <p:fltVal val="0.5"/>
                                          </p:val>
                                        </p:tav>
                                        <p:tav tm="100000">
                                          <p:val>
                                            <p:strVal val="#ppt_x"/>
                                          </p:val>
                                        </p:tav>
                                      </p:tavLst>
                                    </p:anim>
                                    <p:anim calcmode="lin" valueType="num">
                                      <p:cBhvr>
                                        <p:cTn id="13" dur="5000" fill="hold"/>
                                        <p:tgtEl>
                                          <p:spTgt spid="53262"/>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53259"/>
                                        </p:tgtEl>
                                        <p:attrNameLst>
                                          <p:attrName>style.visibility</p:attrName>
                                        </p:attrNameLst>
                                      </p:cBhvr>
                                      <p:to>
                                        <p:strVal val="visible"/>
                                      </p:to>
                                    </p:set>
                                    <p:anim calcmode="lin" valueType="num">
                                      <p:cBhvr>
                                        <p:cTn id="16" dur="3000" fill="hold"/>
                                        <p:tgtEl>
                                          <p:spTgt spid="53259"/>
                                        </p:tgtEl>
                                        <p:attrNameLst>
                                          <p:attrName>ppt_w</p:attrName>
                                        </p:attrNameLst>
                                      </p:cBhvr>
                                      <p:tavLst>
                                        <p:tav tm="0">
                                          <p:val>
                                            <p:fltVal val="0"/>
                                          </p:val>
                                        </p:tav>
                                        <p:tav tm="100000">
                                          <p:val>
                                            <p:strVal val="#ppt_w"/>
                                          </p:val>
                                        </p:tav>
                                      </p:tavLst>
                                    </p:anim>
                                    <p:anim calcmode="lin" valueType="num">
                                      <p:cBhvr>
                                        <p:cTn id="17" dur="3000" fill="hold"/>
                                        <p:tgtEl>
                                          <p:spTgt spid="53259"/>
                                        </p:tgtEl>
                                        <p:attrNameLst>
                                          <p:attrName>ppt_h</p:attrName>
                                        </p:attrNameLst>
                                      </p:cBhvr>
                                      <p:tavLst>
                                        <p:tav tm="0">
                                          <p:val>
                                            <p:fltVal val="0"/>
                                          </p:val>
                                        </p:tav>
                                        <p:tav tm="100000">
                                          <p:val>
                                            <p:strVal val="#ppt_h"/>
                                          </p:val>
                                        </p:tav>
                                      </p:tavLst>
                                    </p:anim>
                                    <p:anim calcmode="lin" valueType="num">
                                      <p:cBhvr>
                                        <p:cTn id="18" dur="3000" fill="hold"/>
                                        <p:tgtEl>
                                          <p:spTgt spid="53259"/>
                                        </p:tgtEl>
                                        <p:attrNameLst>
                                          <p:attrName>ppt_x</p:attrName>
                                        </p:attrNameLst>
                                      </p:cBhvr>
                                      <p:tavLst>
                                        <p:tav tm="0">
                                          <p:val>
                                            <p:fltVal val="0.5"/>
                                          </p:val>
                                        </p:tav>
                                        <p:tav tm="100000">
                                          <p:val>
                                            <p:strVal val="#ppt_x"/>
                                          </p:val>
                                        </p:tav>
                                      </p:tavLst>
                                    </p:anim>
                                    <p:anim calcmode="lin" valueType="num">
                                      <p:cBhvr>
                                        <p:cTn id="19" dur="3000" fill="hold"/>
                                        <p:tgtEl>
                                          <p:spTgt spid="5325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53260"/>
                                        </p:tgtEl>
                                        <p:attrNameLst>
                                          <p:attrName>style.visibility</p:attrName>
                                        </p:attrNameLst>
                                      </p:cBhvr>
                                      <p:to>
                                        <p:strVal val="visible"/>
                                      </p:to>
                                    </p:set>
                                    <p:anim calcmode="lin" valueType="num">
                                      <p:cBhvr>
                                        <p:cTn id="22" dur="3000" fill="hold"/>
                                        <p:tgtEl>
                                          <p:spTgt spid="53260"/>
                                        </p:tgtEl>
                                        <p:attrNameLst>
                                          <p:attrName>ppt_w</p:attrName>
                                        </p:attrNameLst>
                                      </p:cBhvr>
                                      <p:tavLst>
                                        <p:tav tm="0">
                                          <p:val>
                                            <p:fltVal val="0"/>
                                          </p:val>
                                        </p:tav>
                                        <p:tav tm="100000">
                                          <p:val>
                                            <p:strVal val="#ppt_w"/>
                                          </p:val>
                                        </p:tav>
                                      </p:tavLst>
                                    </p:anim>
                                    <p:anim calcmode="lin" valueType="num">
                                      <p:cBhvr>
                                        <p:cTn id="23" dur="3000" fill="hold"/>
                                        <p:tgtEl>
                                          <p:spTgt spid="53260"/>
                                        </p:tgtEl>
                                        <p:attrNameLst>
                                          <p:attrName>ppt_h</p:attrName>
                                        </p:attrNameLst>
                                      </p:cBhvr>
                                      <p:tavLst>
                                        <p:tav tm="0">
                                          <p:val>
                                            <p:fltVal val="0"/>
                                          </p:val>
                                        </p:tav>
                                        <p:tav tm="100000">
                                          <p:val>
                                            <p:strVal val="#ppt_h"/>
                                          </p:val>
                                        </p:tav>
                                      </p:tavLst>
                                    </p:anim>
                                    <p:anim calcmode="lin" valueType="num">
                                      <p:cBhvr>
                                        <p:cTn id="24" dur="3000" fill="hold"/>
                                        <p:tgtEl>
                                          <p:spTgt spid="53260"/>
                                        </p:tgtEl>
                                        <p:attrNameLst>
                                          <p:attrName>ppt_x</p:attrName>
                                        </p:attrNameLst>
                                      </p:cBhvr>
                                      <p:tavLst>
                                        <p:tav tm="0">
                                          <p:val>
                                            <p:fltVal val="0.5"/>
                                          </p:val>
                                        </p:tav>
                                        <p:tav tm="100000">
                                          <p:val>
                                            <p:strVal val="#ppt_x"/>
                                          </p:val>
                                        </p:tav>
                                      </p:tavLst>
                                    </p:anim>
                                    <p:anim calcmode="lin" valueType="num">
                                      <p:cBhvr>
                                        <p:cTn id="25" dur="3000" fill="hold"/>
                                        <p:tgtEl>
                                          <p:spTgt spid="5326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53261"/>
                                        </p:tgtEl>
                                        <p:attrNameLst>
                                          <p:attrName>style.visibility</p:attrName>
                                        </p:attrNameLst>
                                      </p:cBhvr>
                                      <p:to>
                                        <p:strVal val="visible"/>
                                      </p:to>
                                    </p:set>
                                    <p:anim calcmode="lin" valueType="num">
                                      <p:cBhvr>
                                        <p:cTn id="28" dur="3000" fill="hold"/>
                                        <p:tgtEl>
                                          <p:spTgt spid="53261"/>
                                        </p:tgtEl>
                                        <p:attrNameLst>
                                          <p:attrName>ppt_w</p:attrName>
                                        </p:attrNameLst>
                                      </p:cBhvr>
                                      <p:tavLst>
                                        <p:tav tm="0">
                                          <p:val>
                                            <p:fltVal val="0"/>
                                          </p:val>
                                        </p:tav>
                                        <p:tav tm="100000">
                                          <p:val>
                                            <p:strVal val="#ppt_w"/>
                                          </p:val>
                                        </p:tav>
                                      </p:tavLst>
                                    </p:anim>
                                    <p:anim calcmode="lin" valueType="num">
                                      <p:cBhvr>
                                        <p:cTn id="29" dur="3000" fill="hold"/>
                                        <p:tgtEl>
                                          <p:spTgt spid="53261"/>
                                        </p:tgtEl>
                                        <p:attrNameLst>
                                          <p:attrName>ppt_h</p:attrName>
                                        </p:attrNameLst>
                                      </p:cBhvr>
                                      <p:tavLst>
                                        <p:tav tm="0">
                                          <p:val>
                                            <p:fltVal val="0"/>
                                          </p:val>
                                        </p:tav>
                                        <p:tav tm="100000">
                                          <p:val>
                                            <p:strVal val="#ppt_h"/>
                                          </p:val>
                                        </p:tav>
                                      </p:tavLst>
                                    </p:anim>
                                    <p:anim calcmode="lin" valueType="num">
                                      <p:cBhvr>
                                        <p:cTn id="30" dur="3000" fill="hold"/>
                                        <p:tgtEl>
                                          <p:spTgt spid="53261"/>
                                        </p:tgtEl>
                                        <p:attrNameLst>
                                          <p:attrName>ppt_x</p:attrName>
                                        </p:attrNameLst>
                                      </p:cBhvr>
                                      <p:tavLst>
                                        <p:tav tm="0">
                                          <p:val>
                                            <p:fltVal val="0.5"/>
                                          </p:val>
                                        </p:tav>
                                        <p:tav tm="100000">
                                          <p:val>
                                            <p:strVal val="#ppt_x"/>
                                          </p:val>
                                        </p:tav>
                                      </p:tavLst>
                                    </p:anim>
                                    <p:anim calcmode="lin" valueType="num">
                                      <p:cBhvr>
                                        <p:cTn id="31" dur="3000" fill="hold"/>
                                        <p:tgtEl>
                                          <p:spTgt spid="5326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53263"/>
                                        </p:tgtEl>
                                        <p:attrNameLst>
                                          <p:attrName>style.visibility</p:attrName>
                                        </p:attrNameLst>
                                      </p:cBhvr>
                                      <p:to>
                                        <p:strVal val="visible"/>
                                      </p:to>
                                    </p:set>
                                    <p:anim calcmode="lin" valueType="num">
                                      <p:cBhvr>
                                        <p:cTn id="34" dur="5000" fill="hold"/>
                                        <p:tgtEl>
                                          <p:spTgt spid="53263"/>
                                        </p:tgtEl>
                                        <p:attrNameLst>
                                          <p:attrName>ppt_w</p:attrName>
                                        </p:attrNameLst>
                                      </p:cBhvr>
                                      <p:tavLst>
                                        <p:tav tm="0">
                                          <p:val>
                                            <p:fltVal val="0"/>
                                          </p:val>
                                        </p:tav>
                                        <p:tav tm="100000">
                                          <p:val>
                                            <p:strVal val="#ppt_w"/>
                                          </p:val>
                                        </p:tav>
                                      </p:tavLst>
                                    </p:anim>
                                    <p:anim calcmode="lin" valueType="num">
                                      <p:cBhvr>
                                        <p:cTn id="35" dur="5000" fill="hold"/>
                                        <p:tgtEl>
                                          <p:spTgt spid="53263"/>
                                        </p:tgtEl>
                                        <p:attrNameLst>
                                          <p:attrName>ppt_h</p:attrName>
                                        </p:attrNameLst>
                                      </p:cBhvr>
                                      <p:tavLst>
                                        <p:tav tm="0">
                                          <p:val>
                                            <p:fltVal val="0"/>
                                          </p:val>
                                        </p:tav>
                                        <p:tav tm="100000">
                                          <p:val>
                                            <p:strVal val="#ppt_h"/>
                                          </p:val>
                                        </p:tav>
                                      </p:tavLst>
                                    </p:anim>
                                    <p:anim calcmode="lin" valueType="num">
                                      <p:cBhvr>
                                        <p:cTn id="36" dur="5000" fill="hold"/>
                                        <p:tgtEl>
                                          <p:spTgt spid="53263"/>
                                        </p:tgtEl>
                                        <p:attrNameLst>
                                          <p:attrName>ppt_x</p:attrName>
                                        </p:attrNameLst>
                                      </p:cBhvr>
                                      <p:tavLst>
                                        <p:tav tm="0">
                                          <p:val>
                                            <p:fltVal val="0.5"/>
                                          </p:val>
                                        </p:tav>
                                        <p:tav tm="100000">
                                          <p:val>
                                            <p:strVal val="#ppt_x"/>
                                          </p:val>
                                        </p:tav>
                                      </p:tavLst>
                                    </p:anim>
                                    <p:anim calcmode="lin" valueType="num">
                                      <p:cBhvr>
                                        <p:cTn id="37" dur="5000" fill="hold"/>
                                        <p:tgtEl>
                                          <p:spTgt spid="5326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53264"/>
                                        </p:tgtEl>
                                        <p:attrNameLst>
                                          <p:attrName>style.visibility</p:attrName>
                                        </p:attrNameLst>
                                      </p:cBhvr>
                                      <p:to>
                                        <p:strVal val="visible"/>
                                      </p:to>
                                    </p:set>
                                    <p:anim calcmode="lin" valueType="num">
                                      <p:cBhvr>
                                        <p:cTn id="40" dur="5000" fill="hold"/>
                                        <p:tgtEl>
                                          <p:spTgt spid="53264"/>
                                        </p:tgtEl>
                                        <p:attrNameLst>
                                          <p:attrName>ppt_w</p:attrName>
                                        </p:attrNameLst>
                                      </p:cBhvr>
                                      <p:tavLst>
                                        <p:tav tm="0">
                                          <p:val>
                                            <p:fltVal val="0"/>
                                          </p:val>
                                        </p:tav>
                                        <p:tav tm="100000">
                                          <p:val>
                                            <p:strVal val="#ppt_w"/>
                                          </p:val>
                                        </p:tav>
                                      </p:tavLst>
                                    </p:anim>
                                    <p:anim calcmode="lin" valueType="num">
                                      <p:cBhvr>
                                        <p:cTn id="41" dur="5000" fill="hold"/>
                                        <p:tgtEl>
                                          <p:spTgt spid="53264"/>
                                        </p:tgtEl>
                                        <p:attrNameLst>
                                          <p:attrName>ppt_h</p:attrName>
                                        </p:attrNameLst>
                                      </p:cBhvr>
                                      <p:tavLst>
                                        <p:tav tm="0">
                                          <p:val>
                                            <p:fltVal val="0"/>
                                          </p:val>
                                        </p:tav>
                                        <p:tav tm="100000">
                                          <p:val>
                                            <p:strVal val="#ppt_h"/>
                                          </p:val>
                                        </p:tav>
                                      </p:tavLst>
                                    </p:anim>
                                    <p:anim calcmode="lin" valueType="num">
                                      <p:cBhvr>
                                        <p:cTn id="42" dur="5000" fill="hold"/>
                                        <p:tgtEl>
                                          <p:spTgt spid="53264"/>
                                        </p:tgtEl>
                                        <p:attrNameLst>
                                          <p:attrName>ppt_x</p:attrName>
                                        </p:attrNameLst>
                                      </p:cBhvr>
                                      <p:tavLst>
                                        <p:tav tm="0">
                                          <p:val>
                                            <p:fltVal val="0.5"/>
                                          </p:val>
                                        </p:tav>
                                        <p:tav tm="100000">
                                          <p:val>
                                            <p:strVal val="#ppt_x"/>
                                          </p:val>
                                        </p:tav>
                                      </p:tavLst>
                                    </p:anim>
                                    <p:anim calcmode="lin" valueType="num">
                                      <p:cBhvr>
                                        <p:cTn id="43" dur="5000" fill="hold"/>
                                        <p:tgtEl>
                                          <p:spTgt spid="5326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53267"/>
                                        </p:tgtEl>
                                        <p:attrNameLst>
                                          <p:attrName>style.visibility</p:attrName>
                                        </p:attrNameLst>
                                      </p:cBhvr>
                                      <p:to>
                                        <p:strVal val="visible"/>
                                      </p:to>
                                    </p:set>
                                    <p:anim calcmode="lin" valueType="num">
                                      <p:cBhvr>
                                        <p:cTn id="46" dur="5000" fill="hold"/>
                                        <p:tgtEl>
                                          <p:spTgt spid="53267"/>
                                        </p:tgtEl>
                                        <p:attrNameLst>
                                          <p:attrName>ppt_w</p:attrName>
                                        </p:attrNameLst>
                                      </p:cBhvr>
                                      <p:tavLst>
                                        <p:tav tm="0">
                                          <p:val>
                                            <p:fltVal val="0"/>
                                          </p:val>
                                        </p:tav>
                                        <p:tav tm="100000">
                                          <p:val>
                                            <p:strVal val="#ppt_w"/>
                                          </p:val>
                                        </p:tav>
                                      </p:tavLst>
                                    </p:anim>
                                    <p:anim calcmode="lin" valueType="num">
                                      <p:cBhvr>
                                        <p:cTn id="47" dur="5000" fill="hold"/>
                                        <p:tgtEl>
                                          <p:spTgt spid="53267"/>
                                        </p:tgtEl>
                                        <p:attrNameLst>
                                          <p:attrName>ppt_h</p:attrName>
                                        </p:attrNameLst>
                                      </p:cBhvr>
                                      <p:tavLst>
                                        <p:tav tm="0">
                                          <p:val>
                                            <p:fltVal val="0"/>
                                          </p:val>
                                        </p:tav>
                                        <p:tav tm="100000">
                                          <p:val>
                                            <p:strVal val="#ppt_h"/>
                                          </p:val>
                                        </p:tav>
                                      </p:tavLst>
                                    </p:anim>
                                    <p:anim calcmode="lin" valueType="num">
                                      <p:cBhvr>
                                        <p:cTn id="48" dur="5000" fill="hold"/>
                                        <p:tgtEl>
                                          <p:spTgt spid="53267"/>
                                        </p:tgtEl>
                                        <p:attrNameLst>
                                          <p:attrName>ppt_x</p:attrName>
                                        </p:attrNameLst>
                                      </p:cBhvr>
                                      <p:tavLst>
                                        <p:tav tm="0">
                                          <p:val>
                                            <p:fltVal val="0.5"/>
                                          </p:val>
                                        </p:tav>
                                        <p:tav tm="100000">
                                          <p:val>
                                            <p:strVal val="#ppt_x"/>
                                          </p:val>
                                        </p:tav>
                                      </p:tavLst>
                                    </p:anim>
                                    <p:anim calcmode="lin" valueType="num">
                                      <p:cBhvr>
                                        <p:cTn id="49" dur="5000" fill="hold"/>
                                        <p:tgtEl>
                                          <p:spTgt spid="53267"/>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0"/>
                                  </p:stCondLst>
                                  <p:childTnLst>
                                    <p:set>
                                      <p:cBhvr>
                                        <p:cTn id="51" dur="1" fill="hold">
                                          <p:stCondLst>
                                            <p:cond delay="0"/>
                                          </p:stCondLst>
                                        </p:cTn>
                                        <p:tgtEl>
                                          <p:spTgt spid="53265"/>
                                        </p:tgtEl>
                                        <p:attrNameLst>
                                          <p:attrName>style.visibility</p:attrName>
                                        </p:attrNameLst>
                                      </p:cBhvr>
                                      <p:to>
                                        <p:strVal val="visible"/>
                                      </p:to>
                                    </p:set>
                                    <p:anim calcmode="lin" valueType="num">
                                      <p:cBhvr>
                                        <p:cTn id="52" dur="3000" fill="hold"/>
                                        <p:tgtEl>
                                          <p:spTgt spid="53265"/>
                                        </p:tgtEl>
                                        <p:attrNameLst>
                                          <p:attrName>ppt_w</p:attrName>
                                        </p:attrNameLst>
                                      </p:cBhvr>
                                      <p:tavLst>
                                        <p:tav tm="0">
                                          <p:val>
                                            <p:fltVal val="0"/>
                                          </p:val>
                                        </p:tav>
                                        <p:tav tm="100000">
                                          <p:val>
                                            <p:strVal val="#ppt_w"/>
                                          </p:val>
                                        </p:tav>
                                      </p:tavLst>
                                    </p:anim>
                                    <p:anim calcmode="lin" valueType="num">
                                      <p:cBhvr>
                                        <p:cTn id="53" dur="3000" fill="hold"/>
                                        <p:tgtEl>
                                          <p:spTgt spid="53265"/>
                                        </p:tgtEl>
                                        <p:attrNameLst>
                                          <p:attrName>ppt_h</p:attrName>
                                        </p:attrNameLst>
                                      </p:cBhvr>
                                      <p:tavLst>
                                        <p:tav tm="0">
                                          <p:val>
                                            <p:fltVal val="0"/>
                                          </p:val>
                                        </p:tav>
                                        <p:tav tm="100000">
                                          <p:val>
                                            <p:strVal val="#ppt_h"/>
                                          </p:val>
                                        </p:tav>
                                      </p:tavLst>
                                    </p:anim>
                                    <p:anim calcmode="lin" valueType="num">
                                      <p:cBhvr>
                                        <p:cTn id="54" dur="3000" fill="hold"/>
                                        <p:tgtEl>
                                          <p:spTgt spid="53265"/>
                                        </p:tgtEl>
                                        <p:attrNameLst>
                                          <p:attrName>ppt_x</p:attrName>
                                        </p:attrNameLst>
                                      </p:cBhvr>
                                      <p:tavLst>
                                        <p:tav tm="0">
                                          <p:val>
                                            <p:fltVal val="0.5"/>
                                          </p:val>
                                        </p:tav>
                                        <p:tav tm="100000">
                                          <p:val>
                                            <p:strVal val="#ppt_x"/>
                                          </p:val>
                                        </p:tav>
                                      </p:tavLst>
                                    </p:anim>
                                    <p:anim calcmode="lin" valueType="num">
                                      <p:cBhvr>
                                        <p:cTn id="55" dur="3000" fill="hold"/>
                                        <p:tgtEl>
                                          <p:spTgt spid="5326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nodeType="withEffect">
                                  <p:stCondLst>
                                    <p:cond delay="0"/>
                                  </p:stCondLst>
                                  <p:childTnLst>
                                    <p:set>
                                      <p:cBhvr>
                                        <p:cTn id="57" dur="1" fill="hold">
                                          <p:stCondLst>
                                            <p:cond delay="0"/>
                                          </p:stCondLst>
                                        </p:cTn>
                                        <p:tgtEl>
                                          <p:spTgt spid="53266"/>
                                        </p:tgtEl>
                                        <p:attrNameLst>
                                          <p:attrName>style.visibility</p:attrName>
                                        </p:attrNameLst>
                                      </p:cBhvr>
                                      <p:to>
                                        <p:strVal val="visible"/>
                                      </p:to>
                                    </p:set>
                                    <p:anim calcmode="lin" valueType="num">
                                      <p:cBhvr>
                                        <p:cTn id="58" dur="3000" fill="hold"/>
                                        <p:tgtEl>
                                          <p:spTgt spid="53266"/>
                                        </p:tgtEl>
                                        <p:attrNameLst>
                                          <p:attrName>ppt_w</p:attrName>
                                        </p:attrNameLst>
                                      </p:cBhvr>
                                      <p:tavLst>
                                        <p:tav tm="0">
                                          <p:val>
                                            <p:fltVal val="0"/>
                                          </p:val>
                                        </p:tav>
                                        <p:tav tm="100000">
                                          <p:val>
                                            <p:strVal val="#ppt_w"/>
                                          </p:val>
                                        </p:tav>
                                      </p:tavLst>
                                    </p:anim>
                                    <p:anim calcmode="lin" valueType="num">
                                      <p:cBhvr>
                                        <p:cTn id="59" dur="3000" fill="hold"/>
                                        <p:tgtEl>
                                          <p:spTgt spid="53266"/>
                                        </p:tgtEl>
                                        <p:attrNameLst>
                                          <p:attrName>ppt_h</p:attrName>
                                        </p:attrNameLst>
                                      </p:cBhvr>
                                      <p:tavLst>
                                        <p:tav tm="0">
                                          <p:val>
                                            <p:fltVal val="0"/>
                                          </p:val>
                                        </p:tav>
                                        <p:tav tm="100000">
                                          <p:val>
                                            <p:strVal val="#ppt_h"/>
                                          </p:val>
                                        </p:tav>
                                      </p:tavLst>
                                    </p:anim>
                                    <p:anim calcmode="lin" valueType="num">
                                      <p:cBhvr>
                                        <p:cTn id="60" dur="3000" fill="hold"/>
                                        <p:tgtEl>
                                          <p:spTgt spid="53266"/>
                                        </p:tgtEl>
                                        <p:attrNameLst>
                                          <p:attrName>ppt_x</p:attrName>
                                        </p:attrNameLst>
                                      </p:cBhvr>
                                      <p:tavLst>
                                        <p:tav tm="0">
                                          <p:val>
                                            <p:fltVal val="0.5"/>
                                          </p:val>
                                        </p:tav>
                                        <p:tav tm="100000">
                                          <p:val>
                                            <p:strVal val="#ppt_x"/>
                                          </p:val>
                                        </p:tav>
                                      </p:tavLst>
                                    </p:anim>
                                    <p:anim calcmode="lin" valueType="num">
                                      <p:cBhvr>
                                        <p:cTn id="61" dur="3000" fill="hold"/>
                                        <p:tgtEl>
                                          <p:spTgt spid="5326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0"/>
                                  </p:stCondLst>
                                  <p:childTnLst>
                                    <p:set>
                                      <p:cBhvr>
                                        <p:cTn id="63" dur="1" fill="hold">
                                          <p:stCondLst>
                                            <p:cond delay="0"/>
                                          </p:stCondLst>
                                        </p:cTn>
                                        <p:tgtEl>
                                          <p:spTgt spid="53268"/>
                                        </p:tgtEl>
                                        <p:attrNameLst>
                                          <p:attrName>style.visibility</p:attrName>
                                        </p:attrNameLst>
                                      </p:cBhvr>
                                      <p:to>
                                        <p:strVal val="visible"/>
                                      </p:to>
                                    </p:set>
                                    <p:anim calcmode="lin" valueType="num">
                                      <p:cBhvr>
                                        <p:cTn id="64" dur="3000" fill="hold"/>
                                        <p:tgtEl>
                                          <p:spTgt spid="53268"/>
                                        </p:tgtEl>
                                        <p:attrNameLst>
                                          <p:attrName>ppt_w</p:attrName>
                                        </p:attrNameLst>
                                      </p:cBhvr>
                                      <p:tavLst>
                                        <p:tav tm="0">
                                          <p:val>
                                            <p:fltVal val="0"/>
                                          </p:val>
                                        </p:tav>
                                        <p:tav tm="100000">
                                          <p:val>
                                            <p:strVal val="#ppt_w"/>
                                          </p:val>
                                        </p:tav>
                                      </p:tavLst>
                                    </p:anim>
                                    <p:anim calcmode="lin" valueType="num">
                                      <p:cBhvr>
                                        <p:cTn id="65" dur="3000" fill="hold"/>
                                        <p:tgtEl>
                                          <p:spTgt spid="53268"/>
                                        </p:tgtEl>
                                        <p:attrNameLst>
                                          <p:attrName>ppt_h</p:attrName>
                                        </p:attrNameLst>
                                      </p:cBhvr>
                                      <p:tavLst>
                                        <p:tav tm="0">
                                          <p:val>
                                            <p:fltVal val="0"/>
                                          </p:val>
                                        </p:tav>
                                        <p:tav tm="100000">
                                          <p:val>
                                            <p:strVal val="#ppt_h"/>
                                          </p:val>
                                        </p:tav>
                                      </p:tavLst>
                                    </p:anim>
                                    <p:anim calcmode="lin" valueType="num">
                                      <p:cBhvr>
                                        <p:cTn id="66" dur="3000" fill="hold"/>
                                        <p:tgtEl>
                                          <p:spTgt spid="53268"/>
                                        </p:tgtEl>
                                        <p:attrNameLst>
                                          <p:attrName>ppt_x</p:attrName>
                                        </p:attrNameLst>
                                      </p:cBhvr>
                                      <p:tavLst>
                                        <p:tav tm="0">
                                          <p:val>
                                            <p:fltVal val="0.5"/>
                                          </p:val>
                                        </p:tav>
                                        <p:tav tm="100000">
                                          <p:val>
                                            <p:strVal val="#ppt_x"/>
                                          </p:val>
                                        </p:tav>
                                      </p:tavLst>
                                    </p:anim>
                                    <p:anim calcmode="lin" valueType="num">
                                      <p:cBhvr>
                                        <p:cTn id="67" dur="3000" fill="hold"/>
                                        <p:tgtEl>
                                          <p:spTgt spid="5326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nodeType="withEffect">
                                  <p:stCondLst>
                                    <p:cond delay="0"/>
                                  </p:stCondLst>
                                  <p:childTnLst>
                                    <p:set>
                                      <p:cBhvr>
                                        <p:cTn id="69" dur="1" fill="hold">
                                          <p:stCondLst>
                                            <p:cond delay="0"/>
                                          </p:stCondLst>
                                        </p:cTn>
                                        <p:tgtEl>
                                          <p:spTgt spid="53269"/>
                                        </p:tgtEl>
                                        <p:attrNameLst>
                                          <p:attrName>style.visibility</p:attrName>
                                        </p:attrNameLst>
                                      </p:cBhvr>
                                      <p:to>
                                        <p:strVal val="visible"/>
                                      </p:to>
                                    </p:set>
                                    <p:anim calcmode="lin" valueType="num">
                                      <p:cBhvr>
                                        <p:cTn id="70" dur="3000" fill="hold"/>
                                        <p:tgtEl>
                                          <p:spTgt spid="53269"/>
                                        </p:tgtEl>
                                        <p:attrNameLst>
                                          <p:attrName>ppt_w</p:attrName>
                                        </p:attrNameLst>
                                      </p:cBhvr>
                                      <p:tavLst>
                                        <p:tav tm="0">
                                          <p:val>
                                            <p:fltVal val="0"/>
                                          </p:val>
                                        </p:tav>
                                        <p:tav tm="100000">
                                          <p:val>
                                            <p:strVal val="#ppt_w"/>
                                          </p:val>
                                        </p:tav>
                                      </p:tavLst>
                                    </p:anim>
                                    <p:anim calcmode="lin" valueType="num">
                                      <p:cBhvr>
                                        <p:cTn id="71" dur="3000" fill="hold"/>
                                        <p:tgtEl>
                                          <p:spTgt spid="53269"/>
                                        </p:tgtEl>
                                        <p:attrNameLst>
                                          <p:attrName>ppt_h</p:attrName>
                                        </p:attrNameLst>
                                      </p:cBhvr>
                                      <p:tavLst>
                                        <p:tav tm="0">
                                          <p:val>
                                            <p:fltVal val="0"/>
                                          </p:val>
                                        </p:tav>
                                        <p:tav tm="100000">
                                          <p:val>
                                            <p:strVal val="#ppt_h"/>
                                          </p:val>
                                        </p:tav>
                                      </p:tavLst>
                                    </p:anim>
                                    <p:anim calcmode="lin" valueType="num">
                                      <p:cBhvr>
                                        <p:cTn id="72" dur="3000" fill="hold"/>
                                        <p:tgtEl>
                                          <p:spTgt spid="53269"/>
                                        </p:tgtEl>
                                        <p:attrNameLst>
                                          <p:attrName>ppt_x</p:attrName>
                                        </p:attrNameLst>
                                      </p:cBhvr>
                                      <p:tavLst>
                                        <p:tav tm="0">
                                          <p:val>
                                            <p:fltVal val="0.5"/>
                                          </p:val>
                                        </p:tav>
                                        <p:tav tm="100000">
                                          <p:val>
                                            <p:strVal val="#ppt_x"/>
                                          </p:val>
                                        </p:tav>
                                      </p:tavLst>
                                    </p:anim>
                                    <p:anim calcmode="lin" valueType="num">
                                      <p:cBhvr>
                                        <p:cTn id="73" dur="3000" fill="hold"/>
                                        <p:tgtEl>
                                          <p:spTgt spid="5326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nodeType="withEffect">
                                  <p:stCondLst>
                                    <p:cond delay="0"/>
                                  </p:stCondLst>
                                  <p:childTnLst>
                                    <p:set>
                                      <p:cBhvr>
                                        <p:cTn id="75" dur="1" fill="hold">
                                          <p:stCondLst>
                                            <p:cond delay="0"/>
                                          </p:stCondLst>
                                        </p:cTn>
                                        <p:tgtEl>
                                          <p:spTgt spid="53270"/>
                                        </p:tgtEl>
                                        <p:attrNameLst>
                                          <p:attrName>style.visibility</p:attrName>
                                        </p:attrNameLst>
                                      </p:cBhvr>
                                      <p:to>
                                        <p:strVal val="visible"/>
                                      </p:to>
                                    </p:set>
                                    <p:anim calcmode="lin" valueType="num">
                                      <p:cBhvr>
                                        <p:cTn id="76" dur="3000" fill="hold"/>
                                        <p:tgtEl>
                                          <p:spTgt spid="53270"/>
                                        </p:tgtEl>
                                        <p:attrNameLst>
                                          <p:attrName>ppt_w</p:attrName>
                                        </p:attrNameLst>
                                      </p:cBhvr>
                                      <p:tavLst>
                                        <p:tav tm="0">
                                          <p:val>
                                            <p:fltVal val="0"/>
                                          </p:val>
                                        </p:tav>
                                        <p:tav tm="100000">
                                          <p:val>
                                            <p:strVal val="#ppt_w"/>
                                          </p:val>
                                        </p:tav>
                                      </p:tavLst>
                                    </p:anim>
                                    <p:anim calcmode="lin" valueType="num">
                                      <p:cBhvr>
                                        <p:cTn id="77" dur="3000" fill="hold"/>
                                        <p:tgtEl>
                                          <p:spTgt spid="53270"/>
                                        </p:tgtEl>
                                        <p:attrNameLst>
                                          <p:attrName>ppt_h</p:attrName>
                                        </p:attrNameLst>
                                      </p:cBhvr>
                                      <p:tavLst>
                                        <p:tav tm="0">
                                          <p:val>
                                            <p:fltVal val="0"/>
                                          </p:val>
                                        </p:tav>
                                        <p:tav tm="100000">
                                          <p:val>
                                            <p:strVal val="#ppt_h"/>
                                          </p:val>
                                        </p:tav>
                                      </p:tavLst>
                                    </p:anim>
                                    <p:anim calcmode="lin" valueType="num">
                                      <p:cBhvr>
                                        <p:cTn id="78" dur="3000" fill="hold"/>
                                        <p:tgtEl>
                                          <p:spTgt spid="53270"/>
                                        </p:tgtEl>
                                        <p:attrNameLst>
                                          <p:attrName>ppt_x</p:attrName>
                                        </p:attrNameLst>
                                      </p:cBhvr>
                                      <p:tavLst>
                                        <p:tav tm="0">
                                          <p:val>
                                            <p:fltVal val="0.5"/>
                                          </p:val>
                                        </p:tav>
                                        <p:tav tm="100000">
                                          <p:val>
                                            <p:strVal val="#ppt_x"/>
                                          </p:val>
                                        </p:tav>
                                      </p:tavLst>
                                    </p:anim>
                                    <p:anim calcmode="lin" valueType="num">
                                      <p:cBhvr>
                                        <p:cTn id="79" dur="3000" fill="hold"/>
                                        <p:tgtEl>
                                          <p:spTgt spid="5327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3271"/>
                                        </p:tgtEl>
                                        <p:attrNameLst>
                                          <p:attrName>style.visibility</p:attrName>
                                        </p:attrNameLst>
                                      </p:cBhvr>
                                      <p:to>
                                        <p:strVal val="visible"/>
                                      </p:to>
                                    </p:set>
                                    <p:anim calcmode="lin" valueType="num">
                                      <p:cBhvr>
                                        <p:cTn id="82" dur="5000" fill="hold"/>
                                        <p:tgtEl>
                                          <p:spTgt spid="53271"/>
                                        </p:tgtEl>
                                        <p:attrNameLst>
                                          <p:attrName>ppt_w</p:attrName>
                                        </p:attrNameLst>
                                      </p:cBhvr>
                                      <p:tavLst>
                                        <p:tav tm="0">
                                          <p:val>
                                            <p:fltVal val="0"/>
                                          </p:val>
                                        </p:tav>
                                        <p:tav tm="100000">
                                          <p:val>
                                            <p:strVal val="#ppt_w"/>
                                          </p:val>
                                        </p:tav>
                                      </p:tavLst>
                                    </p:anim>
                                    <p:anim calcmode="lin" valueType="num">
                                      <p:cBhvr>
                                        <p:cTn id="83" dur="5000" fill="hold"/>
                                        <p:tgtEl>
                                          <p:spTgt spid="53271"/>
                                        </p:tgtEl>
                                        <p:attrNameLst>
                                          <p:attrName>ppt_h</p:attrName>
                                        </p:attrNameLst>
                                      </p:cBhvr>
                                      <p:tavLst>
                                        <p:tav tm="0">
                                          <p:val>
                                            <p:fltVal val="0"/>
                                          </p:val>
                                        </p:tav>
                                        <p:tav tm="100000">
                                          <p:val>
                                            <p:strVal val="#ppt_h"/>
                                          </p:val>
                                        </p:tav>
                                      </p:tavLst>
                                    </p:anim>
                                    <p:anim calcmode="lin" valueType="num">
                                      <p:cBhvr>
                                        <p:cTn id="84" dur="5000" fill="hold"/>
                                        <p:tgtEl>
                                          <p:spTgt spid="53271"/>
                                        </p:tgtEl>
                                        <p:attrNameLst>
                                          <p:attrName>ppt_x</p:attrName>
                                        </p:attrNameLst>
                                      </p:cBhvr>
                                      <p:tavLst>
                                        <p:tav tm="0">
                                          <p:val>
                                            <p:fltVal val="0.5"/>
                                          </p:val>
                                        </p:tav>
                                        <p:tav tm="100000">
                                          <p:val>
                                            <p:strVal val="#ppt_x"/>
                                          </p:val>
                                        </p:tav>
                                      </p:tavLst>
                                    </p:anim>
                                    <p:anim calcmode="lin" valueType="num">
                                      <p:cBhvr>
                                        <p:cTn id="85" dur="5000" fill="hold"/>
                                        <p:tgtEl>
                                          <p:spTgt spid="5327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nodeType="withEffect">
                                  <p:stCondLst>
                                    <p:cond delay="0"/>
                                  </p:stCondLst>
                                  <p:childTnLst>
                                    <p:set>
                                      <p:cBhvr>
                                        <p:cTn id="87" dur="1" fill="hold">
                                          <p:stCondLst>
                                            <p:cond delay="0"/>
                                          </p:stCondLst>
                                        </p:cTn>
                                        <p:tgtEl>
                                          <p:spTgt spid="53272"/>
                                        </p:tgtEl>
                                        <p:attrNameLst>
                                          <p:attrName>style.visibility</p:attrName>
                                        </p:attrNameLst>
                                      </p:cBhvr>
                                      <p:to>
                                        <p:strVal val="visible"/>
                                      </p:to>
                                    </p:set>
                                    <p:anim calcmode="lin" valueType="num">
                                      <p:cBhvr>
                                        <p:cTn id="88" dur="5000" fill="hold"/>
                                        <p:tgtEl>
                                          <p:spTgt spid="53272"/>
                                        </p:tgtEl>
                                        <p:attrNameLst>
                                          <p:attrName>ppt_w</p:attrName>
                                        </p:attrNameLst>
                                      </p:cBhvr>
                                      <p:tavLst>
                                        <p:tav tm="0">
                                          <p:val>
                                            <p:fltVal val="0"/>
                                          </p:val>
                                        </p:tav>
                                        <p:tav tm="100000">
                                          <p:val>
                                            <p:strVal val="#ppt_w"/>
                                          </p:val>
                                        </p:tav>
                                      </p:tavLst>
                                    </p:anim>
                                    <p:anim calcmode="lin" valueType="num">
                                      <p:cBhvr>
                                        <p:cTn id="89" dur="5000" fill="hold"/>
                                        <p:tgtEl>
                                          <p:spTgt spid="53272"/>
                                        </p:tgtEl>
                                        <p:attrNameLst>
                                          <p:attrName>ppt_h</p:attrName>
                                        </p:attrNameLst>
                                      </p:cBhvr>
                                      <p:tavLst>
                                        <p:tav tm="0">
                                          <p:val>
                                            <p:fltVal val="0"/>
                                          </p:val>
                                        </p:tav>
                                        <p:tav tm="100000">
                                          <p:val>
                                            <p:strVal val="#ppt_h"/>
                                          </p:val>
                                        </p:tav>
                                      </p:tavLst>
                                    </p:anim>
                                    <p:anim calcmode="lin" valueType="num">
                                      <p:cBhvr>
                                        <p:cTn id="90" dur="5000" fill="hold"/>
                                        <p:tgtEl>
                                          <p:spTgt spid="53272"/>
                                        </p:tgtEl>
                                        <p:attrNameLst>
                                          <p:attrName>ppt_x</p:attrName>
                                        </p:attrNameLst>
                                      </p:cBhvr>
                                      <p:tavLst>
                                        <p:tav tm="0">
                                          <p:val>
                                            <p:fltVal val="0.5"/>
                                          </p:val>
                                        </p:tav>
                                        <p:tav tm="100000">
                                          <p:val>
                                            <p:strVal val="#ppt_x"/>
                                          </p:val>
                                        </p:tav>
                                      </p:tavLst>
                                    </p:anim>
                                    <p:anim calcmode="lin" valueType="num">
                                      <p:cBhvr>
                                        <p:cTn id="91" dur="5000" fill="hold"/>
                                        <p:tgtEl>
                                          <p:spTgt spid="53272"/>
                                        </p:tgtEl>
                                        <p:attrNameLst>
                                          <p:attrName>ppt_y</p:attrName>
                                        </p:attrNameLst>
                                      </p:cBhvr>
                                      <p:tavLst>
                                        <p:tav tm="0">
                                          <p:val>
                                            <p:fltVal val="0.5"/>
                                          </p:val>
                                        </p:tav>
                                        <p:tav tm="100000">
                                          <p:val>
                                            <p:strVal val="#ppt_y"/>
                                          </p:val>
                                        </p:tav>
                                      </p:tavLst>
                                    </p:anim>
                                  </p:childTnLst>
                                </p:cTn>
                              </p:par>
                              <p:par>
                                <p:cTn id="92" presetID="7" presetClass="entr" presetSubtype="4" fill="hold" nodeType="withEffect">
                                  <p:stCondLst>
                                    <p:cond delay="0"/>
                                  </p:stCondLst>
                                  <p:childTnLst>
                                    <p:set>
                                      <p:cBhvr>
                                        <p:cTn id="93" dur="1" fill="hold">
                                          <p:stCondLst>
                                            <p:cond delay="0"/>
                                          </p:stCondLst>
                                        </p:cTn>
                                        <p:tgtEl>
                                          <p:spTgt spid="53258"/>
                                        </p:tgtEl>
                                        <p:attrNameLst>
                                          <p:attrName>style.visibility</p:attrName>
                                        </p:attrNameLst>
                                      </p:cBhvr>
                                      <p:to>
                                        <p:strVal val="visible"/>
                                      </p:to>
                                    </p:set>
                                    <p:anim calcmode="lin" valueType="num">
                                      <p:cBhvr additive="base">
                                        <p:cTn id="94" dur="5000" fill="hold"/>
                                        <p:tgtEl>
                                          <p:spTgt spid="53258"/>
                                        </p:tgtEl>
                                        <p:attrNameLst>
                                          <p:attrName>ppt_x</p:attrName>
                                        </p:attrNameLst>
                                      </p:cBhvr>
                                      <p:tavLst>
                                        <p:tav tm="0">
                                          <p:val>
                                            <p:strVal val="#ppt_x"/>
                                          </p:val>
                                        </p:tav>
                                        <p:tav tm="100000">
                                          <p:val>
                                            <p:strVal val="#ppt_x"/>
                                          </p:val>
                                        </p:tav>
                                      </p:tavLst>
                                    </p:anim>
                                    <p:anim calcmode="lin" valueType="num">
                                      <p:cBhvr additive="base">
                                        <p:cTn id="95" dur="5000" fill="hold"/>
                                        <p:tgtEl>
                                          <p:spTgt spid="53258"/>
                                        </p:tgtEl>
                                        <p:attrNameLst>
                                          <p:attrName>ppt_y</p:attrName>
                                        </p:attrNameLst>
                                      </p:cBhvr>
                                      <p:tavLst>
                                        <p:tav tm="0">
                                          <p:val>
                                            <p:strVal val="1+#ppt_h/2"/>
                                          </p:val>
                                        </p:tav>
                                        <p:tav tm="100000">
                                          <p:val>
                                            <p:strVal val="#ppt_y"/>
                                          </p:val>
                                        </p:tav>
                                      </p:tavLst>
                                    </p:anim>
                                  </p:childTnLst>
                                </p:cTn>
                              </p:par>
                              <p:par>
                                <p:cTn id="96" presetID="7" presetClass="entr" presetSubtype="4" fill="hold" nodeType="withEffect">
                                  <p:stCondLst>
                                    <p:cond delay="0"/>
                                  </p:stCondLst>
                                  <p:childTnLst>
                                    <p:set>
                                      <p:cBhvr>
                                        <p:cTn id="97" dur="1" fill="hold">
                                          <p:stCondLst>
                                            <p:cond delay="0"/>
                                          </p:stCondLst>
                                        </p:cTn>
                                        <p:tgtEl>
                                          <p:spTgt spid="53257"/>
                                        </p:tgtEl>
                                        <p:attrNameLst>
                                          <p:attrName>style.visibility</p:attrName>
                                        </p:attrNameLst>
                                      </p:cBhvr>
                                      <p:to>
                                        <p:strVal val="visible"/>
                                      </p:to>
                                    </p:set>
                                    <p:anim calcmode="lin" valueType="num">
                                      <p:cBhvr additive="base">
                                        <p:cTn id="98" dur="5000" fill="hold"/>
                                        <p:tgtEl>
                                          <p:spTgt spid="53257"/>
                                        </p:tgtEl>
                                        <p:attrNameLst>
                                          <p:attrName>ppt_x</p:attrName>
                                        </p:attrNameLst>
                                      </p:cBhvr>
                                      <p:tavLst>
                                        <p:tav tm="0">
                                          <p:val>
                                            <p:strVal val="#ppt_x"/>
                                          </p:val>
                                        </p:tav>
                                        <p:tav tm="100000">
                                          <p:val>
                                            <p:strVal val="#ppt_x"/>
                                          </p:val>
                                        </p:tav>
                                      </p:tavLst>
                                    </p:anim>
                                    <p:anim calcmode="lin" valueType="num">
                                      <p:cBhvr additive="base">
                                        <p:cTn id="99" dur="5000" fill="hold"/>
                                        <p:tgtEl>
                                          <p:spTgt spid="53257"/>
                                        </p:tgtEl>
                                        <p:attrNameLst>
                                          <p:attrName>ppt_y</p:attrName>
                                        </p:attrNameLst>
                                      </p:cBhvr>
                                      <p:tavLst>
                                        <p:tav tm="0">
                                          <p:val>
                                            <p:strVal val="1+#ppt_h/2"/>
                                          </p:val>
                                        </p:tav>
                                        <p:tav tm="100000">
                                          <p:val>
                                            <p:strVal val="#ppt_y"/>
                                          </p:val>
                                        </p:tav>
                                      </p:tavLst>
                                    </p:anim>
                                  </p:childTnLst>
                                </p:cTn>
                              </p:par>
                              <p:par>
                                <p:cTn id="100" presetID="23" presetClass="entr" presetSubtype="528" repeatCount="indefinite" fill="hold" nodeType="withEffect">
                                  <p:stCondLst>
                                    <p:cond delay="0"/>
                                  </p:stCondLst>
                                  <p:childTnLst>
                                    <p:set>
                                      <p:cBhvr>
                                        <p:cTn id="101" dur="1" fill="hold">
                                          <p:stCondLst>
                                            <p:cond delay="0"/>
                                          </p:stCondLst>
                                        </p:cTn>
                                        <p:tgtEl>
                                          <p:spTgt spid="53274"/>
                                        </p:tgtEl>
                                        <p:attrNameLst>
                                          <p:attrName>style.visibility</p:attrName>
                                        </p:attrNameLst>
                                      </p:cBhvr>
                                      <p:to>
                                        <p:strVal val="visible"/>
                                      </p:to>
                                    </p:set>
                                    <p:anim calcmode="lin" valueType="num">
                                      <p:cBhvr>
                                        <p:cTn id="102" dur="3000" fill="hold"/>
                                        <p:tgtEl>
                                          <p:spTgt spid="53274"/>
                                        </p:tgtEl>
                                        <p:attrNameLst>
                                          <p:attrName>ppt_w</p:attrName>
                                        </p:attrNameLst>
                                      </p:cBhvr>
                                      <p:tavLst>
                                        <p:tav tm="0">
                                          <p:val>
                                            <p:fltVal val="0"/>
                                          </p:val>
                                        </p:tav>
                                        <p:tav tm="100000">
                                          <p:val>
                                            <p:strVal val="#ppt_w"/>
                                          </p:val>
                                        </p:tav>
                                      </p:tavLst>
                                    </p:anim>
                                    <p:anim calcmode="lin" valueType="num">
                                      <p:cBhvr>
                                        <p:cTn id="103" dur="3000" fill="hold"/>
                                        <p:tgtEl>
                                          <p:spTgt spid="53274"/>
                                        </p:tgtEl>
                                        <p:attrNameLst>
                                          <p:attrName>ppt_h</p:attrName>
                                        </p:attrNameLst>
                                      </p:cBhvr>
                                      <p:tavLst>
                                        <p:tav tm="0">
                                          <p:val>
                                            <p:fltVal val="0"/>
                                          </p:val>
                                        </p:tav>
                                        <p:tav tm="100000">
                                          <p:val>
                                            <p:strVal val="#ppt_h"/>
                                          </p:val>
                                        </p:tav>
                                      </p:tavLst>
                                    </p:anim>
                                    <p:anim calcmode="lin" valueType="num">
                                      <p:cBhvr>
                                        <p:cTn id="104" dur="3000" fill="hold"/>
                                        <p:tgtEl>
                                          <p:spTgt spid="53274"/>
                                        </p:tgtEl>
                                        <p:attrNameLst>
                                          <p:attrName>ppt_x</p:attrName>
                                        </p:attrNameLst>
                                      </p:cBhvr>
                                      <p:tavLst>
                                        <p:tav tm="0">
                                          <p:val>
                                            <p:fltVal val="0.5"/>
                                          </p:val>
                                        </p:tav>
                                        <p:tav tm="100000">
                                          <p:val>
                                            <p:strVal val="#ppt_x"/>
                                          </p:val>
                                        </p:tav>
                                      </p:tavLst>
                                    </p:anim>
                                    <p:anim calcmode="lin" valueType="num">
                                      <p:cBhvr>
                                        <p:cTn id="105" dur="3000" fill="hold"/>
                                        <p:tgtEl>
                                          <p:spTgt spid="53274"/>
                                        </p:tgtEl>
                                        <p:attrNameLst>
                                          <p:attrName>ppt_y</p:attrName>
                                        </p:attrNameLst>
                                      </p:cBhvr>
                                      <p:tavLst>
                                        <p:tav tm="0">
                                          <p:val>
                                            <p:fltVal val="0.5"/>
                                          </p:val>
                                        </p:tav>
                                        <p:tav tm="100000">
                                          <p:val>
                                            <p:strVal val="#ppt_y"/>
                                          </p:val>
                                        </p:tav>
                                      </p:tavLst>
                                    </p:anim>
                                  </p:childTnLst>
                                </p:cTn>
                              </p:par>
                              <p:par>
                                <p:cTn id="106" presetID="23" presetClass="entr" presetSubtype="528" repeatCount="indefinite" fill="hold" nodeType="withEffect">
                                  <p:stCondLst>
                                    <p:cond delay="0"/>
                                  </p:stCondLst>
                                  <p:childTnLst>
                                    <p:set>
                                      <p:cBhvr>
                                        <p:cTn id="107" dur="1" fill="hold">
                                          <p:stCondLst>
                                            <p:cond delay="0"/>
                                          </p:stCondLst>
                                        </p:cTn>
                                        <p:tgtEl>
                                          <p:spTgt spid="53275"/>
                                        </p:tgtEl>
                                        <p:attrNameLst>
                                          <p:attrName>style.visibility</p:attrName>
                                        </p:attrNameLst>
                                      </p:cBhvr>
                                      <p:to>
                                        <p:strVal val="visible"/>
                                      </p:to>
                                    </p:set>
                                    <p:anim calcmode="lin" valueType="num">
                                      <p:cBhvr>
                                        <p:cTn id="108" dur="3000" fill="hold"/>
                                        <p:tgtEl>
                                          <p:spTgt spid="53275"/>
                                        </p:tgtEl>
                                        <p:attrNameLst>
                                          <p:attrName>ppt_w</p:attrName>
                                        </p:attrNameLst>
                                      </p:cBhvr>
                                      <p:tavLst>
                                        <p:tav tm="0">
                                          <p:val>
                                            <p:fltVal val="0"/>
                                          </p:val>
                                        </p:tav>
                                        <p:tav tm="100000">
                                          <p:val>
                                            <p:strVal val="#ppt_w"/>
                                          </p:val>
                                        </p:tav>
                                      </p:tavLst>
                                    </p:anim>
                                    <p:anim calcmode="lin" valueType="num">
                                      <p:cBhvr>
                                        <p:cTn id="109" dur="3000" fill="hold"/>
                                        <p:tgtEl>
                                          <p:spTgt spid="53275"/>
                                        </p:tgtEl>
                                        <p:attrNameLst>
                                          <p:attrName>ppt_h</p:attrName>
                                        </p:attrNameLst>
                                      </p:cBhvr>
                                      <p:tavLst>
                                        <p:tav tm="0">
                                          <p:val>
                                            <p:fltVal val="0"/>
                                          </p:val>
                                        </p:tav>
                                        <p:tav tm="100000">
                                          <p:val>
                                            <p:strVal val="#ppt_h"/>
                                          </p:val>
                                        </p:tav>
                                      </p:tavLst>
                                    </p:anim>
                                    <p:anim calcmode="lin" valueType="num">
                                      <p:cBhvr>
                                        <p:cTn id="110" dur="3000" fill="hold"/>
                                        <p:tgtEl>
                                          <p:spTgt spid="53275"/>
                                        </p:tgtEl>
                                        <p:attrNameLst>
                                          <p:attrName>ppt_x</p:attrName>
                                        </p:attrNameLst>
                                      </p:cBhvr>
                                      <p:tavLst>
                                        <p:tav tm="0">
                                          <p:val>
                                            <p:fltVal val="0.5"/>
                                          </p:val>
                                        </p:tav>
                                        <p:tav tm="100000">
                                          <p:val>
                                            <p:strVal val="#ppt_x"/>
                                          </p:val>
                                        </p:tav>
                                      </p:tavLst>
                                    </p:anim>
                                    <p:anim calcmode="lin" valueType="num">
                                      <p:cBhvr>
                                        <p:cTn id="111" dur="3000" fill="hold"/>
                                        <p:tgtEl>
                                          <p:spTgt spid="53275"/>
                                        </p:tgtEl>
                                        <p:attrNameLst>
                                          <p:attrName>ppt_y</p:attrName>
                                        </p:attrNameLst>
                                      </p:cBhvr>
                                      <p:tavLst>
                                        <p:tav tm="0">
                                          <p:val>
                                            <p:fltVal val="0.5"/>
                                          </p:val>
                                        </p:tav>
                                        <p:tav tm="100000">
                                          <p:val>
                                            <p:strVal val="#ppt_y"/>
                                          </p:val>
                                        </p:tav>
                                      </p:tavLst>
                                    </p:anim>
                                  </p:childTnLst>
                                </p:cTn>
                              </p:par>
                              <p:par>
                                <p:cTn id="112" presetID="23" presetClass="entr" presetSubtype="528" repeatCount="indefinite" fill="hold" nodeType="withEffect">
                                  <p:stCondLst>
                                    <p:cond delay="0"/>
                                  </p:stCondLst>
                                  <p:childTnLst>
                                    <p:set>
                                      <p:cBhvr>
                                        <p:cTn id="113" dur="1" fill="hold">
                                          <p:stCondLst>
                                            <p:cond delay="0"/>
                                          </p:stCondLst>
                                        </p:cTn>
                                        <p:tgtEl>
                                          <p:spTgt spid="53276"/>
                                        </p:tgtEl>
                                        <p:attrNameLst>
                                          <p:attrName>style.visibility</p:attrName>
                                        </p:attrNameLst>
                                      </p:cBhvr>
                                      <p:to>
                                        <p:strVal val="visible"/>
                                      </p:to>
                                    </p:set>
                                    <p:anim calcmode="lin" valueType="num">
                                      <p:cBhvr>
                                        <p:cTn id="114" dur="3000" fill="hold"/>
                                        <p:tgtEl>
                                          <p:spTgt spid="53276"/>
                                        </p:tgtEl>
                                        <p:attrNameLst>
                                          <p:attrName>ppt_w</p:attrName>
                                        </p:attrNameLst>
                                      </p:cBhvr>
                                      <p:tavLst>
                                        <p:tav tm="0">
                                          <p:val>
                                            <p:fltVal val="0"/>
                                          </p:val>
                                        </p:tav>
                                        <p:tav tm="100000">
                                          <p:val>
                                            <p:strVal val="#ppt_w"/>
                                          </p:val>
                                        </p:tav>
                                      </p:tavLst>
                                    </p:anim>
                                    <p:anim calcmode="lin" valueType="num">
                                      <p:cBhvr>
                                        <p:cTn id="115" dur="3000" fill="hold"/>
                                        <p:tgtEl>
                                          <p:spTgt spid="53276"/>
                                        </p:tgtEl>
                                        <p:attrNameLst>
                                          <p:attrName>ppt_h</p:attrName>
                                        </p:attrNameLst>
                                      </p:cBhvr>
                                      <p:tavLst>
                                        <p:tav tm="0">
                                          <p:val>
                                            <p:fltVal val="0"/>
                                          </p:val>
                                        </p:tav>
                                        <p:tav tm="100000">
                                          <p:val>
                                            <p:strVal val="#ppt_h"/>
                                          </p:val>
                                        </p:tav>
                                      </p:tavLst>
                                    </p:anim>
                                    <p:anim calcmode="lin" valueType="num">
                                      <p:cBhvr>
                                        <p:cTn id="116" dur="3000" fill="hold"/>
                                        <p:tgtEl>
                                          <p:spTgt spid="53276"/>
                                        </p:tgtEl>
                                        <p:attrNameLst>
                                          <p:attrName>ppt_x</p:attrName>
                                        </p:attrNameLst>
                                      </p:cBhvr>
                                      <p:tavLst>
                                        <p:tav tm="0">
                                          <p:val>
                                            <p:fltVal val="0.5"/>
                                          </p:val>
                                        </p:tav>
                                        <p:tav tm="100000">
                                          <p:val>
                                            <p:strVal val="#ppt_x"/>
                                          </p:val>
                                        </p:tav>
                                      </p:tavLst>
                                    </p:anim>
                                    <p:anim calcmode="lin" valueType="num">
                                      <p:cBhvr>
                                        <p:cTn id="117" dur="3000" fill="hold"/>
                                        <p:tgtEl>
                                          <p:spTgt spid="53276"/>
                                        </p:tgtEl>
                                        <p:attrNameLst>
                                          <p:attrName>ppt_y</p:attrName>
                                        </p:attrNameLst>
                                      </p:cBhvr>
                                      <p:tavLst>
                                        <p:tav tm="0">
                                          <p:val>
                                            <p:fltVal val="0.5"/>
                                          </p:val>
                                        </p:tav>
                                        <p:tav tm="100000">
                                          <p:val>
                                            <p:strVal val="#ppt_y"/>
                                          </p:val>
                                        </p:tav>
                                      </p:tavLst>
                                    </p:anim>
                                  </p:childTnLst>
                                </p:cTn>
                              </p:par>
                              <p:par>
                                <p:cTn id="118" presetID="23" presetClass="entr" presetSubtype="528" repeatCount="indefinite" fill="hold" nodeType="withEffect">
                                  <p:stCondLst>
                                    <p:cond delay="0"/>
                                  </p:stCondLst>
                                  <p:childTnLst>
                                    <p:set>
                                      <p:cBhvr>
                                        <p:cTn id="119" dur="1" fill="hold">
                                          <p:stCondLst>
                                            <p:cond delay="0"/>
                                          </p:stCondLst>
                                        </p:cTn>
                                        <p:tgtEl>
                                          <p:spTgt spid="53277"/>
                                        </p:tgtEl>
                                        <p:attrNameLst>
                                          <p:attrName>style.visibility</p:attrName>
                                        </p:attrNameLst>
                                      </p:cBhvr>
                                      <p:to>
                                        <p:strVal val="visible"/>
                                      </p:to>
                                    </p:set>
                                    <p:anim calcmode="lin" valueType="num">
                                      <p:cBhvr>
                                        <p:cTn id="120" dur="3000" fill="hold"/>
                                        <p:tgtEl>
                                          <p:spTgt spid="53277"/>
                                        </p:tgtEl>
                                        <p:attrNameLst>
                                          <p:attrName>ppt_w</p:attrName>
                                        </p:attrNameLst>
                                      </p:cBhvr>
                                      <p:tavLst>
                                        <p:tav tm="0">
                                          <p:val>
                                            <p:fltVal val="0"/>
                                          </p:val>
                                        </p:tav>
                                        <p:tav tm="100000">
                                          <p:val>
                                            <p:strVal val="#ppt_w"/>
                                          </p:val>
                                        </p:tav>
                                      </p:tavLst>
                                    </p:anim>
                                    <p:anim calcmode="lin" valueType="num">
                                      <p:cBhvr>
                                        <p:cTn id="121" dur="3000" fill="hold"/>
                                        <p:tgtEl>
                                          <p:spTgt spid="53277"/>
                                        </p:tgtEl>
                                        <p:attrNameLst>
                                          <p:attrName>ppt_h</p:attrName>
                                        </p:attrNameLst>
                                      </p:cBhvr>
                                      <p:tavLst>
                                        <p:tav tm="0">
                                          <p:val>
                                            <p:fltVal val="0"/>
                                          </p:val>
                                        </p:tav>
                                        <p:tav tm="100000">
                                          <p:val>
                                            <p:strVal val="#ppt_h"/>
                                          </p:val>
                                        </p:tav>
                                      </p:tavLst>
                                    </p:anim>
                                    <p:anim calcmode="lin" valueType="num">
                                      <p:cBhvr>
                                        <p:cTn id="122" dur="3000" fill="hold"/>
                                        <p:tgtEl>
                                          <p:spTgt spid="53277"/>
                                        </p:tgtEl>
                                        <p:attrNameLst>
                                          <p:attrName>ppt_x</p:attrName>
                                        </p:attrNameLst>
                                      </p:cBhvr>
                                      <p:tavLst>
                                        <p:tav tm="0">
                                          <p:val>
                                            <p:fltVal val="0.5"/>
                                          </p:val>
                                        </p:tav>
                                        <p:tav tm="100000">
                                          <p:val>
                                            <p:strVal val="#ppt_x"/>
                                          </p:val>
                                        </p:tav>
                                      </p:tavLst>
                                    </p:anim>
                                    <p:anim calcmode="lin" valueType="num">
                                      <p:cBhvr>
                                        <p:cTn id="123" dur="3000" fill="hold"/>
                                        <p:tgtEl>
                                          <p:spTgt spid="53277"/>
                                        </p:tgtEl>
                                        <p:attrNameLst>
                                          <p:attrName>ppt_y</p:attrName>
                                        </p:attrNameLst>
                                      </p:cBhvr>
                                      <p:tavLst>
                                        <p:tav tm="0">
                                          <p:val>
                                            <p:fltVal val="0.5"/>
                                          </p:val>
                                        </p:tav>
                                        <p:tav tm="100000">
                                          <p:val>
                                            <p:strVal val="#ppt_y"/>
                                          </p:val>
                                        </p:tav>
                                      </p:tavLst>
                                    </p:anim>
                                  </p:childTnLst>
                                </p:cTn>
                              </p:par>
                              <p:par>
                                <p:cTn id="124" presetID="23" presetClass="entr" presetSubtype="528" repeatCount="indefinite" fill="hold" nodeType="withEffect">
                                  <p:stCondLst>
                                    <p:cond delay="0"/>
                                  </p:stCondLst>
                                  <p:childTnLst>
                                    <p:set>
                                      <p:cBhvr>
                                        <p:cTn id="125" dur="1" fill="hold">
                                          <p:stCondLst>
                                            <p:cond delay="0"/>
                                          </p:stCondLst>
                                        </p:cTn>
                                        <p:tgtEl>
                                          <p:spTgt spid="53278"/>
                                        </p:tgtEl>
                                        <p:attrNameLst>
                                          <p:attrName>style.visibility</p:attrName>
                                        </p:attrNameLst>
                                      </p:cBhvr>
                                      <p:to>
                                        <p:strVal val="visible"/>
                                      </p:to>
                                    </p:set>
                                    <p:anim calcmode="lin" valueType="num">
                                      <p:cBhvr>
                                        <p:cTn id="126" dur="3000" fill="hold"/>
                                        <p:tgtEl>
                                          <p:spTgt spid="53278"/>
                                        </p:tgtEl>
                                        <p:attrNameLst>
                                          <p:attrName>ppt_w</p:attrName>
                                        </p:attrNameLst>
                                      </p:cBhvr>
                                      <p:tavLst>
                                        <p:tav tm="0">
                                          <p:val>
                                            <p:fltVal val="0"/>
                                          </p:val>
                                        </p:tav>
                                        <p:tav tm="100000">
                                          <p:val>
                                            <p:strVal val="#ppt_w"/>
                                          </p:val>
                                        </p:tav>
                                      </p:tavLst>
                                    </p:anim>
                                    <p:anim calcmode="lin" valueType="num">
                                      <p:cBhvr>
                                        <p:cTn id="127" dur="3000" fill="hold"/>
                                        <p:tgtEl>
                                          <p:spTgt spid="53278"/>
                                        </p:tgtEl>
                                        <p:attrNameLst>
                                          <p:attrName>ppt_h</p:attrName>
                                        </p:attrNameLst>
                                      </p:cBhvr>
                                      <p:tavLst>
                                        <p:tav tm="0">
                                          <p:val>
                                            <p:fltVal val="0"/>
                                          </p:val>
                                        </p:tav>
                                        <p:tav tm="100000">
                                          <p:val>
                                            <p:strVal val="#ppt_h"/>
                                          </p:val>
                                        </p:tav>
                                      </p:tavLst>
                                    </p:anim>
                                    <p:anim calcmode="lin" valueType="num">
                                      <p:cBhvr>
                                        <p:cTn id="128" dur="3000" fill="hold"/>
                                        <p:tgtEl>
                                          <p:spTgt spid="53278"/>
                                        </p:tgtEl>
                                        <p:attrNameLst>
                                          <p:attrName>ppt_x</p:attrName>
                                        </p:attrNameLst>
                                      </p:cBhvr>
                                      <p:tavLst>
                                        <p:tav tm="0">
                                          <p:val>
                                            <p:fltVal val="0.5"/>
                                          </p:val>
                                        </p:tav>
                                        <p:tav tm="100000">
                                          <p:val>
                                            <p:strVal val="#ppt_x"/>
                                          </p:val>
                                        </p:tav>
                                      </p:tavLst>
                                    </p:anim>
                                    <p:anim calcmode="lin" valueType="num">
                                      <p:cBhvr>
                                        <p:cTn id="129" dur="3000" fill="hold"/>
                                        <p:tgtEl>
                                          <p:spTgt spid="53278"/>
                                        </p:tgtEl>
                                        <p:attrNameLst>
                                          <p:attrName>ppt_y</p:attrName>
                                        </p:attrNameLst>
                                      </p:cBhvr>
                                      <p:tavLst>
                                        <p:tav tm="0">
                                          <p:val>
                                            <p:fltVal val="0.5"/>
                                          </p:val>
                                        </p:tav>
                                        <p:tav tm="100000">
                                          <p:val>
                                            <p:strVal val="#ppt_y"/>
                                          </p:val>
                                        </p:tav>
                                      </p:tavLst>
                                    </p:anim>
                                  </p:childTnLst>
                                </p:cTn>
                              </p:par>
                              <p:par>
                                <p:cTn id="130" presetID="23" presetClass="entr" presetSubtype="528" repeatCount="indefinite" fill="hold" nodeType="withEffect">
                                  <p:stCondLst>
                                    <p:cond delay="0"/>
                                  </p:stCondLst>
                                  <p:childTnLst>
                                    <p:set>
                                      <p:cBhvr>
                                        <p:cTn id="131" dur="1" fill="hold">
                                          <p:stCondLst>
                                            <p:cond delay="0"/>
                                          </p:stCondLst>
                                        </p:cTn>
                                        <p:tgtEl>
                                          <p:spTgt spid="53279"/>
                                        </p:tgtEl>
                                        <p:attrNameLst>
                                          <p:attrName>style.visibility</p:attrName>
                                        </p:attrNameLst>
                                      </p:cBhvr>
                                      <p:to>
                                        <p:strVal val="visible"/>
                                      </p:to>
                                    </p:set>
                                    <p:anim calcmode="lin" valueType="num">
                                      <p:cBhvr>
                                        <p:cTn id="132" dur="3000" fill="hold"/>
                                        <p:tgtEl>
                                          <p:spTgt spid="53279"/>
                                        </p:tgtEl>
                                        <p:attrNameLst>
                                          <p:attrName>ppt_w</p:attrName>
                                        </p:attrNameLst>
                                      </p:cBhvr>
                                      <p:tavLst>
                                        <p:tav tm="0">
                                          <p:val>
                                            <p:fltVal val="0"/>
                                          </p:val>
                                        </p:tav>
                                        <p:tav tm="100000">
                                          <p:val>
                                            <p:strVal val="#ppt_w"/>
                                          </p:val>
                                        </p:tav>
                                      </p:tavLst>
                                    </p:anim>
                                    <p:anim calcmode="lin" valueType="num">
                                      <p:cBhvr>
                                        <p:cTn id="133" dur="3000" fill="hold"/>
                                        <p:tgtEl>
                                          <p:spTgt spid="53279"/>
                                        </p:tgtEl>
                                        <p:attrNameLst>
                                          <p:attrName>ppt_h</p:attrName>
                                        </p:attrNameLst>
                                      </p:cBhvr>
                                      <p:tavLst>
                                        <p:tav tm="0">
                                          <p:val>
                                            <p:fltVal val="0"/>
                                          </p:val>
                                        </p:tav>
                                        <p:tav tm="100000">
                                          <p:val>
                                            <p:strVal val="#ppt_h"/>
                                          </p:val>
                                        </p:tav>
                                      </p:tavLst>
                                    </p:anim>
                                    <p:anim calcmode="lin" valueType="num">
                                      <p:cBhvr>
                                        <p:cTn id="134" dur="3000" fill="hold"/>
                                        <p:tgtEl>
                                          <p:spTgt spid="53279"/>
                                        </p:tgtEl>
                                        <p:attrNameLst>
                                          <p:attrName>ppt_x</p:attrName>
                                        </p:attrNameLst>
                                      </p:cBhvr>
                                      <p:tavLst>
                                        <p:tav tm="0">
                                          <p:val>
                                            <p:fltVal val="0.5"/>
                                          </p:val>
                                        </p:tav>
                                        <p:tav tm="100000">
                                          <p:val>
                                            <p:strVal val="#ppt_x"/>
                                          </p:val>
                                        </p:tav>
                                      </p:tavLst>
                                    </p:anim>
                                    <p:anim calcmode="lin" valueType="num">
                                      <p:cBhvr>
                                        <p:cTn id="135" dur="3000" fill="hold"/>
                                        <p:tgtEl>
                                          <p:spTgt spid="53279"/>
                                        </p:tgtEl>
                                        <p:attrNameLst>
                                          <p:attrName>ppt_y</p:attrName>
                                        </p:attrNameLst>
                                      </p:cBhvr>
                                      <p:tavLst>
                                        <p:tav tm="0">
                                          <p:val>
                                            <p:fltVal val="0.5"/>
                                          </p:val>
                                        </p:tav>
                                        <p:tav tm="100000">
                                          <p:val>
                                            <p:strVal val="#ppt_y"/>
                                          </p:val>
                                        </p:tav>
                                      </p:tavLst>
                                    </p:anim>
                                  </p:childTnLst>
                                </p:cTn>
                              </p:par>
                              <p:par>
                                <p:cTn id="136" presetID="23" presetClass="entr" presetSubtype="528" repeatCount="indefinite" fill="hold" nodeType="withEffect">
                                  <p:stCondLst>
                                    <p:cond delay="0"/>
                                  </p:stCondLst>
                                  <p:childTnLst>
                                    <p:set>
                                      <p:cBhvr>
                                        <p:cTn id="137" dur="1" fill="hold">
                                          <p:stCondLst>
                                            <p:cond delay="0"/>
                                          </p:stCondLst>
                                        </p:cTn>
                                        <p:tgtEl>
                                          <p:spTgt spid="53280"/>
                                        </p:tgtEl>
                                        <p:attrNameLst>
                                          <p:attrName>style.visibility</p:attrName>
                                        </p:attrNameLst>
                                      </p:cBhvr>
                                      <p:to>
                                        <p:strVal val="visible"/>
                                      </p:to>
                                    </p:set>
                                    <p:anim calcmode="lin" valueType="num">
                                      <p:cBhvr>
                                        <p:cTn id="138" dur="3000" fill="hold"/>
                                        <p:tgtEl>
                                          <p:spTgt spid="53280"/>
                                        </p:tgtEl>
                                        <p:attrNameLst>
                                          <p:attrName>ppt_w</p:attrName>
                                        </p:attrNameLst>
                                      </p:cBhvr>
                                      <p:tavLst>
                                        <p:tav tm="0">
                                          <p:val>
                                            <p:fltVal val="0"/>
                                          </p:val>
                                        </p:tav>
                                        <p:tav tm="100000">
                                          <p:val>
                                            <p:strVal val="#ppt_w"/>
                                          </p:val>
                                        </p:tav>
                                      </p:tavLst>
                                    </p:anim>
                                    <p:anim calcmode="lin" valueType="num">
                                      <p:cBhvr>
                                        <p:cTn id="139" dur="3000" fill="hold"/>
                                        <p:tgtEl>
                                          <p:spTgt spid="53280"/>
                                        </p:tgtEl>
                                        <p:attrNameLst>
                                          <p:attrName>ppt_h</p:attrName>
                                        </p:attrNameLst>
                                      </p:cBhvr>
                                      <p:tavLst>
                                        <p:tav tm="0">
                                          <p:val>
                                            <p:fltVal val="0"/>
                                          </p:val>
                                        </p:tav>
                                        <p:tav tm="100000">
                                          <p:val>
                                            <p:strVal val="#ppt_h"/>
                                          </p:val>
                                        </p:tav>
                                      </p:tavLst>
                                    </p:anim>
                                    <p:anim calcmode="lin" valueType="num">
                                      <p:cBhvr>
                                        <p:cTn id="140" dur="3000" fill="hold"/>
                                        <p:tgtEl>
                                          <p:spTgt spid="53280"/>
                                        </p:tgtEl>
                                        <p:attrNameLst>
                                          <p:attrName>ppt_x</p:attrName>
                                        </p:attrNameLst>
                                      </p:cBhvr>
                                      <p:tavLst>
                                        <p:tav tm="0">
                                          <p:val>
                                            <p:fltVal val="0.5"/>
                                          </p:val>
                                        </p:tav>
                                        <p:tav tm="100000">
                                          <p:val>
                                            <p:strVal val="#ppt_x"/>
                                          </p:val>
                                        </p:tav>
                                      </p:tavLst>
                                    </p:anim>
                                    <p:anim calcmode="lin" valueType="num">
                                      <p:cBhvr>
                                        <p:cTn id="141" dur="3000" fill="hold"/>
                                        <p:tgtEl>
                                          <p:spTgt spid="53280"/>
                                        </p:tgtEl>
                                        <p:attrNameLst>
                                          <p:attrName>ppt_y</p:attrName>
                                        </p:attrNameLst>
                                      </p:cBhvr>
                                      <p:tavLst>
                                        <p:tav tm="0">
                                          <p:val>
                                            <p:fltVal val="0.5"/>
                                          </p:val>
                                        </p:tav>
                                        <p:tav tm="100000">
                                          <p:val>
                                            <p:strVal val="#ppt_y"/>
                                          </p:val>
                                        </p:tav>
                                      </p:tavLst>
                                    </p:anim>
                                  </p:childTnLst>
                                </p:cTn>
                              </p:par>
                              <p:par>
                                <p:cTn id="142" presetID="1" presetClass="mediacall" presetSubtype="0" fill="hold" nodeType="withEffect">
                                  <p:stCondLst>
                                    <p:cond delay="0"/>
                                  </p:stCondLst>
                                  <p:childTnLst>
                                    <p:cmd type="call" cmd="playFrom(0.0)">
                                      <p:cBhvr>
                                        <p:cTn id="143" dur="347246" fill="hold"/>
                                        <p:tgtEl>
                                          <p:spTgt spid="53281"/>
                                        </p:tgtEl>
                                      </p:cBhvr>
                                    </p:cmd>
                                  </p:childTnLst>
                                </p:cTn>
                              </p:par>
                              <p:par>
                                <p:cTn id="144" presetID="7" presetClass="entr" presetSubtype="4" fill="hold" nodeType="withEffect">
                                  <p:stCondLst>
                                    <p:cond delay="0"/>
                                  </p:stCondLst>
                                  <p:childTnLst>
                                    <p:set>
                                      <p:cBhvr>
                                        <p:cTn id="145" dur="1" fill="hold">
                                          <p:stCondLst>
                                            <p:cond delay="0"/>
                                          </p:stCondLst>
                                        </p:cTn>
                                        <p:tgtEl>
                                          <p:spTgt spid="53283"/>
                                        </p:tgtEl>
                                        <p:attrNameLst>
                                          <p:attrName>style.visibility</p:attrName>
                                        </p:attrNameLst>
                                      </p:cBhvr>
                                      <p:to>
                                        <p:strVal val="visible"/>
                                      </p:to>
                                    </p:set>
                                    <p:anim calcmode="lin" valueType="num">
                                      <p:cBhvr additive="base">
                                        <p:cTn id="146" dur="5000" fill="hold"/>
                                        <p:tgtEl>
                                          <p:spTgt spid="53283"/>
                                        </p:tgtEl>
                                        <p:attrNameLst>
                                          <p:attrName>ppt_x</p:attrName>
                                        </p:attrNameLst>
                                      </p:cBhvr>
                                      <p:tavLst>
                                        <p:tav tm="0">
                                          <p:val>
                                            <p:strVal val="#ppt_x"/>
                                          </p:val>
                                        </p:tav>
                                        <p:tav tm="100000">
                                          <p:val>
                                            <p:strVal val="#ppt_x"/>
                                          </p:val>
                                        </p:tav>
                                      </p:tavLst>
                                    </p:anim>
                                    <p:anim calcmode="lin" valueType="num">
                                      <p:cBhvr additive="base">
                                        <p:cTn id="147" dur="5000" fill="hold"/>
                                        <p:tgtEl>
                                          <p:spTgt spid="53283"/>
                                        </p:tgtEl>
                                        <p:attrNameLst>
                                          <p:attrName>ppt_y</p:attrName>
                                        </p:attrNameLst>
                                      </p:cBhvr>
                                      <p:tavLst>
                                        <p:tav tm="0">
                                          <p:val>
                                            <p:strVal val="1+#ppt_h/2"/>
                                          </p:val>
                                        </p:tav>
                                        <p:tav tm="100000">
                                          <p:val>
                                            <p:strVal val="#ppt_y"/>
                                          </p:val>
                                        </p:tav>
                                      </p:tavLst>
                                    </p:anim>
                                  </p:childTnLst>
                                </p:cTn>
                              </p:par>
                              <p:par>
                                <p:cTn id="148" presetID="7" presetClass="entr" presetSubtype="4" fill="hold" nodeType="withEffect">
                                  <p:stCondLst>
                                    <p:cond delay="0"/>
                                  </p:stCondLst>
                                  <p:childTnLst>
                                    <p:set>
                                      <p:cBhvr>
                                        <p:cTn id="149" dur="1" fill="hold">
                                          <p:stCondLst>
                                            <p:cond delay="0"/>
                                          </p:stCondLst>
                                        </p:cTn>
                                        <p:tgtEl>
                                          <p:spTgt spid="53284"/>
                                        </p:tgtEl>
                                        <p:attrNameLst>
                                          <p:attrName>style.visibility</p:attrName>
                                        </p:attrNameLst>
                                      </p:cBhvr>
                                      <p:to>
                                        <p:strVal val="visible"/>
                                      </p:to>
                                    </p:set>
                                    <p:anim calcmode="lin" valueType="num">
                                      <p:cBhvr additive="base">
                                        <p:cTn id="150" dur="5000" fill="hold"/>
                                        <p:tgtEl>
                                          <p:spTgt spid="53284"/>
                                        </p:tgtEl>
                                        <p:attrNameLst>
                                          <p:attrName>ppt_x</p:attrName>
                                        </p:attrNameLst>
                                      </p:cBhvr>
                                      <p:tavLst>
                                        <p:tav tm="0">
                                          <p:val>
                                            <p:strVal val="#ppt_x"/>
                                          </p:val>
                                        </p:tav>
                                        <p:tav tm="100000">
                                          <p:val>
                                            <p:strVal val="#ppt_x"/>
                                          </p:val>
                                        </p:tav>
                                      </p:tavLst>
                                    </p:anim>
                                    <p:anim calcmode="lin" valueType="num">
                                      <p:cBhvr additive="base">
                                        <p:cTn id="151" dur="5000" fill="hold"/>
                                        <p:tgtEl>
                                          <p:spTgt spid="532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52" fill="hold" display="0">
                  <p:stCondLst>
                    <p:cond delay="indefinite"/>
                  </p:stCondLst>
                  <p:endCondLst>
                    <p:cond evt="onNext" delay="0">
                      <p:tgtEl>
                        <p:sldTgt/>
                      </p:tgtEl>
                    </p:cond>
                    <p:cond evt="onPrev" delay="0">
                      <p:tgtEl>
                        <p:sldTgt/>
                      </p:tgtEl>
                    </p:cond>
                    <p:cond evt="onStopAudio" delay="0">
                      <p:tgtEl>
                        <p:sldTgt/>
                      </p:tgtEl>
                    </p:cond>
                  </p:endCondLst>
                </p:cTn>
                <p:tgtEl>
                  <p:spTgt spid="5328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C409E34-7EA8-0974-ED92-B7DC0A691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8001000"/>
          </a:xfrm>
          <a:prstGeom prst="rect">
            <a:avLst/>
          </a:prstGeom>
        </p:spPr>
      </p:pic>
      <p:pic>
        <p:nvPicPr>
          <p:cNvPr id="6" name="Picture 2">
            <a:extLst>
              <a:ext uri="{FF2B5EF4-FFF2-40B4-BE49-F238E27FC236}">
                <a16:creationId xmlns:a16="http://schemas.microsoft.com/office/drawing/2014/main" xmlns="" id="{9E075CFF-3111-0F68-D0DF-F9756A2EA800}"/>
              </a:ext>
            </a:extLst>
          </p:cNvPr>
          <p:cNvPicPr>
            <a:picLocks noChangeAspect="1"/>
          </p:cNvPicPr>
          <p:nvPr/>
        </p:nvPicPr>
        <p:blipFill>
          <a:blip r:embed="rId5"/>
          <a:srcRect/>
          <a:stretch>
            <a:fillRect/>
          </a:stretch>
        </p:blipFill>
        <p:spPr>
          <a:xfrm>
            <a:off x="1593914" y="-2743200"/>
            <a:ext cx="5956173"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xmlns=""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408479"/>
            <a:ext cx="621388" cy="828517"/>
          </a:xfrm>
          <a:prstGeom prst="rect">
            <a:avLst/>
          </a:prstGeom>
        </p:spPr>
      </p:pic>
      <p:sp>
        <p:nvSpPr>
          <p:cNvPr id="9" name="Freeform: Shape 8">
            <a:extLst>
              <a:ext uri="{FF2B5EF4-FFF2-40B4-BE49-F238E27FC236}">
                <a16:creationId xmlns:a16="http://schemas.microsoft.com/office/drawing/2014/main" xmlns="" id="{EB33154E-3E6F-32DF-F02F-8FAB4B30E9EB}"/>
              </a:ext>
            </a:extLst>
          </p:cNvPr>
          <p:cNvSpPr/>
          <p:nvPr/>
        </p:nvSpPr>
        <p:spPr>
          <a:xfrm>
            <a:off x="3863340" y="2672080"/>
            <a:ext cx="363474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xmlns="" id="{A94E975A-9D35-8CEB-6B3D-648A4CE39A04}"/>
              </a:ext>
            </a:extLst>
          </p:cNvPr>
          <p:cNvSpPr/>
          <p:nvPr/>
        </p:nvSpPr>
        <p:spPr>
          <a:xfrm>
            <a:off x="4331494" y="3616501"/>
            <a:ext cx="5715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xmlns="" id="{246F98F1-4D52-DA5D-47D3-3145D75C8E5E}"/>
              </a:ext>
            </a:extLst>
          </p:cNvPr>
          <p:cNvSpPr/>
          <p:nvPr/>
        </p:nvSpPr>
        <p:spPr>
          <a:xfrm>
            <a:off x="4306136" y="3494599"/>
            <a:ext cx="143505"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xmlns="" id="{ADA7DB9D-599D-F4AA-A915-931778669F54}"/>
              </a:ext>
            </a:extLst>
          </p:cNvPr>
          <p:cNvSpPr/>
          <p:nvPr/>
        </p:nvSpPr>
        <p:spPr>
          <a:xfrm>
            <a:off x="4338575" y="3562564"/>
            <a:ext cx="73558"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xmlns="" id="{29D1A863-1FE3-733E-7BAD-50BCAEEB2D2A}"/>
              </a:ext>
            </a:extLst>
          </p:cNvPr>
          <p:cNvPicPr>
            <a:picLocks noChangeAspect="1"/>
          </p:cNvPicPr>
          <p:nvPr/>
        </p:nvPicPr>
        <p:blipFill>
          <a:blip r:embed="rId7" cstate="print">
            <a:extLst>
              <a:ext uri="{28A0092B-C50C-407E-A947-70E740481C1C}">
                <a14:useLocalDpi xmlns:a14="http://schemas.microsoft.com/office/drawing/2010/main" val="0"/>
              </a:ext>
            </a:extLst>
          </a:blip>
          <a:srcRect l="41524" t="32634" r="18264" b="16396"/>
          <a:stretch>
            <a:fillRect/>
          </a:stretch>
        </p:blipFill>
        <p:spPr>
          <a:xfrm rot="21226180">
            <a:off x="3611446" y="2349294"/>
            <a:ext cx="3729291"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734076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9144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1534885" y="953985"/>
            <a:ext cx="6489866" cy="2708434"/>
          </a:xfrm>
          <a:prstGeom prst="rect">
            <a:avLst/>
          </a:prstGeom>
          <a:noFill/>
        </p:spPr>
        <p:txBody>
          <a:bodyPr wrap="square" lIns="0" tIns="0" rIns="0" bIns="0" rtlCol="0">
            <a:spAutoFit/>
          </a:bodyPr>
          <a:lstStyle/>
          <a:p>
            <a:pPr lvl="0" algn="ctr"/>
            <a:r>
              <a:rPr lang="vi-VN" sz="4400" dirty="0">
                <a:solidFill>
                  <a:srgbClr val="15F4FD"/>
                </a:solidFill>
                <a:latin typeface="Cambria" panose="02040503050406030204" pitchFamily="18" charset="0"/>
                <a:ea typeface="Cambria" panose="02040503050406030204" pitchFamily="18" charset="0"/>
              </a:rPr>
              <a:t>Câu 1: Một ô tô đi được 120 km trong 2 giờ 30 phút. </a:t>
            </a:r>
          </a:p>
          <a:p>
            <a:pPr lvl="0" algn="ctr"/>
            <a:r>
              <a:rPr lang="vi-VN" sz="4400" dirty="0">
                <a:solidFill>
                  <a:srgbClr val="15F4FD"/>
                </a:solidFill>
                <a:latin typeface="Cambria" panose="02040503050406030204" pitchFamily="18" charset="0"/>
                <a:ea typeface="Cambria" panose="02040503050406030204" pitchFamily="18" charset="0"/>
              </a:rPr>
              <a:t>Vận tốc của ô tô là:</a:t>
            </a:r>
          </a:p>
        </p:txBody>
      </p:sp>
      <p:sp>
        <p:nvSpPr>
          <p:cNvPr id="21" name="Freeform 7">
            <a:extLst>
              <a:ext uri="{FF2B5EF4-FFF2-40B4-BE49-F238E27FC236}">
                <a16:creationId xmlns:a16="http://schemas.microsoft.com/office/drawing/2014/main" xmlns="" id="{66F455E1-A4C2-743E-BACF-5C16597295C3}"/>
              </a:ext>
            </a:extLst>
          </p:cNvPr>
          <p:cNvSpPr/>
          <p:nvPr/>
        </p:nvSpPr>
        <p:spPr>
          <a:xfrm>
            <a:off x="5445902" y="2916052"/>
            <a:ext cx="2275814"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330366" y="3053258"/>
            <a:ext cx="3028950" cy="1494637"/>
            <a:chOff x="1773821" y="3053257"/>
            <a:chExt cx="4038600" cy="1494637"/>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11498" y="3470676"/>
              <a:ext cx="237274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48 km/h</a:t>
              </a: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331813" y="4816550"/>
            <a:ext cx="3028950" cy="1368075"/>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40 km/h</a:t>
              </a: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4674725" y="4816550"/>
            <a:ext cx="3028950" cy="1513853"/>
            <a:chOff x="6232967" y="4816549"/>
            <a:chExt cx="4038600" cy="1513853"/>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45 km/h</a:t>
              </a: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3124200"/>
            <a:ext cx="351235"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2630088"/>
            <a:ext cx="351235" cy="468313"/>
          </a:xfrm>
          <a:prstGeom prst="rect">
            <a:avLst/>
          </a:prstGeom>
        </p:spPr>
      </p:pic>
      <p:pic>
        <p:nvPicPr>
          <p:cNvPr id="7" name="Media1">
            <a:hlinkClick r:id="" action="ppaction://media"/>
            <a:extLst>
              <a:ext uri="{FF2B5EF4-FFF2-40B4-BE49-F238E27FC236}">
                <a16:creationId xmlns:a16="http://schemas.microsoft.com/office/drawing/2014/main" xmlns=""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494112"/>
            <a:ext cx="1272844"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xmlns=""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1237903"/>
            <a:ext cx="365522" cy="487363"/>
          </a:xfrm>
          <a:prstGeom prst="rect">
            <a:avLst/>
          </a:prstGeom>
        </p:spPr>
      </p:pic>
    </p:spTree>
    <p:extLst>
      <p:ext uri="{BB962C8B-B14F-4D97-AF65-F5344CB8AC3E}">
        <p14:creationId xmlns:p14="http://schemas.microsoft.com/office/powerpoint/2010/main" val="243655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9144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1264723" y="1215241"/>
            <a:ext cx="6929252" cy="196977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Một ô tô khởi hành từ A lúc 7 giờ 30 phút và đến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 lúc 10 giờ 15 phút. Tính vận tốc của ô tô biết quãng đường AB dài 154 km.</a:t>
            </a:r>
          </a:p>
        </p:txBody>
      </p:sp>
      <p:sp>
        <p:nvSpPr>
          <p:cNvPr id="21" name="Freeform 7">
            <a:extLst>
              <a:ext uri="{FF2B5EF4-FFF2-40B4-BE49-F238E27FC236}">
                <a16:creationId xmlns:a16="http://schemas.microsoft.com/office/drawing/2014/main" xmlns="" id="{66F455E1-A4C2-743E-BACF-5C16597295C3}"/>
              </a:ext>
            </a:extLst>
          </p:cNvPr>
          <p:cNvSpPr/>
          <p:nvPr/>
        </p:nvSpPr>
        <p:spPr>
          <a:xfrm>
            <a:off x="4991670" y="2607293"/>
            <a:ext cx="2275814"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4783238" y="4816550"/>
            <a:ext cx="3028950" cy="1530263"/>
            <a:chOff x="1773821" y="3053257"/>
            <a:chExt cx="4038600" cy="1530263"/>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200732" y="3506302"/>
              <a:ext cx="269538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56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331813" y="4816550"/>
            <a:ext cx="3028950" cy="1513853"/>
            <a:chOff x="1775751" y="4816549"/>
            <a:chExt cx="4038600" cy="1513853"/>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4" y="5253184"/>
              <a:ext cx="298677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58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1331813" y="2990960"/>
            <a:ext cx="3028950" cy="1513853"/>
            <a:chOff x="6232967" y="4816549"/>
            <a:chExt cx="4038600" cy="1513853"/>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6867907" y="5253184"/>
              <a:ext cx="257024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60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3124200"/>
            <a:ext cx="351235"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2630088"/>
            <a:ext cx="351235" cy="468313"/>
          </a:xfrm>
          <a:prstGeom prst="rect">
            <a:avLst/>
          </a:prstGeom>
        </p:spPr>
      </p:pic>
      <p:pic>
        <p:nvPicPr>
          <p:cNvPr id="2" name="Media1">
            <a:hlinkClick r:id="" action="ppaction://media"/>
            <a:extLst>
              <a:ext uri="{FF2B5EF4-FFF2-40B4-BE49-F238E27FC236}">
                <a16:creationId xmlns:a16="http://schemas.microsoft.com/office/drawing/2014/main" xmlns=""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494112"/>
            <a:ext cx="1272844"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1237903"/>
            <a:ext cx="365522" cy="487363"/>
          </a:xfrm>
          <a:prstGeom prst="rect">
            <a:avLst/>
          </a:prstGeom>
        </p:spPr>
      </p:pic>
    </p:spTree>
    <p:extLst>
      <p:ext uri="{BB962C8B-B14F-4D97-AF65-F5344CB8AC3E}">
        <p14:creationId xmlns:p14="http://schemas.microsoft.com/office/powerpoint/2010/main" val="283524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9144000" cy="80772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1784267" y="1310244"/>
            <a:ext cx="6783779"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s = 900 km; t = 1,25 giờ; v = ?</a:t>
            </a:r>
            <a:endParaRPr kumimoji="0" lang="en-US"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xmlns="" id="{66F455E1-A4C2-743E-BACF-5C16597295C3}"/>
              </a:ext>
            </a:extLst>
          </p:cNvPr>
          <p:cNvSpPr/>
          <p:nvPr/>
        </p:nvSpPr>
        <p:spPr>
          <a:xfrm>
            <a:off x="4991670" y="2607293"/>
            <a:ext cx="2275814"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375534" y="4704886"/>
            <a:ext cx="3028950" cy="1530263"/>
            <a:chOff x="1773821" y="3053257"/>
            <a:chExt cx="4038600" cy="1530263"/>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23373" y="3506302"/>
              <a:ext cx="237274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720 km/h</a:t>
              </a: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375534" y="2844224"/>
            <a:ext cx="3028950" cy="1513853"/>
            <a:chOff x="1775751" y="4816549"/>
            <a:chExt cx="4038600" cy="1513853"/>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4" y="5253184"/>
              <a:ext cx="237274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72 km/h</a:t>
              </a: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4674725" y="4704886"/>
            <a:ext cx="3028950" cy="1513853"/>
            <a:chOff x="6232967" y="4816549"/>
            <a:chExt cx="4038600" cy="1513853"/>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730 km/h</a:t>
              </a: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3124200"/>
            <a:ext cx="351235" cy="468313"/>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2630088"/>
            <a:ext cx="351235" cy="468313"/>
          </a:xfrm>
          <a:prstGeom prst="rect">
            <a:avLst/>
          </a:prstGeom>
        </p:spPr>
      </p:pic>
      <p:pic>
        <p:nvPicPr>
          <p:cNvPr id="2" name="Media1">
            <a:hlinkClick r:id="" action="ppaction://media"/>
            <a:extLst>
              <a:ext uri="{FF2B5EF4-FFF2-40B4-BE49-F238E27FC236}">
                <a16:creationId xmlns:a16="http://schemas.microsoft.com/office/drawing/2014/main" xmlns=""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494112"/>
            <a:ext cx="1272844"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1237903"/>
            <a:ext cx="365522" cy="487363"/>
          </a:xfrm>
          <a:prstGeom prst="rect">
            <a:avLst/>
          </a:prstGeom>
        </p:spPr>
      </p:pic>
    </p:spTree>
    <p:extLst>
      <p:ext uri="{BB962C8B-B14F-4D97-AF65-F5344CB8AC3E}">
        <p14:creationId xmlns:p14="http://schemas.microsoft.com/office/powerpoint/2010/main" val="18494098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F53EC6E9-73E5-E527-4DED-BFA5C5E4AE29}"/>
              </a:ext>
            </a:extLst>
          </p:cNvPr>
          <p:cNvSpPr/>
          <p:nvPr/>
        </p:nvSpPr>
        <p:spPr>
          <a:xfrm>
            <a:off x="0" y="0"/>
            <a:ext cx="9144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xmlns="" id="{D8300592-A463-2592-B0A0-7230F0C54F4C}"/>
              </a:ext>
            </a:extLst>
          </p:cNvPr>
          <p:cNvSpPr/>
          <p:nvPr/>
        </p:nvSpPr>
        <p:spPr>
          <a:xfrm>
            <a:off x="4312605" y="541758"/>
            <a:ext cx="4006049"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xmlns="" id="{8E273D24-6AFF-4C6E-7BCD-24359B7F8200}"/>
              </a:ext>
            </a:extLst>
          </p:cNvPr>
          <p:cNvPicPr>
            <a:picLocks noChangeAspect="1"/>
          </p:cNvPicPr>
          <p:nvPr/>
        </p:nvPicPr>
        <p:blipFill>
          <a:blip r:embed="rId7"/>
          <a:srcRect/>
          <a:stretch>
            <a:fillRect/>
          </a:stretch>
        </p:blipFill>
        <p:spPr>
          <a:xfrm>
            <a:off x="-805765" y="-259037"/>
            <a:ext cx="5956173" cy="8229600"/>
          </a:xfrm>
          <a:prstGeom prst="rect">
            <a:avLst/>
          </a:prstGeom>
        </p:spPr>
      </p:pic>
      <p:sp>
        <p:nvSpPr>
          <p:cNvPr id="8" name="TextBox 7">
            <a:extLst>
              <a:ext uri="{FF2B5EF4-FFF2-40B4-BE49-F238E27FC236}">
                <a16:creationId xmlns:a16="http://schemas.microsoft.com/office/drawing/2014/main" xmlns="" id="{9A86D44C-DD34-1A98-8F59-119B2E0FF9CF}"/>
              </a:ext>
            </a:extLst>
          </p:cNvPr>
          <p:cNvSpPr txBox="1"/>
          <p:nvPr/>
        </p:nvSpPr>
        <p:spPr>
          <a:xfrm>
            <a:off x="521142" y="2086048"/>
            <a:ext cx="3814323"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xmlns="" id="{643D4A05-96BF-A0DB-46EE-9D9721588743}"/>
              </a:ext>
            </a:extLst>
          </p:cNvPr>
          <p:cNvSpPr/>
          <p:nvPr/>
        </p:nvSpPr>
        <p:spPr>
          <a:xfrm rot="21448933">
            <a:off x="1013924" y="455676"/>
            <a:ext cx="1732217"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xmlns=""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88644" y="-1408479"/>
            <a:ext cx="621388" cy="828517"/>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xmlns="" id="{7D0777BD-7F2B-3DD0-020C-A6CAE12AC6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0484" y="212305"/>
            <a:ext cx="1144159" cy="1525545"/>
          </a:xfrm>
          <a:prstGeom prst="rect">
            <a:avLst/>
          </a:prstGeom>
        </p:spPr>
      </p:pic>
    </p:spTree>
    <p:extLst>
      <p:ext uri="{BB962C8B-B14F-4D97-AF65-F5344CB8AC3E}">
        <p14:creationId xmlns:p14="http://schemas.microsoft.com/office/powerpoint/2010/main" val="424621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3E4E4D55-D140-42B3-BE07-03D18F815C3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12881" y="-671535"/>
            <a:ext cx="8791862" cy="8201070"/>
          </a:xfrm>
          <a:prstGeom prst="rect">
            <a:avLst/>
          </a:prstGeom>
        </p:spPr>
      </p:pic>
      <p:pic>
        <p:nvPicPr>
          <p:cNvPr id="8" name="图片 7">
            <a:extLst>
              <a:ext uri="{FF2B5EF4-FFF2-40B4-BE49-F238E27FC236}">
                <a16:creationId xmlns:a16="http://schemas.microsoft.com/office/drawing/2014/main" xmlns="" id="{5C582331-0876-418F-A7FE-095463F09DB0}"/>
              </a:ext>
            </a:extLst>
          </p:cNvPr>
          <p:cNvPicPr>
            <a:picLocks noChangeAspect="1"/>
          </p:cNvPicPr>
          <p:nvPr/>
        </p:nvPicPr>
        <p:blipFill>
          <a:blip r:embed="rId5"/>
          <a:stretch>
            <a:fillRect/>
          </a:stretch>
        </p:blipFill>
        <p:spPr>
          <a:xfrm>
            <a:off x="4926588" y="1"/>
            <a:ext cx="4214320" cy="6858000"/>
          </a:xfrm>
          <a:prstGeom prst="rect">
            <a:avLst/>
          </a:prstGeom>
        </p:spPr>
      </p:pic>
      <p:pic>
        <p:nvPicPr>
          <p:cNvPr id="6" name="图形 5">
            <a:extLst>
              <a:ext uri="{FF2B5EF4-FFF2-40B4-BE49-F238E27FC236}">
                <a16:creationId xmlns:a16="http://schemas.microsoft.com/office/drawing/2014/main" xmlns="" id="{AFD47DC7-4989-4D59-AF0D-0770FE4BA23F}"/>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rot="20130763">
            <a:off x="6460066" y="4444937"/>
            <a:ext cx="4572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xmlns="" id="{A364B1FC-3260-4213-8C32-21EA5F12C6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23752" y="3447426"/>
            <a:ext cx="350044"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xmlns="" id="{83E7BD63-7E3A-4D9A-9B0C-873C19F12B5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919229" y="4913872"/>
            <a:ext cx="528638"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xmlns="" id="{D8BA3053-0FCE-41AA-AFEB-1AF34ABBAB1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754729" y="405673"/>
            <a:ext cx="482864"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xmlns="" id="{F4F3314C-9D74-4EAB-A6FE-C1DAB7C643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83548" y="1987431"/>
            <a:ext cx="2786373" cy="3715164"/>
          </a:xfrm>
          <a:prstGeom prst="rect">
            <a:avLst/>
          </a:prstGeom>
        </p:spPr>
      </p:pic>
      <p:pic>
        <p:nvPicPr>
          <p:cNvPr id="9" name="Picture 8">
            <a:extLst>
              <a:ext uri="{FF2B5EF4-FFF2-40B4-BE49-F238E27FC236}">
                <a16:creationId xmlns:a16="http://schemas.microsoft.com/office/drawing/2014/main" xmlns="" id="{BCC1ACB5-3420-630B-7337-ED2A42B1E0BB}"/>
              </a:ext>
            </a:extLst>
          </p:cNvPr>
          <p:cNvPicPr>
            <a:picLocks noChangeAspect="1"/>
          </p:cNvPicPr>
          <p:nvPr/>
        </p:nvPicPr>
        <p:blipFill>
          <a:blip r:embed="rId16"/>
          <a:stretch>
            <a:fillRect/>
          </a:stretch>
        </p:blipFill>
        <p:spPr>
          <a:xfrm>
            <a:off x="2367963" y="778380"/>
            <a:ext cx="4247756" cy="1097375"/>
          </a:xfrm>
          <a:prstGeom prst="rect">
            <a:avLst/>
          </a:prstGeom>
        </p:spPr>
      </p:pic>
      <p:pic>
        <p:nvPicPr>
          <p:cNvPr id="10" name="Picture 9">
            <a:extLst>
              <a:ext uri="{FF2B5EF4-FFF2-40B4-BE49-F238E27FC236}">
                <a16:creationId xmlns:a16="http://schemas.microsoft.com/office/drawing/2014/main" xmlns="" id="{2484DE9C-870F-6E4A-1BE0-030601419335}"/>
              </a:ext>
            </a:extLst>
          </p:cNvPr>
          <p:cNvPicPr>
            <a:picLocks noChangeAspect="1"/>
          </p:cNvPicPr>
          <p:nvPr/>
        </p:nvPicPr>
        <p:blipFill>
          <a:blip r:embed="rId17"/>
          <a:stretch>
            <a:fillRect/>
          </a:stretch>
        </p:blipFill>
        <p:spPr>
          <a:xfrm>
            <a:off x="1573231" y="1326284"/>
            <a:ext cx="5089077" cy="2566638"/>
          </a:xfrm>
          <a:prstGeom prst="rect">
            <a:avLst/>
          </a:prstGeom>
        </p:spPr>
      </p:pic>
      <p:pic>
        <p:nvPicPr>
          <p:cNvPr id="12" name="Picture 11">
            <a:extLst>
              <a:ext uri="{FF2B5EF4-FFF2-40B4-BE49-F238E27FC236}">
                <a16:creationId xmlns:a16="http://schemas.microsoft.com/office/drawing/2014/main" xmlns="" id="{0A44D3A3-E0FB-AF78-45D7-6B527FB186E8}"/>
              </a:ext>
            </a:extLst>
          </p:cNvPr>
          <p:cNvPicPr>
            <a:picLocks noChangeAspect="1"/>
          </p:cNvPicPr>
          <p:nvPr/>
        </p:nvPicPr>
        <p:blipFill>
          <a:blip r:embed="rId18"/>
          <a:stretch>
            <a:fillRect/>
          </a:stretch>
        </p:blipFill>
        <p:spPr>
          <a:xfrm>
            <a:off x="2049712" y="3038117"/>
            <a:ext cx="4064861" cy="1518036"/>
          </a:xfrm>
          <a:prstGeom prst="rect">
            <a:avLst/>
          </a:prstGeom>
        </p:spPr>
      </p:pic>
    </p:spTree>
    <p:extLst>
      <p:ext uri="{BB962C8B-B14F-4D97-AF65-F5344CB8AC3E}">
        <p14:creationId xmlns:p14="http://schemas.microsoft.com/office/powerpoint/2010/main" val="27027185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3"/>
          <a:stretch>
            <a:fillRect/>
          </a:stretch>
        </p:blipFill>
        <p:spPr>
          <a:xfrm>
            <a:off x="391972" y="362857"/>
            <a:ext cx="8752028" cy="6858000"/>
          </a:xfrm>
          <a:prstGeom prst="rect">
            <a:avLst/>
          </a:prstGeom>
          <a:effectLst>
            <a:outerShdw blurRad="25400" dist="25400" dir="18900000" algn="bl" rotWithShape="0">
              <a:prstClr val="black">
                <a:alpha val="40000"/>
              </a:prstClr>
            </a:outerShdw>
          </a:effectLst>
        </p:spPr>
      </p:pic>
      <p:pic>
        <p:nvPicPr>
          <p:cNvPr id="3" name="Picture 2" descr="A red and green text on a black background&#10;&#10;Description automatically generated">
            <a:extLst>
              <a:ext uri="{FF2B5EF4-FFF2-40B4-BE49-F238E27FC236}">
                <a16:creationId xmlns:a16="http://schemas.microsoft.com/office/drawing/2014/main" xmlns="" id="{F73AA00A-240F-E14B-D7A3-AC0C8281A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97" y="969299"/>
            <a:ext cx="5592041" cy="5584420"/>
          </a:xfrm>
          <a:prstGeom prst="rect">
            <a:avLst/>
          </a:prstGeom>
        </p:spPr>
      </p:pic>
    </p:spTree>
    <p:extLst>
      <p:ext uri="{BB962C8B-B14F-4D97-AF65-F5344CB8AC3E}">
        <p14:creationId xmlns:p14="http://schemas.microsoft.com/office/powerpoint/2010/main" val="41118604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927</Words>
  <Application>Microsoft Office PowerPoint</Application>
  <PresentationFormat>On-screen Show (4:3)</PresentationFormat>
  <Paragraphs>125</Paragraphs>
  <Slides>24</Slides>
  <Notes>16</Notes>
  <HiddenSlides>0</HiddenSlides>
  <MMClips>17</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AutoBVT</cp:lastModifiedBy>
  <cp:revision>1</cp:revision>
  <dcterms:created xsi:type="dcterms:W3CDTF">2025-03-20T07:00:46Z</dcterms:created>
  <dcterms:modified xsi:type="dcterms:W3CDTF">2025-03-20T07:09:10Z</dcterms:modified>
</cp:coreProperties>
</file>