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2" r:id="rId3"/>
    <p:sldId id="274" r:id="rId4"/>
    <p:sldId id="273" r:id="rId5"/>
    <p:sldId id="277" r:id="rId6"/>
    <p:sldId id="278" r:id="rId7"/>
    <p:sldId id="676" r:id="rId8"/>
    <p:sldId id="279" r:id="rId9"/>
    <p:sldId id="281"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2" d="100"/>
          <a:sy n="62" d="100"/>
        </p:scale>
        <p:origin x="97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06C0-25F8-6447-940B-2B876CFA9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E30F6C-9B34-DDAC-9A6D-6E719BFFD1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39563A-FE92-B657-3701-D4490897948F}"/>
              </a:ext>
            </a:extLst>
          </p:cNvPr>
          <p:cNvSpPr>
            <a:spLocks noGrp="1"/>
          </p:cNvSpPr>
          <p:nvPr>
            <p:ph type="dt" sz="half" idx="10"/>
          </p:nvPr>
        </p:nvSpPr>
        <p:spPr/>
        <p:txBody>
          <a:bodyPr/>
          <a:lstStyle/>
          <a:p>
            <a:fld id="{341ABBDA-8E5D-422B-A6F8-C5286FA1BE09}" type="datetimeFigureOut">
              <a:rPr lang="en-US" smtClean="0"/>
              <a:t>3/20/2025</a:t>
            </a:fld>
            <a:endParaRPr lang="en-US"/>
          </a:p>
        </p:txBody>
      </p:sp>
      <p:sp>
        <p:nvSpPr>
          <p:cNvPr id="5" name="Footer Placeholder 4">
            <a:extLst>
              <a:ext uri="{FF2B5EF4-FFF2-40B4-BE49-F238E27FC236}">
                <a16:creationId xmlns:a16="http://schemas.microsoft.com/office/drawing/2014/main" id="{0765D414-165E-7F88-A249-315C4E289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0CE37-B453-085A-97BD-BE87268FD7C6}"/>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361428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2C5C-E048-C872-51F6-6ECE32E8DD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E62A7F-0900-EE00-10F8-A766164AC8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8EDD0F-EF8F-581D-6753-220A9520BE79}"/>
              </a:ext>
            </a:extLst>
          </p:cNvPr>
          <p:cNvSpPr>
            <a:spLocks noGrp="1"/>
          </p:cNvSpPr>
          <p:nvPr>
            <p:ph type="dt" sz="half" idx="10"/>
          </p:nvPr>
        </p:nvSpPr>
        <p:spPr/>
        <p:txBody>
          <a:bodyPr/>
          <a:lstStyle/>
          <a:p>
            <a:fld id="{341ABBDA-8E5D-422B-A6F8-C5286FA1BE09}" type="datetimeFigureOut">
              <a:rPr lang="en-US" smtClean="0"/>
              <a:t>3/20/2025</a:t>
            </a:fld>
            <a:endParaRPr lang="en-US"/>
          </a:p>
        </p:txBody>
      </p:sp>
      <p:sp>
        <p:nvSpPr>
          <p:cNvPr id="5" name="Footer Placeholder 4">
            <a:extLst>
              <a:ext uri="{FF2B5EF4-FFF2-40B4-BE49-F238E27FC236}">
                <a16:creationId xmlns:a16="http://schemas.microsoft.com/office/drawing/2014/main" id="{D15DF2FB-786C-0534-DFD2-DDCA21CDB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286E0-B7CD-8512-0465-022FAD9443D1}"/>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181797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D9A194-B391-6198-844A-BB22B18D69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392E95-A698-E946-49DC-0CC451900B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94307-A196-2F20-DE40-DEA22A431F45}"/>
              </a:ext>
            </a:extLst>
          </p:cNvPr>
          <p:cNvSpPr>
            <a:spLocks noGrp="1"/>
          </p:cNvSpPr>
          <p:nvPr>
            <p:ph type="dt" sz="half" idx="10"/>
          </p:nvPr>
        </p:nvSpPr>
        <p:spPr/>
        <p:txBody>
          <a:bodyPr/>
          <a:lstStyle/>
          <a:p>
            <a:fld id="{341ABBDA-8E5D-422B-A6F8-C5286FA1BE09}" type="datetimeFigureOut">
              <a:rPr lang="en-US" smtClean="0"/>
              <a:t>3/20/2025</a:t>
            </a:fld>
            <a:endParaRPr lang="en-US"/>
          </a:p>
        </p:txBody>
      </p:sp>
      <p:sp>
        <p:nvSpPr>
          <p:cNvPr id="5" name="Footer Placeholder 4">
            <a:extLst>
              <a:ext uri="{FF2B5EF4-FFF2-40B4-BE49-F238E27FC236}">
                <a16:creationId xmlns:a16="http://schemas.microsoft.com/office/drawing/2014/main" id="{D4108FC1-D0E8-551E-DF67-474C47EBE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9010E-B936-7E18-BB6E-ABECFF0418CC}"/>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92704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03FD7-701F-615F-B22B-8F76FC073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9BCBDD-DB6D-5636-5270-A33D185B2D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96BF5F-642A-CB9F-B835-F06C26602852}"/>
              </a:ext>
            </a:extLst>
          </p:cNvPr>
          <p:cNvSpPr>
            <a:spLocks noGrp="1"/>
          </p:cNvSpPr>
          <p:nvPr>
            <p:ph type="dt" sz="half" idx="10"/>
          </p:nvPr>
        </p:nvSpPr>
        <p:spPr/>
        <p:txBody>
          <a:bodyPr/>
          <a:lstStyle/>
          <a:p>
            <a:fld id="{341ABBDA-8E5D-422B-A6F8-C5286FA1BE09}" type="datetimeFigureOut">
              <a:rPr lang="en-US" smtClean="0"/>
              <a:t>3/20/2025</a:t>
            </a:fld>
            <a:endParaRPr lang="en-US"/>
          </a:p>
        </p:txBody>
      </p:sp>
      <p:sp>
        <p:nvSpPr>
          <p:cNvPr id="5" name="Footer Placeholder 4">
            <a:extLst>
              <a:ext uri="{FF2B5EF4-FFF2-40B4-BE49-F238E27FC236}">
                <a16:creationId xmlns:a16="http://schemas.microsoft.com/office/drawing/2014/main" id="{11BC5A9C-672D-6642-4DEB-4F319A9C9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1568E-E4EF-8223-A88A-30DE07D6981D}"/>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424146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5FDF-5720-AD47-4A44-33912EBB47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D4BE58-6BF8-76EF-4344-ED28FFE57D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F7CBE-3EFA-B981-62EC-00066E46CD20}"/>
              </a:ext>
            </a:extLst>
          </p:cNvPr>
          <p:cNvSpPr>
            <a:spLocks noGrp="1"/>
          </p:cNvSpPr>
          <p:nvPr>
            <p:ph type="dt" sz="half" idx="10"/>
          </p:nvPr>
        </p:nvSpPr>
        <p:spPr/>
        <p:txBody>
          <a:bodyPr/>
          <a:lstStyle/>
          <a:p>
            <a:fld id="{341ABBDA-8E5D-422B-A6F8-C5286FA1BE09}" type="datetimeFigureOut">
              <a:rPr lang="en-US" smtClean="0"/>
              <a:t>3/20/2025</a:t>
            </a:fld>
            <a:endParaRPr lang="en-US"/>
          </a:p>
        </p:txBody>
      </p:sp>
      <p:sp>
        <p:nvSpPr>
          <p:cNvPr id="5" name="Footer Placeholder 4">
            <a:extLst>
              <a:ext uri="{FF2B5EF4-FFF2-40B4-BE49-F238E27FC236}">
                <a16:creationId xmlns:a16="http://schemas.microsoft.com/office/drawing/2014/main" id="{172ECC87-AC4D-BA82-11B1-EAC0658FE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382EB-74AA-6D0A-3AAE-8FE0246A1638}"/>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200751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C4D2-46E4-72D5-F11F-6AE4AF39C3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8C754-82CD-FED5-75DF-F8D5A85F1B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690377-D628-BBE7-0A88-5CF37D2EAD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A8355-83FA-9FB7-25CD-D28B389960C4}"/>
              </a:ext>
            </a:extLst>
          </p:cNvPr>
          <p:cNvSpPr>
            <a:spLocks noGrp="1"/>
          </p:cNvSpPr>
          <p:nvPr>
            <p:ph type="dt" sz="half" idx="10"/>
          </p:nvPr>
        </p:nvSpPr>
        <p:spPr/>
        <p:txBody>
          <a:bodyPr/>
          <a:lstStyle/>
          <a:p>
            <a:fld id="{341ABBDA-8E5D-422B-A6F8-C5286FA1BE09}" type="datetimeFigureOut">
              <a:rPr lang="en-US" smtClean="0"/>
              <a:t>3/20/2025</a:t>
            </a:fld>
            <a:endParaRPr lang="en-US"/>
          </a:p>
        </p:txBody>
      </p:sp>
      <p:sp>
        <p:nvSpPr>
          <p:cNvPr id="6" name="Footer Placeholder 5">
            <a:extLst>
              <a:ext uri="{FF2B5EF4-FFF2-40B4-BE49-F238E27FC236}">
                <a16:creationId xmlns:a16="http://schemas.microsoft.com/office/drawing/2014/main" id="{A0C46998-507A-A244-3FF9-2485DB7AEA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E0282-8A23-B1C7-305B-362F1F4D6A8D}"/>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2878636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B8FF7-0951-DFA4-E2C0-1EB9D87B8B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2B3390-E8A2-5B42-C649-B387755FD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9AFD19-10C2-B7B0-2E8B-09D5F6479C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2E1F8C-BC66-B28F-4930-519045076E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986B6-78B9-0AB9-0CDF-1332A86072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37F636-9E18-F1F4-76DC-3FA23A95EE0B}"/>
              </a:ext>
            </a:extLst>
          </p:cNvPr>
          <p:cNvSpPr>
            <a:spLocks noGrp="1"/>
          </p:cNvSpPr>
          <p:nvPr>
            <p:ph type="dt" sz="half" idx="10"/>
          </p:nvPr>
        </p:nvSpPr>
        <p:spPr/>
        <p:txBody>
          <a:bodyPr/>
          <a:lstStyle/>
          <a:p>
            <a:fld id="{341ABBDA-8E5D-422B-A6F8-C5286FA1BE09}" type="datetimeFigureOut">
              <a:rPr lang="en-US" smtClean="0"/>
              <a:t>3/20/2025</a:t>
            </a:fld>
            <a:endParaRPr lang="en-US"/>
          </a:p>
        </p:txBody>
      </p:sp>
      <p:sp>
        <p:nvSpPr>
          <p:cNvPr id="8" name="Footer Placeholder 7">
            <a:extLst>
              <a:ext uri="{FF2B5EF4-FFF2-40B4-BE49-F238E27FC236}">
                <a16:creationId xmlns:a16="http://schemas.microsoft.com/office/drawing/2014/main" id="{181A0A34-4B5E-8FDA-874B-D0308B8A01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06E2ED-E752-4A0F-3895-7062E9791060}"/>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97084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6AEA-9FC3-FD34-8AD1-27FF57D8C5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E1E344-4D1C-9574-FDAE-B0633AC688D7}"/>
              </a:ext>
            </a:extLst>
          </p:cNvPr>
          <p:cNvSpPr>
            <a:spLocks noGrp="1"/>
          </p:cNvSpPr>
          <p:nvPr>
            <p:ph type="dt" sz="half" idx="10"/>
          </p:nvPr>
        </p:nvSpPr>
        <p:spPr/>
        <p:txBody>
          <a:bodyPr/>
          <a:lstStyle/>
          <a:p>
            <a:fld id="{341ABBDA-8E5D-422B-A6F8-C5286FA1BE09}" type="datetimeFigureOut">
              <a:rPr lang="en-US" smtClean="0"/>
              <a:t>3/20/2025</a:t>
            </a:fld>
            <a:endParaRPr lang="en-US"/>
          </a:p>
        </p:txBody>
      </p:sp>
      <p:sp>
        <p:nvSpPr>
          <p:cNvPr id="4" name="Footer Placeholder 3">
            <a:extLst>
              <a:ext uri="{FF2B5EF4-FFF2-40B4-BE49-F238E27FC236}">
                <a16:creationId xmlns:a16="http://schemas.microsoft.com/office/drawing/2014/main" id="{A84437E7-FBE1-7969-AFF8-900ACE178E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CF2609-B278-8331-7963-CDDC424545C1}"/>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149436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DCE2C8-4CC5-91B6-9927-BA0227159E28}"/>
              </a:ext>
            </a:extLst>
          </p:cNvPr>
          <p:cNvSpPr>
            <a:spLocks noGrp="1"/>
          </p:cNvSpPr>
          <p:nvPr>
            <p:ph type="dt" sz="half" idx="10"/>
          </p:nvPr>
        </p:nvSpPr>
        <p:spPr/>
        <p:txBody>
          <a:bodyPr/>
          <a:lstStyle/>
          <a:p>
            <a:fld id="{341ABBDA-8E5D-422B-A6F8-C5286FA1BE09}" type="datetimeFigureOut">
              <a:rPr lang="en-US" smtClean="0"/>
              <a:t>3/20/2025</a:t>
            </a:fld>
            <a:endParaRPr lang="en-US"/>
          </a:p>
        </p:txBody>
      </p:sp>
      <p:sp>
        <p:nvSpPr>
          <p:cNvPr id="3" name="Footer Placeholder 2">
            <a:extLst>
              <a:ext uri="{FF2B5EF4-FFF2-40B4-BE49-F238E27FC236}">
                <a16:creationId xmlns:a16="http://schemas.microsoft.com/office/drawing/2014/main" id="{8ACD542A-2BC0-116C-94D9-5B29A75FE8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0AADC9-43F8-349D-4673-9CA723369103}"/>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172394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3C961-D5F4-D38A-F6A9-D6FAFD38E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385915-4E82-3A91-3C7E-BE1F05D9A2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F06DE2-472C-D3C8-ECAD-E8543EEDA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CE70A-2133-0CEC-5513-66C0CA9A8054}"/>
              </a:ext>
            </a:extLst>
          </p:cNvPr>
          <p:cNvSpPr>
            <a:spLocks noGrp="1"/>
          </p:cNvSpPr>
          <p:nvPr>
            <p:ph type="dt" sz="half" idx="10"/>
          </p:nvPr>
        </p:nvSpPr>
        <p:spPr/>
        <p:txBody>
          <a:bodyPr/>
          <a:lstStyle/>
          <a:p>
            <a:fld id="{341ABBDA-8E5D-422B-A6F8-C5286FA1BE09}" type="datetimeFigureOut">
              <a:rPr lang="en-US" smtClean="0"/>
              <a:t>3/20/2025</a:t>
            </a:fld>
            <a:endParaRPr lang="en-US"/>
          </a:p>
        </p:txBody>
      </p:sp>
      <p:sp>
        <p:nvSpPr>
          <p:cNvPr id="6" name="Footer Placeholder 5">
            <a:extLst>
              <a:ext uri="{FF2B5EF4-FFF2-40B4-BE49-F238E27FC236}">
                <a16:creationId xmlns:a16="http://schemas.microsoft.com/office/drawing/2014/main" id="{7D6E897C-5187-38F1-D7BB-6F5C5E98AE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1EE81-BFC3-226A-E405-85A0C5057F63}"/>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75647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31E3-F4F4-B773-0788-8CC3FB95E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E1E319-F8ED-8DC4-AC94-A747806CD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81463B-FFDF-1C8F-EAFC-BF75E6037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2A97D1-0F46-5B51-EA30-6B151B5EE7C0}"/>
              </a:ext>
            </a:extLst>
          </p:cNvPr>
          <p:cNvSpPr>
            <a:spLocks noGrp="1"/>
          </p:cNvSpPr>
          <p:nvPr>
            <p:ph type="dt" sz="half" idx="10"/>
          </p:nvPr>
        </p:nvSpPr>
        <p:spPr/>
        <p:txBody>
          <a:bodyPr/>
          <a:lstStyle/>
          <a:p>
            <a:fld id="{341ABBDA-8E5D-422B-A6F8-C5286FA1BE09}" type="datetimeFigureOut">
              <a:rPr lang="en-US" smtClean="0"/>
              <a:t>3/20/2025</a:t>
            </a:fld>
            <a:endParaRPr lang="en-US"/>
          </a:p>
        </p:txBody>
      </p:sp>
      <p:sp>
        <p:nvSpPr>
          <p:cNvPr id="6" name="Footer Placeholder 5">
            <a:extLst>
              <a:ext uri="{FF2B5EF4-FFF2-40B4-BE49-F238E27FC236}">
                <a16:creationId xmlns:a16="http://schemas.microsoft.com/office/drawing/2014/main" id="{49912A32-ACBB-CDDF-896F-052559536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004CA-CE27-D307-1941-55D02B8CDCC4}"/>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332779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B414A2-DE0C-8A78-C60E-8D3BDDBC3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21071F-C95D-1D2B-7E52-07A2FF89D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8D7EC-8B53-0669-88EB-6722B57FC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ABBDA-8E5D-422B-A6F8-C5286FA1BE09}" type="datetimeFigureOut">
              <a:rPr lang="en-US" smtClean="0"/>
              <a:t>3/20/2025</a:t>
            </a:fld>
            <a:endParaRPr lang="en-US"/>
          </a:p>
        </p:txBody>
      </p:sp>
      <p:sp>
        <p:nvSpPr>
          <p:cNvPr id="5" name="Footer Placeholder 4">
            <a:extLst>
              <a:ext uri="{FF2B5EF4-FFF2-40B4-BE49-F238E27FC236}">
                <a16:creationId xmlns:a16="http://schemas.microsoft.com/office/drawing/2014/main" id="{381AD879-52BB-0E52-B8A2-71B1707C5C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5BF4E0-0A81-49D6-7411-9F46EA15D6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68B6E-CCFE-4362-9B88-C5DC808B565B}" type="slidenum">
              <a:rPr lang="en-US" smtClean="0"/>
              <a:t>‹#›</a:t>
            </a:fld>
            <a:endParaRPr lang="en-US"/>
          </a:p>
        </p:txBody>
      </p:sp>
    </p:spTree>
    <p:extLst>
      <p:ext uri="{BB962C8B-B14F-4D97-AF65-F5344CB8AC3E}">
        <p14:creationId xmlns:p14="http://schemas.microsoft.com/office/powerpoint/2010/main" val="58524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4a"/><Relationship Id="rId7" Type="http://schemas.openxmlformats.org/officeDocument/2006/relationships/image" Target="../media/image2.sv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5.jpg"/><Relationship Id="rId4" Type="http://schemas.openxmlformats.org/officeDocument/2006/relationships/audio" Target="../media/media2.m4a"/><Relationship Id="rId9"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8127">
            <a:off x="-57969" y="5228411"/>
            <a:ext cx="926141" cy="182941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47750">
            <a:off x="11022895" y="5462020"/>
            <a:ext cx="1231805" cy="1753459"/>
          </a:xfrm>
          <a:prstGeom prst="rect">
            <a:avLst/>
          </a:prstGeom>
        </p:spPr>
      </p:pic>
      <p:sp>
        <p:nvSpPr>
          <p:cNvPr id="9" name="TextBox 8">
            <a:extLst>
              <a:ext uri="{FF2B5EF4-FFF2-40B4-BE49-F238E27FC236}">
                <a16:creationId xmlns:a16="http://schemas.microsoft.com/office/drawing/2014/main" id="{90EF5A8B-3A63-DCB0-9BDF-5E11B2CB4AC1}"/>
              </a:ext>
            </a:extLst>
          </p:cNvPr>
          <p:cNvSpPr txBox="1"/>
          <p:nvPr/>
        </p:nvSpPr>
        <p:spPr>
          <a:xfrm>
            <a:off x="3327400" y="228600"/>
            <a:ext cx="5537200"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KHỞI ĐỘNG </a:t>
            </a:r>
          </a:p>
        </p:txBody>
      </p:sp>
      <p:sp>
        <p:nvSpPr>
          <p:cNvPr id="11" name="TextBox 10">
            <a:extLst>
              <a:ext uri="{FF2B5EF4-FFF2-40B4-BE49-F238E27FC236}">
                <a16:creationId xmlns:a16="http://schemas.microsoft.com/office/drawing/2014/main" id="{4AB914AF-26FC-F635-3D26-2F72DF018B81}"/>
              </a:ext>
            </a:extLst>
          </p:cNvPr>
          <p:cNvSpPr txBox="1"/>
          <p:nvPr/>
        </p:nvSpPr>
        <p:spPr>
          <a:xfrm>
            <a:off x="2929720" y="1041400"/>
            <a:ext cx="6332561" cy="502766"/>
          </a:xfrm>
          <a:prstGeom prst="rect">
            <a:avLst/>
          </a:prstGeom>
          <a:noFill/>
        </p:spPr>
        <p:txBody>
          <a:bodyPr wrap="square">
            <a:spAutoFit/>
          </a:bodyPr>
          <a:lstStyle/>
          <a:p>
            <a:pPr algn="ctr"/>
            <a:r>
              <a:rPr lang="vi-VN" sz="2667" b="1" dirty="0"/>
              <a:t>Trò chơi "Điều khiển rô-bốt"</a:t>
            </a:r>
            <a:endParaRPr lang="en-US" sz="2667" b="1" dirty="0"/>
          </a:p>
        </p:txBody>
      </p:sp>
      <p:pic>
        <p:nvPicPr>
          <p:cNvPr id="8" name="Picture 7">
            <a:extLst>
              <a:ext uri="{FF2B5EF4-FFF2-40B4-BE49-F238E27FC236}">
                <a16:creationId xmlns:a16="http://schemas.microsoft.com/office/drawing/2014/main" id="{4678EC85-9978-CB91-6120-0B8B0D4F64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32423" y="2325828"/>
            <a:ext cx="2946400" cy="4303572"/>
          </a:xfrm>
          <a:prstGeom prst="rect">
            <a:avLst/>
          </a:prstGeom>
        </p:spPr>
      </p:pic>
      <p:pic>
        <p:nvPicPr>
          <p:cNvPr id="4" name="Các bạn học sinh lớp">
            <a:hlinkClick r:id="" action="ppaction://media"/>
            <a:extLst>
              <a:ext uri="{FF2B5EF4-FFF2-40B4-BE49-F238E27FC236}">
                <a16:creationId xmlns:a16="http://schemas.microsoft.com/office/drawing/2014/main" id="{E00AE151-A7B4-61BB-C2BD-9189E33B197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264433" y="-840014"/>
            <a:ext cx="609600" cy="609600"/>
          </a:xfrm>
          <a:prstGeom prst="rect">
            <a:avLst/>
          </a:prstGeom>
        </p:spPr>
      </p:pic>
      <p:pic>
        <p:nvPicPr>
          <p:cNvPr id="6" name="nhạc nền trò chơi">
            <a:hlinkClick r:id="" action="ppaction://media"/>
            <a:extLst>
              <a:ext uri="{FF2B5EF4-FFF2-40B4-BE49-F238E27FC236}">
                <a16:creationId xmlns:a16="http://schemas.microsoft.com/office/drawing/2014/main" id="{DD6A0AC2-C66D-F0B3-DB21-0F3F6976EB70}"/>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264433" y="7130038"/>
            <a:ext cx="609600" cy="609600"/>
          </a:xfrm>
          <a:prstGeom prst="rect">
            <a:avLst/>
          </a:prstGeom>
        </p:spPr>
      </p:pic>
    </p:spTree>
    <p:extLst>
      <p:ext uri="{BB962C8B-B14F-4D97-AF65-F5344CB8AC3E}">
        <p14:creationId xmlns:p14="http://schemas.microsoft.com/office/powerpoint/2010/main" val="75563821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29778" fill="hold"/>
                                        <p:tgtEl>
                                          <p:spTgt spid="4"/>
                                        </p:tgtEl>
                                      </p:cBhvr>
                                    </p:cmd>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328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4"/>
                </p:tgtEl>
              </p:cMediaNode>
            </p:audio>
            <p:audio>
              <p:cMediaNode vol="80000">
                <p:cTn id="27" fill="hold" display="0">
                  <p:stCondLst>
                    <p:cond delay="indefinite"/>
                  </p:stCondLst>
                  <p:endCondLst>
                    <p:cond evt="onStopAudio" delay="0">
                      <p:tgtEl>
                        <p:sldTgt/>
                      </p:tgtEl>
                    </p:cond>
                  </p:endCondLst>
                </p:cTn>
                <p:tgtEl>
                  <p:spTgt spid="6"/>
                </p:tgtEl>
              </p:cMediaNode>
            </p:audio>
          </p:childTnLst>
        </p:cTn>
      </p:par>
    </p:tnLst>
    <p:bldLst>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32FD96-665A-A14D-7706-D3618BB01095}"/>
              </a:ext>
            </a:extLst>
          </p:cNvPr>
          <p:cNvSpPr txBox="1"/>
          <p:nvPr/>
        </p:nvSpPr>
        <p:spPr>
          <a:xfrm>
            <a:off x="1244600" y="279400"/>
            <a:ext cx="9702800" cy="502766"/>
          </a:xfrm>
          <a:prstGeom prst="rect">
            <a:avLst/>
          </a:prstGeom>
          <a:noFill/>
        </p:spPr>
        <p:txBody>
          <a:bodyPr wrap="square">
            <a:spAutoFit/>
          </a:bodyPr>
          <a:lstStyle/>
          <a:p>
            <a:pPr algn="ctr"/>
            <a:r>
              <a:rPr lang="vi-VN" sz="2667" b="1" dirty="0"/>
              <a:t>Nhiệm vụ 2: </a:t>
            </a:r>
            <a:r>
              <a:rPr lang="vi-VN" sz="2667" dirty="0">
                <a:solidFill>
                  <a:srgbClr val="FF0000"/>
                </a:solidFill>
              </a:rPr>
              <a:t>Chạy chương trình, thoát khỏi phần mềm Scratch</a:t>
            </a:r>
            <a:endParaRPr lang="en-US" sz="2667" dirty="0">
              <a:solidFill>
                <a:srgbClr val="FF0000"/>
              </a:solidFill>
            </a:endParaRPr>
          </a:p>
        </p:txBody>
      </p:sp>
      <p:sp>
        <p:nvSpPr>
          <p:cNvPr id="27" name="TextBox 26">
            <a:extLst>
              <a:ext uri="{FF2B5EF4-FFF2-40B4-BE49-F238E27FC236}">
                <a16:creationId xmlns:a16="http://schemas.microsoft.com/office/drawing/2014/main" id="{2175E21A-DBB6-DFFB-D004-57445EA9964D}"/>
              </a:ext>
            </a:extLst>
          </p:cNvPr>
          <p:cNvSpPr txBox="1"/>
          <p:nvPr/>
        </p:nvSpPr>
        <p:spPr>
          <a:xfrm>
            <a:off x="3632200" y="1304234"/>
            <a:ext cx="4927600" cy="461665"/>
          </a:xfrm>
          <a:prstGeom prst="rect">
            <a:avLst/>
          </a:prstGeom>
          <a:noFill/>
        </p:spPr>
        <p:txBody>
          <a:bodyPr wrap="square" rtlCol="0">
            <a:spAutoFit/>
          </a:bodyPr>
          <a:lstStyle/>
          <a:p>
            <a:pPr algn="ctr"/>
            <a:r>
              <a:rPr lang="en-US" sz="2400" b="1">
                <a:solidFill>
                  <a:schemeClr val="accent5">
                    <a:lumMod val="75000"/>
                  </a:schemeClr>
                </a:solidFill>
                <a:latin typeface="Arial" panose="020B0604020202020204" pitchFamily="34" charset="0"/>
                <a:cs typeface="Arial" panose="020B0604020202020204" pitchFamily="34" charset="0"/>
              </a:rPr>
              <a:t>HƯỚNG DẪN THỰC HIỆN </a:t>
            </a:r>
          </a:p>
        </p:txBody>
      </p:sp>
      <p:grpSp>
        <p:nvGrpSpPr>
          <p:cNvPr id="42" name="Group 41">
            <a:extLst>
              <a:ext uri="{FF2B5EF4-FFF2-40B4-BE49-F238E27FC236}">
                <a16:creationId xmlns:a16="http://schemas.microsoft.com/office/drawing/2014/main" id="{646034E4-0AB7-BA81-85C4-E62C5F277BEB}"/>
              </a:ext>
            </a:extLst>
          </p:cNvPr>
          <p:cNvGrpSpPr/>
          <p:nvPr/>
        </p:nvGrpSpPr>
        <p:grpSpPr>
          <a:xfrm>
            <a:off x="457200" y="2066361"/>
            <a:ext cx="11569700" cy="630563"/>
            <a:chOff x="609600" y="4053721"/>
            <a:chExt cx="17354550" cy="945845"/>
          </a:xfrm>
        </p:grpSpPr>
        <p:grpSp>
          <p:nvGrpSpPr>
            <p:cNvPr id="28" name="Group 27">
              <a:extLst>
                <a:ext uri="{FF2B5EF4-FFF2-40B4-BE49-F238E27FC236}">
                  <a16:creationId xmlns:a16="http://schemas.microsoft.com/office/drawing/2014/main" id="{6DAFD189-05A9-D610-22E6-A1DF7036BD0A}"/>
                </a:ext>
              </a:extLst>
            </p:cNvPr>
            <p:cNvGrpSpPr/>
            <p:nvPr/>
          </p:nvGrpSpPr>
          <p:grpSpPr>
            <a:xfrm>
              <a:off x="609600" y="4053721"/>
              <a:ext cx="17354550" cy="945845"/>
              <a:chOff x="685800" y="4079646"/>
              <a:chExt cx="17354550" cy="945845"/>
            </a:xfrm>
          </p:grpSpPr>
          <p:sp>
            <p:nvSpPr>
              <p:cNvPr id="29" name="TextBox 28">
                <a:extLst>
                  <a:ext uri="{FF2B5EF4-FFF2-40B4-BE49-F238E27FC236}">
                    <a16:creationId xmlns:a16="http://schemas.microsoft.com/office/drawing/2014/main" id="{A634CD00-90F6-18AC-0F4E-BA8571A676D2}"/>
                  </a:ext>
                </a:extLst>
              </p:cNvPr>
              <p:cNvSpPr txBox="1"/>
              <p:nvPr/>
            </p:nvSpPr>
            <p:spPr>
              <a:xfrm>
                <a:off x="1885950" y="4079646"/>
                <a:ext cx="16154400" cy="866775"/>
              </a:xfrm>
              <a:prstGeom prst="rect">
                <a:avLst/>
              </a:prstGeom>
              <a:noFill/>
            </p:spPr>
            <p:txBody>
              <a:bodyPr wrap="square" rtlCol="0">
                <a:spAutoFit/>
              </a:bodyPr>
              <a:lstStyle/>
              <a:p>
                <a:pPr>
                  <a:lnSpc>
                    <a:spcPct val="150000"/>
                  </a:lnSpc>
                </a:pPr>
                <a:r>
                  <a:rPr lang="en-US" sz="2400">
                    <a:latin typeface="Arial" panose="020B0604020202020204" pitchFamily="34" charset="0"/>
                    <a:cs typeface="Arial" panose="020B0604020202020204" pitchFamily="34" charset="0"/>
                  </a:rPr>
                  <a:t>Nháy chuột vào khối lệnh hoặc  nút lệnh cờ xanh        để chạy chương trình</a:t>
                </a:r>
              </a:p>
            </p:txBody>
          </p:sp>
          <p:sp>
            <p:nvSpPr>
              <p:cNvPr id="31" name="Oval 30">
                <a:extLst>
                  <a:ext uri="{FF2B5EF4-FFF2-40B4-BE49-F238E27FC236}">
                    <a16:creationId xmlns:a16="http://schemas.microsoft.com/office/drawing/2014/main" id="{993E08F9-95BC-0B85-92A1-05CCF43FDEF0}"/>
                  </a:ext>
                </a:extLst>
              </p:cNvPr>
              <p:cNvSpPr/>
              <p:nvPr/>
            </p:nvSpPr>
            <p:spPr>
              <a:xfrm>
                <a:off x="685800" y="4111091"/>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1</a:t>
                </a:r>
              </a:p>
            </p:txBody>
          </p:sp>
        </p:grpSp>
        <p:pic>
          <p:nvPicPr>
            <p:cNvPr id="41" name="Picture 40">
              <a:extLst>
                <a:ext uri="{FF2B5EF4-FFF2-40B4-BE49-F238E27FC236}">
                  <a16:creationId xmlns:a16="http://schemas.microsoft.com/office/drawing/2014/main" id="{05A33D37-F23C-901B-36B7-2D4076B8E13C}"/>
                </a:ext>
              </a:extLst>
            </p:cNvPr>
            <p:cNvPicPr>
              <a:picLocks noChangeAspect="1"/>
            </p:cNvPicPr>
            <p:nvPr/>
          </p:nvPicPr>
          <p:blipFill rotWithShape="1">
            <a:blip r:embed="rId2"/>
            <a:srcRect l="13121" t="-4079" r="16988" b="4079"/>
            <a:stretch/>
          </p:blipFill>
          <p:spPr>
            <a:xfrm>
              <a:off x="11963400" y="4085166"/>
              <a:ext cx="685800" cy="820675"/>
            </a:xfrm>
            <a:prstGeom prst="rect">
              <a:avLst/>
            </a:prstGeom>
          </p:spPr>
        </p:pic>
      </p:grpSp>
      <p:grpSp>
        <p:nvGrpSpPr>
          <p:cNvPr id="44" name="Group 43">
            <a:extLst>
              <a:ext uri="{FF2B5EF4-FFF2-40B4-BE49-F238E27FC236}">
                <a16:creationId xmlns:a16="http://schemas.microsoft.com/office/drawing/2014/main" id="{FD94A8BA-276C-C4EB-3287-0AB651CC7DC1}"/>
              </a:ext>
            </a:extLst>
          </p:cNvPr>
          <p:cNvGrpSpPr/>
          <p:nvPr/>
        </p:nvGrpSpPr>
        <p:grpSpPr>
          <a:xfrm>
            <a:off x="444500" y="3056571"/>
            <a:ext cx="11582400" cy="647869"/>
            <a:chOff x="614362" y="4578711"/>
            <a:chExt cx="17373600" cy="971804"/>
          </a:xfrm>
        </p:grpSpPr>
        <p:grpSp>
          <p:nvGrpSpPr>
            <p:cNvPr id="33" name="Group 32">
              <a:extLst>
                <a:ext uri="{FF2B5EF4-FFF2-40B4-BE49-F238E27FC236}">
                  <a16:creationId xmlns:a16="http://schemas.microsoft.com/office/drawing/2014/main" id="{669E8548-A417-7780-F118-1B6ED9A6EF64}"/>
                </a:ext>
              </a:extLst>
            </p:cNvPr>
            <p:cNvGrpSpPr/>
            <p:nvPr/>
          </p:nvGrpSpPr>
          <p:grpSpPr>
            <a:xfrm>
              <a:off x="614362" y="4578711"/>
              <a:ext cx="17373600" cy="971804"/>
              <a:chOff x="685800" y="3695700"/>
              <a:chExt cx="17373600" cy="971804"/>
            </a:xfrm>
          </p:grpSpPr>
          <p:sp>
            <p:nvSpPr>
              <p:cNvPr id="35" name="TextBox 34">
                <a:extLst>
                  <a:ext uri="{FF2B5EF4-FFF2-40B4-BE49-F238E27FC236}">
                    <a16:creationId xmlns:a16="http://schemas.microsoft.com/office/drawing/2014/main" id="{371EBC0A-CDC2-465E-115D-C8160D11DC45}"/>
                  </a:ext>
                </a:extLst>
              </p:cNvPr>
              <p:cNvSpPr txBox="1"/>
              <p:nvPr/>
            </p:nvSpPr>
            <p:spPr>
              <a:xfrm>
                <a:off x="1905000" y="3695700"/>
                <a:ext cx="16154400" cy="866775"/>
              </a:xfrm>
              <a:prstGeom prst="rect">
                <a:avLst/>
              </a:prstGeom>
              <a:noFill/>
            </p:spPr>
            <p:txBody>
              <a:bodyPr wrap="square" rtlCol="0">
                <a:spAutoFit/>
              </a:bodyPr>
              <a:lstStyle/>
              <a:p>
                <a:pPr>
                  <a:lnSpc>
                    <a:spcPct val="150000"/>
                  </a:lnSpc>
                </a:pPr>
                <a:r>
                  <a:rPr lang="en-US" sz="2400">
                    <a:latin typeface="Arial" panose="020B0604020202020204" pitchFamily="34" charset="0"/>
                    <a:cs typeface="Arial" panose="020B0604020202020204" pitchFamily="34" charset="0"/>
                  </a:rPr>
                  <a:t>Nháy chuột vào nút lệnh       để dừng chương trình   </a:t>
                </a:r>
              </a:p>
            </p:txBody>
          </p:sp>
          <p:sp>
            <p:nvSpPr>
              <p:cNvPr id="36" name="Oval 35">
                <a:extLst>
                  <a:ext uri="{FF2B5EF4-FFF2-40B4-BE49-F238E27FC236}">
                    <a16:creationId xmlns:a16="http://schemas.microsoft.com/office/drawing/2014/main" id="{7AC95BE0-5480-B452-1D1A-D74E72B92515}"/>
                  </a:ext>
                </a:extLst>
              </p:cNvPr>
              <p:cNvSpPr/>
              <p:nvPr/>
            </p:nvSpPr>
            <p:spPr>
              <a:xfrm>
                <a:off x="685800" y="3753104"/>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2</a:t>
                </a:r>
              </a:p>
            </p:txBody>
          </p:sp>
        </p:grpSp>
        <p:sp>
          <p:nvSpPr>
            <p:cNvPr id="43" name="Octagon 42">
              <a:extLst>
                <a:ext uri="{FF2B5EF4-FFF2-40B4-BE49-F238E27FC236}">
                  <a16:creationId xmlns:a16="http://schemas.microsoft.com/office/drawing/2014/main" id="{6A7019C5-E690-296E-8C3D-758AD7C42974}"/>
                </a:ext>
              </a:extLst>
            </p:cNvPr>
            <p:cNvSpPr/>
            <p:nvPr/>
          </p:nvSpPr>
          <p:spPr>
            <a:xfrm>
              <a:off x="7086600" y="4826615"/>
              <a:ext cx="533400" cy="533400"/>
            </a:xfrm>
            <a:prstGeom prst="octagon">
              <a:avLst/>
            </a:prstGeom>
            <a:solidFill>
              <a:srgbClr val="F0719E"/>
            </a:solidFill>
            <a:ln>
              <a:solidFill>
                <a:srgbClr val="F07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3" name="Group 52">
            <a:extLst>
              <a:ext uri="{FF2B5EF4-FFF2-40B4-BE49-F238E27FC236}">
                <a16:creationId xmlns:a16="http://schemas.microsoft.com/office/drawing/2014/main" id="{F46C0E60-2E9C-D25E-B777-862E8703B5FB}"/>
              </a:ext>
            </a:extLst>
          </p:cNvPr>
          <p:cNvGrpSpPr/>
          <p:nvPr/>
        </p:nvGrpSpPr>
        <p:grpSpPr>
          <a:xfrm>
            <a:off x="431800" y="4082757"/>
            <a:ext cx="11569700" cy="609600"/>
            <a:chOff x="609600" y="7928810"/>
            <a:chExt cx="17354550" cy="914400"/>
          </a:xfrm>
        </p:grpSpPr>
        <p:grpSp>
          <p:nvGrpSpPr>
            <p:cNvPr id="37" name="Group 36">
              <a:extLst>
                <a:ext uri="{FF2B5EF4-FFF2-40B4-BE49-F238E27FC236}">
                  <a16:creationId xmlns:a16="http://schemas.microsoft.com/office/drawing/2014/main" id="{277583B4-DCAC-C5CF-2612-1522387A8C8D}"/>
                </a:ext>
              </a:extLst>
            </p:cNvPr>
            <p:cNvGrpSpPr/>
            <p:nvPr/>
          </p:nvGrpSpPr>
          <p:grpSpPr>
            <a:xfrm>
              <a:off x="609600" y="7928810"/>
              <a:ext cx="17354550" cy="914400"/>
              <a:chOff x="685800" y="4032995"/>
              <a:chExt cx="17354550" cy="914400"/>
            </a:xfrm>
          </p:grpSpPr>
          <p:sp>
            <p:nvSpPr>
              <p:cNvPr id="38" name="TextBox 37">
                <a:extLst>
                  <a:ext uri="{FF2B5EF4-FFF2-40B4-BE49-F238E27FC236}">
                    <a16:creationId xmlns:a16="http://schemas.microsoft.com/office/drawing/2014/main" id="{68A9A198-F1B8-9DFB-3A43-62F90CE2046E}"/>
                  </a:ext>
                </a:extLst>
              </p:cNvPr>
              <p:cNvSpPr txBox="1"/>
              <p:nvPr/>
            </p:nvSpPr>
            <p:spPr>
              <a:xfrm>
                <a:off x="1885950" y="4079858"/>
                <a:ext cx="16154400" cy="866775"/>
              </a:xfrm>
              <a:prstGeom prst="rect">
                <a:avLst/>
              </a:prstGeom>
              <a:noFill/>
            </p:spPr>
            <p:txBody>
              <a:bodyPr wrap="square" rtlCol="0">
                <a:spAutoFit/>
              </a:bodyPr>
              <a:lstStyle/>
              <a:p>
                <a:pPr>
                  <a:lnSpc>
                    <a:spcPct val="150000"/>
                  </a:lnSpc>
                </a:pPr>
                <a:r>
                  <a:rPr lang="en-US" sz="2400" dirty="0">
                    <a:latin typeface="Arial" panose="020B0604020202020204" pitchFamily="34" charset="0"/>
                    <a:cs typeface="Arial" panose="020B0604020202020204" pitchFamily="34" charset="0"/>
                  </a:rPr>
                  <a:t>Em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p>
            </p:txBody>
          </p:sp>
          <p:sp>
            <p:nvSpPr>
              <p:cNvPr id="39" name="Oval 38">
                <a:extLst>
                  <a:ext uri="{FF2B5EF4-FFF2-40B4-BE49-F238E27FC236}">
                    <a16:creationId xmlns:a16="http://schemas.microsoft.com/office/drawing/2014/main" id="{ADA39E95-FDCB-C16A-24EC-ADC96BFEF51E}"/>
                  </a:ext>
                </a:extLst>
              </p:cNvPr>
              <p:cNvSpPr/>
              <p:nvPr/>
            </p:nvSpPr>
            <p:spPr>
              <a:xfrm>
                <a:off x="685800" y="4032995"/>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3</a:t>
                </a:r>
              </a:p>
            </p:txBody>
          </p:sp>
        </p:grpSp>
        <p:pic>
          <p:nvPicPr>
            <p:cNvPr id="52" name="Picture 51">
              <a:extLst>
                <a:ext uri="{FF2B5EF4-FFF2-40B4-BE49-F238E27FC236}">
                  <a16:creationId xmlns:a16="http://schemas.microsoft.com/office/drawing/2014/main" id="{37DF23E7-60AC-A645-04BD-5FCA5F8DA513}"/>
                </a:ext>
              </a:extLst>
            </p:cNvPr>
            <p:cNvPicPr>
              <a:picLocks noChangeAspect="1"/>
            </p:cNvPicPr>
            <p:nvPr/>
          </p:nvPicPr>
          <p:blipFill rotWithShape="1">
            <a:blip r:embed="rId2"/>
            <a:srcRect l="13121" t="-4079" r="16988" b="4079"/>
            <a:stretch/>
          </p:blipFill>
          <p:spPr>
            <a:xfrm>
              <a:off x="7848600" y="8022162"/>
              <a:ext cx="685800" cy="820675"/>
            </a:xfrm>
            <a:prstGeom prst="rect">
              <a:avLst/>
            </a:prstGeom>
          </p:spPr>
        </p:pic>
      </p:grpSp>
      <p:grpSp>
        <p:nvGrpSpPr>
          <p:cNvPr id="55" name="Group 54">
            <a:extLst>
              <a:ext uri="{FF2B5EF4-FFF2-40B4-BE49-F238E27FC236}">
                <a16:creationId xmlns:a16="http://schemas.microsoft.com/office/drawing/2014/main" id="{BDED0392-258D-D83B-103B-036DF9872905}"/>
              </a:ext>
            </a:extLst>
          </p:cNvPr>
          <p:cNvGrpSpPr/>
          <p:nvPr/>
        </p:nvGrpSpPr>
        <p:grpSpPr>
          <a:xfrm>
            <a:off x="396875" y="4970785"/>
            <a:ext cx="11595100" cy="1131848"/>
            <a:chOff x="685800" y="3891429"/>
            <a:chExt cx="17392650" cy="1697771"/>
          </a:xfrm>
        </p:grpSpPr>
        <p:sp>
          <p:nvSpPr>
            <p:cNvPr id="57" name="TextBox 56">
              <a:extLst>
                <a:ext uri="{FF2B5EF4-FFF2-40B4-BE49-F238E27FC236}">
                  <a16:creationId xmlns:a16="http://schemas.microsoft.com/office/drawing/2014/main" id="{147F19C1-810A-929B-F21B-DD77EC459672}"/>
                </a:ext>
              </a:extLst>
            </p:cNvPr>
            <p:cNvSpPr txBox="1"/>
            <p:nvPr/>
          </p:nvSpPr>
          <p:spPr>
            <a:xfrm>
              <a:off x="1924050" y="3891429"/>
              <a:ext cx="16154400" cy="1697771"/>
            </a:xfrm>
            <a:prstGeom prst="rect">
              <a:avLst/>
            </a:prstGeom>
            <a:noFill/>
          </p:spPr>
          <p:txBody>
            <a:bodyPr wrap="square" rtlCol="0">
              <a:spAutoFit/>
            </a:bodyPr>
            <a:lstStyle/>
            <a:p>
              <a:pPr>
                <a:lnSpc>
                  <a:spcPct val="150000"/>
                </a:lnSpc>
              </a:pP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sym typeface="Wingdings" panose="05000000000000000000" pitchFamily="2" charset="2"/>
                </a:rPr>
                <a:t> ở </a:t>
              </a:r>
              <a:r>
                <a:rPr lang="en-US" sz="2400" dirty="0" err="1">
                  <a:latin typeface="Arial" panose="020B0604020202020204" pitchFamily="34" charset="0"/>
                  <a:cs typeface="Arial" panose="020B0604020202020204" pitchFamily="34" charset="0"/>
                  <a:sym typeface="Wingdings" panose="05000000000000000000" pitchFamily="2" charset="2"/>
                </a:rPr>
                <a:t>góc</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bên</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phải</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màn</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hình</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của</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màn</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hình</a:t>
              </a:r>
              <a:r>
                <a:rPr lang="en-US" sz="2400" dirty="0">
                  <a:latin typeface="Arial" panose="020B0604020202020204" pitchFamily="34" charset="0"/>
                  <a:cs typeface="Arial" panose="020B0604020202020204" pitchFamily="34" charset="0"/>
                  <a:sym typeface="Wingdings" panose="05000000000000000000" pitchFamily="2" charset="2"/>
                </a:rPr>
                <a:t> Scratch </a:t>
              </a:r>
              <a:r>
                <a:rPr lang="en-US" sz="2400" dirty="0" err="1">
                  <a:latin typeface="Arial" panose="020B0604020202020204" pitchFamily="34" charset="0"/>
                  <a:cs typeface="Arial" panose="020B0604020202020204" pitchFamily="34" charset="0"/>
                  <a:sym typeface="Wingdings" panose="05000000000000000000" pitchFamily="2" charset="2"/>
                </a:rPr>
                <a:t>và</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chọn</a:t>
              </a:r>
              <a:r>
                <a:rPr lang="en-US" sz="2400" dirty="0">
                  <a:latin typeface="Arial" panose="020B0604020202020204" pitchFamily="34" charset="0"/>
                  <a:cs typeface="Arial" panose="020B0604020202020204" pitchFamily="34" charset="0"/>
                  <a:sym typeface="Wingdings" panose="05000000000000000000" pitchFamily="2" charset="2"/>
                </a:rPr>
                <a:t> Leave </a:t>
              </a:r>
              <a:r>
                <a:rPr lang="en-US" sz="2400" dirty="0" err="1">
                  <a:latin typeface="Arial" panose="020B0604020202020204" pitchFamily="34" charset="0"/>
                  <a:cs typeface="Arial" panose="020B0604020202020204" pitchFamily="34" charset="0"/>
                  <a:sym typeface="Wingdings" panose="05000000000000000000" pitchFamily="2" charset="2"/>
                </a:rPr>
                <a:t>để</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thoát</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khỏi</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phần</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mềm</a:t>
              </a:r>
              <a:endParaRPr lang="en-US" sz="2400" dirty="0">
                <a:latin typeface="Arial" panose="020B0604020202020204" pitchFamily="34" charset="0"/>
                <a:cs typeface="Arial" panose="020B0604020202020204" pitchFamily="34" charset="0"/>
              </a:endParaRPr>
            </a:p>
          </p:txBody>
        </p:sp>
        <p:sp>
          <p:nvSpPr>
            <p:cNvPr id="58" name="Oval 57">
              <a:extLst>
                <a:ext uri="{FF2B5EF4-FFF2-40B4-BE49-F238E27FC236}">
                  <a16:creationId xmlns:a16="http://schemas.microsoft.com/office/drawing/2014/main" id="{37CA52C5-FBA2-A0DD-2025-4AE3C48DC0B1}"/>
                </a:ext>
              </a:extLst>
            </p:cNvPr>
            <p:cNvSpPr/>
            <p:nvPr/>
          </p:nvSpPr>
          <p:spPr>
            <a:xfrm>
              <a:off x="685800" y="4260064"/>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4</a:t>
              </a:r>
            </a:p>
          </p:txBody>
        </p:sp>
      </p:grpSp>
      <p:cxnSp>
        <p:nvCxnSpPr>
          <p:cNvPr id="4" name="Straight Connector 3">
            <a:extLst>
              <a:ext uri="{FF2B5EF4-FFF2-40B4-BE49-F238E27FC236}">
                <a16:creationId xmlns:a16="http://schemas.microsoft.com/office/drawing/2014/main" id="{E8BF0313-2411-1971-74E1-26E92253DC9B}"/>
              </a:ext>
            </a:extLst>
          </p:cNvPr>
          <p:cNvCxnSpPr>
            <a:cxnSpLocks/>
          </p:cNvCxnSpPr>
          <p:nvPr/>
        </p:nvCxnSpPr>
        <p:spPr>
          <a:xfrm>
            <a:off x="3390314" y="711826"/>
            <a:ext cx="286980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2D17289-490F-687B-6E78-5D8150510EA7}"/>
              </a:ext>
            </a:extLst>
          </p:cNvPr>
          <p:cNvCxnSpPr>
            <a:cxnSpLocks/>
          </p:cNvCxnSpPr>
          <p:nvPr/>
        </p:nvCxnSpPr>
        <p:spPr>
          <a:xfrm>
            <a:off x="6393377" y="706200"/>
            <a:ext cx="320078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43793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down)">
                                      <p:cBhvr>
                                        <p:cTn id="3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127">
            <a:off x="-57969" y="5228411"/>
            <a:ext cx="926141" cy="182941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47750">
            <a:off x="11124494" y="5536193"/>
            <a:ext cx="1231805" cy="1753459"/>
          </a:xfrm>
          <a:prstGeom prst="rect">
            <a:avLst/>
          </a:prstGeom>
        </p:spPr>
      </p:pic>
      <p:grpSp>
        <p:nvGrpSpPr>
          <p:cNvPr id="13" name="Group 12">
            <a:extLst>
              <a:ext uri="{FF2B5EF4-FFF2-40B4-BE49-F238E27FC236}">
                <a16:creationId xmlns:a16="http://schemas.microsoft.com/office/drawing/2014/main" id="{ADC49FD0-08E4-D4A2-1D5E-1833827D4F8F}"/>
              </a:ext>
            </a:extLst>
          </p:cNvPr>
          <p:cNvGrpSpPr/>
          <p:nvPr/>
        </p:nvGrpSpPr>
        <p:grpSpPr>
          <a:xfrm>
            <a:off x="-101600" y="228600"/>
            <a:ext cx="10251743" cy="916063"/>
            <a:chOff x="-152400" y="342900"/>
            <a:chExt cx="15377614" cy="1374094"/>
          </a:xfrm>
        </p:grpSpPr>
        <p:grpSp>
          <p:nvGrpSpPr>
            <p:cNvPr id="8" name="Group 7">
              <a:extLst>
                <a:ext uri="{FF2B5EF4-FFF2-40B4-BE49-F238E27FC236}">
                  <a16:creationId xmlns:a16="http://schemas.microsoft.com/office/drawing/2014/main" id="{68BE1ED8-2981-01A7-B039-D4F35F872DC0}"/>
                </a:ext>
              </a:extLst>
            </p:cNvPr>
            <p:cNvGrpSpPr/>
            <p:nvPr/>
          </p:nvGrpSpPr>
          <p:grpSpPr>
            <a:xfrm>
              <a:off x="-152400" y="342900"/>
              <a:ext cx="5486400" cy="1374094"/>
              <a:chOff x="-228600" y="342900"/>
              <a:chExt cx="5486400" cy="1374094"/>
            </a:xfrm>
          </p:grpSpPr>
          <p:sp>
            <p:nvSpPr>
              <p:cNvPr id="4" name="Rectangle 3">
                <a:extLst>
                  <a:ext uri="{FF2B5EF4-FFF2-40B4-BE49-F238E27FC236}">
                    <a16:creationId xmlns:a16="http://schemas.microsoft.com/office/drawing/2014/main" id="{61F02121-8E7B-C74C-697C-8ABD33CFB772}"/>
                  </a:ext>
                </a:extLst>
              </p:cNvPr>
              <p:cNvSpPr/>
              <p:nvPr/>
            </p:nvSpPr>
            <p:spPr>
              <a:xfrm>
                <a:off x="-228600" y="571500"/>
                <a:ext cx="4800600" cy="9906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Picture 2">
                <a:extLst>
                  <a:ext uri="{FF2B5EF4-FFF2-40B4-BE49-F238E27FC236}">
                    <a16:creationId xmlns:a16="http://schemas.microsoft.com/office/drawing/2014/main" id="{D3837D06-39F7-36C8-085C-8462B120E2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10000" y="342900"/>
                <a:ext cx="1447800" cy="1374094"/>
              </a:xfrm>
              <a:prstGeom prst="rect">
                <a:avLst/>
              </a:prstGeom>
            </p:spPr>
          </p:pic>
          <p:sp>
            <p:nvSpPr>
              <p:cNvPr id="7" name="TextBox 6">
                <a:extLst>
                  <a:ext uri="{FF2B5EF4-FFF2-40B4-BE49-F238E27FC236}">
                    <a16:creationId xmlns:a16="http://schemas.microsoft.com/office/drawing/2014/main" id="{A4B1F9AC-CB11-C7E3-585B-3B0588DCE589}"/>
                  </a:ext>
                </a:extLst>
              </p:cNvPr>
              <p:cNvSpPr txBox="1"/>
              <p:nvPr/>
            </p:nvSpPr>
            <p:spPr>
              <a:xfrm>
                <a:off x="228600" y="651166"/>
                <a:ext cx="3886200" cy="754149"/>
              </a:xfrm>
              <a:prstGeom prst="rect">
                <a:avLst/>
              </a:prstGeom>
              <a:noFill/>
            </p:spPr>
            <p:txBody>
              <a:bodyPr wrap="square" rtlCol="0">
                <a:spAutoFit/>
              </a:bodyPr>
              <a:lstStyle/>
              <a:p>
                <a:r>
                  <a:rPr lang="en-US" sz="2667" b="1" dirty="0">
                    <a:latin typeface="Arial" panose="020B0604020202020204" pitchFamily="34" charset="0"/>
                    <a:cs typeface="Arial" panose="020B0604020202020204" pitchFamily="34" charset="0"/>
                  </a:rPr>
                  <a:t>HOẠT ĐỘNG </a:t>
                </a:r>
              </a:p>
            </p:txBody>
          </p:sp>
        </p:grpSp>
        <p:sp>
          <p:nvSpPr>
            <p:cNvPr id="11" name="TextBox 10">
              <a:extLst>
                <a:ext uri="{FF2B5EF4-FFF2-40B4-BE49-F238E27FC236}">
                  <a16:creationId xmlns:a16="http://schemas.microsoft.com/office/drawing/2014/main" id="{76B57E0A-DC71-7732-7139-C2A96F12E5E2}"/>
                </a:ext>
              </a:extLst>
            </p:cNvPr>
            <p:cNvSpPr txBox="1"/>
            <p:nvPr/>
          </p:nvSpPr>
          <p:spPr>
            <a:xfrm>
              <a:off x="5562600" y="674385"/>
              <a:ext cx="9662614" cy="830997"/>
            </a:xfrm>
            <a:prstGeom prst="rect">
              <a:avLst/>
            </a:prstGeom>
            <a:noFill/>
          </p:spPr>
          <p:txBody>
            <a:bodyPr wrap="square">
              <a:spAutoFit/>
            </a:bodyPr>
            <a:lstStyle/>
            <a:p>
              <a:r>
                <a:rPr lang="en-US" sz="3000">
                  <a:solidFill>
                    <a:srgbClr val="FF0000"/>
                  </a:solidFill>
                  <a:latin typeface="Arial" panose="020B0604020202020204" pitchFamily="34" charset="0"/>
                  <a:cs typeface="Arial" panose="020B0604020202020204" pitchFamily="34" charset="0"/>
                </a:rPr>
                <a:t>Điều khiển nhân vật trong máy tính</a:t>
              </a:r>
            </a:p>
          </p:txBody>
        </p:sp>
      </p:grpSp>
      <p:sp>
        <p:nvSpPr>
          <p:cNvPr id="15" name="Rectangle: Rounded Corners 14">
            <a:extLst>
              <a:ext uri="{FF2B5EF4-FFF2-40B4-BE49-F238E27FC236}">
                <a16:creationId xmlns:a16="http://schemas.microsoft.com/office/drawing/2014/main" id="{05830745-DD41-41FB-A625-1A9B1C10003D}"/>
              </a:ext>
            </a:extLst>
          </p:cNvPr>
          <p:cNvSpPr/>
          <p:nvPr/>
        </p:nvSpPr>
        <p:spPr>
          <a:xfrm>
            <a:off x="787399" y="1870873"/>
            <a:ext cx="10617200" cy="127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667" dirty="0" err="1">
                <a:solidFill>
                  <a:schemeClr val="tx1"/>
                </a:solidFill>
                <a:latin typeface="Arial" panose="020B0604020202020204" pitchFamily="34" charset="0"/>
                <a:cs typeface="Arial" panose="020B0604020202020204" pitchFamily="34" charset="0"/>
              </a:rPr>
              <a:t>Nếu</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rô-bốt</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là</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một</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nhân</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vật</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trong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máy</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tính</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thì</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em</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điều</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khiển</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nhân</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vật</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này</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bằng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cách</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nào</a:t>
            </a:r>
            <a:r>
              <a:rPr lang="en-US" sz="2667" dirty="0">
                <a:solidFill>
                  <a:schemeClr val="tx1"/>
                </a:solidFill>
                <a:latin typeface="Arial" panose="020B0604020202020204" pitchFamily="34" charset="0"/>
                <a:cs typeface="Arial" panose="020B0604020202020204" pitchFamily="34" charset="0"/>
              </a:rPr>
              <a:t>?</a:t>
            </a:r>
          </a:p>
        </p:txBody>
      </p:sp>
      <p:cxnSp>
        <p:nvCxnSpPr>
          <p:cNvPr id="9" name="Straight Connector 8">
            <a:extLst>
              <a:ext uri="{FF2B5EF4-FFF2-40B4-BE49-F238E27FC236}">
                <a16:creationId xmlns:a16="http://schemas.microsoft.com/office/drawing/2014/main" id="{9ED3C62E-AA3D-3D0E-305C-0B0BE2EACF41}"/>
              </a:ext>
            </a:extLst>
          </p:cNvPr>
          <p:cNvCxnSpPr/>
          <p:nvPr/>
        </p:nvCxnSpPr>
        <p:spPr>
          <a:xfrm>
            <a:off x="3840480" y="2447778"/>
            <a:ext cx="36153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CFD7EA0-3931-D3F1-115E-C05B14241689}"/>
              </a:ext>
            </a:extLst>
          </p:cNvPr>
          <p:cNvCxnSpPr>
            <a:cxnSpLocks/>
          </p:cNvCxnSpPr>
          <p:nvPr/>
        </p:nvCxnSpPr>
        <p:spPr>
          <a:xfrm>
            <a:off x="8806374" y="2475913"/>
            <a:ext cx="15755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2283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127">
            <a:off x="-57969" y="5228411"/>
            <a:ext cx="926141" cy="182941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47750">
            <a:off x="11124494" y="5536193"/>
            <a:ext cx="1231805" cy="1753459"/>
          </a:xfrm>
          <a:prstGeom prst="rect">
            <a:avLst/>
          </a:prstGeom>
        </p:spPr>
      </p:pic>
      <p:sp>
        <p:nvSpPr>
          <p:cNvPr id="10" name="Rectangle: Rounded Corners 9">
            <a:extLst>
              <a:ext uri="{FF2B5EF4-FFF2-40B4-BE49-F238E27FC236}">
                <a16:creationId xmlns:a16="http://schemas.microsoft.com/office/drawing/2014/main" id="{E8EABB76-2F58-E273-A403-A19F4B59F5DC}"/>
              </a:ext>
            </a:extLst>
          </p:cNvPr>
          <p:cNvSpPr/>
          <p:nvPr/>
        </p:nvSpPr>
        <p:spPr>
          <a:xfrm>
            <a:off x="797454" y="1164068"/>
            <a:ext cx="10597090" cy="76200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chemeClr val="tx1"/>
                </a:solidFill>
                <a:latin typeface="Arial" panose="020B0604020202020204" pitchFamily="34" charset="0"/>
                <a:cs typeface="Arial" panose="020B0604020202020204" pitchFamily="34" charset="0"/>
              </a:rPr>
              <a:t>Em có biết ngôn ngữ nào để điều khiển nhân vật trong máy tính không?</a:t>
            </a:r>
          </a:p>
        </p:txBody>
      </p:sp>
      <p:pic>
        <p:nvPicPr>
          <p:cNvPr id="12" name="Picture 6">
            <a:extLst>
              <a:ext uri="{FF2B5EF4-FFF2-40B4-BE49-F238E27FC236}">
                <a16:creationId xmlns:a16="http://schemas.microsoft.com/office/drawing/2014/main" id="{0FC12FD2-0F29-5F22-2047-CC09816E2D1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247125" y="2809426"/>
            <a:ext cx="3434730" cy="2983922"/>
          </a:xfrm>
          <a:prstGeom prst="rect">
            <a:avLst/>
          </a:prstGeom>
        </p:spPr>
      </p:pic>
      <p:pic>
        <p:nvPicPr>
          <p:cNvPr id="23" name="Graphic 22" descr="Back with solid fill">
            <a:extLst>
              <a:ext uri="{FF2B5EF4-FFF2-40B4-BE49-F238E27FC236}">
                <a16:creationId xmlns:a16="http://schemas.microsoft.com/office/drawing/2014/main" id="{21E58D58-CFA3-9274-5861-BCE08CA776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41286" y="3274262"/>
            <a:ext cx="1027125" cy="1027125"/>
          </a:xfrm>
          <a:prstGeom prst="rect">
            <a:avLst/>
          </a:prstGeom>
        </p:spPr>
      </p:pic>
      <p:pic>
        <p:nvPicPr>
          <p:cNvPr id="6" name="Picture 5">
            <a:extLst>
              <a:ext uri="{FF2B5EF4-FFF2-40B4-BE49-F238E27FC236}">
                <a16:creationId xmlns:a16="http://schemas.microsoft.com/office/drawing/2014/main" id="{E5CDFCE1-3ECA-24A2-A6ED-77CD463A27E7}"/>
              </a:ext>
            </a:extLst>
          </p:cNvPr>
          <p:cNvPicPr>
            <a:picLocks noChangeAspect="1"/>
          </p:cNvPicPr>
          <p:nvPr/>
        </p:nvPicPr>
        <p:blipFill>
          <a:blip r:embed="rId10"/>
          <a:stretch>
            <a:fillRect/>
          </a:stretch>
        </p:blipFill>
        <p:spPr>
          <a:xfrm>
            <a:off x="1524000" y="2562561"/>
            <a:ext cx="3493901" cy="3124444"/>
          </a:xfrm>
          <a:prstGeom prst="rect">
            <a:avLst/>
          </a:prstGeom>
        </p:spPr>
      </p:pic>
    </p:spTree>
    <p:extLst>
      <p:ext uri="{BB962C8B-B14F-4D97-AF65-F5344CB8AC3E}">
        <p14:creationId xmlns:p14="http://schemas.microsoft.com/office/powerpoint/2010/main" val="415878098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079D5791-F88C-97EE-5220-27888BE528C3}"/>
              </a:ext>
            </a:extLst>
          </p:cNvPr>
          <p:cNvGrpSpPr/>
          <p:nvPr/>
        </p:nvGrpSpPr>
        <p:grpSpPr>
          <a:xfrm>
            <a:off x="508000" y="381001"/>
            <a:ext cx="11125200" cy="6178394"/>
            <a:chOff x="1919468" y="571500"/>
            <a:chExt cx="14449063" cy="9267591"/>
          </a:xfrm>
        </p:grpSpPr>
        <p:pic>
          <p:nvPicPr>
            <p:cNvPr id="2051" name="Picture 2050">
              <a:extLst>
                <a:ext uri="{FF2B5EF4-FFF2-40B4-BE49-F238E27FC236}">
                  <a16:creationId xmlns:a16="http://schemas.microsoft.com/office/drawing/2014/main" id="{D148157D-65E7-5A8D-46D6-F2B1751E9DE4}"/>
                </a:ext>
              </a:extLst>
            </p:cNvPr>
            <p:cNvPicPr>
              <a:picLocks noChangeAspect="1"/>
            </p:cNvPicPr>
            <p:nvPr/>
          </p:nvPicPr>
          <p:blipFill>
            <a:blip r:embed="rId2"/>
            <a:stretch>
              <a:fillRect/>
            </a:stretch>
          </p:blipFill>
          <p:spPr>
            <a:xfrm>
              <a:off x="1919468" y="571500"/>
              <a:ext cx="14449063" cy="8400088"/>
            </a:xfrm>
            <a:prstGeom prst="rect">
              <a:avLst/>
            </a:prstGeom>
          </p:spPr>
        </p:pic>
        <p:sp>
          <p:nvSpPr>
            <p:cNvPr id="2052" name="TextBox 2051">
              <a:extLst>
                <a:ext uri="{FF2B5EF4-FFF2-40B4-BE49-F238E27FC236}">
                  <a16:creationId xmlns:a16="http://schemas.microsoft.com/office/drawing/2014/main" id="{EBAF0B3A-BD97-5163-8FF1-B901D0851723}"/>
                </a:ext>
              </a:extLst>
            </p:cNvPr>
            <p:cNvSpPr txBox="1"/>
            <p:nvPr/>
          </p:nvSpPr>
          <p:spPr>
            <a:xfrm>
              <a:off x="4991099" y="9162078"/>
              <a:ext cx="8305799" cy="677013"/>
            </a:xfrm>
            <a:prstGeom prst="rect">
              <a:avLst/>
            </a:prstGeom>
            <a:noFill/>
          </p:spPr>
          <p:txBody>
            <a:bodyPr wrap="square" rtlCol="0">
              <a:spAutoFit/>
            </a:bodyPr>
            <a:lstStyle/>
            <a:p>
              <a:pPr algn="ctr"/>
              <a:r>
                <a:rPr lang="en-US" sz="2333" b="1" i="1" dirty="0" err="1">
                  <a:solidFill>
                    <a:schemeClr val="accent5">
                      <a:lumMod val="75000"/>
                    </a:schemeClr>
                  </a:solidFill>
                  <a:latin typeface="Arial" panose="020B0604020202020204" pitchFamily="34" charset="0"/>
                  <a:cs typeface="Arial" panose="020B0604020202020204" pitchFamily="34" charset="0"/>
                </a:rPr>
                <a:t>Hình</a:t>
              </a:r>
              <a:r>
                <a:rPr lang="en-US" sz="2333" b="1" i="1" dirty="0">
                  <a:solidFill>
                    <a:schemeClr val="accent5">
                      <a:lumMod val="75000"/>
                    </a:schemeClr>
                  </a:solidFill>
                  <a:latin typeface="Arial" panose="020B0604020202020204" pitchFamily="34" charset="0"/>
                  <a:cs typeface="Arial" panose="020B0604020202020204" pitchFamily="34" charset="0"/>
                </a:rPr>
                <a:t> 62. </a:t>
              </a:r>
              <a:r>
                <a:rPr lang="en-US" sz="2333" b="1" i="1" dirty="0" err="1">
                  <a:solidFill>
                    <a:schemeClr val="accent5">
                      <a:lumMod val="75000"/>
                    </a:schemeClr>
                  </a:solidFill>
                  <a:latin typeface="Arial" panose="020B0604020202020204" pitchFamily="34" charset="0"/>
                  <a:cs typeface="Arial" panose="020B0604020202020204" pitchFamily="34" charset="0"/>
                </a:rPr>
                <a:t>Chương</a:t>
              </a:r>
              <a:r>
                <a:rPr lang="en-US" sz="2333" b="1" i="1" dirty="0">
                  <a:solidFill>
                    <a:schemeClr val="accent5">
                      <a:lumMod val="75000"/>
                    </a:schemeClr>
                  </a:solidFill>
                  <a:latin typeface="Arial" panose="020B0604020202020204" pitchFamily="34" charset="0"/>
                  <a:cs typeface="Arial" panose="020B0604020202020204" pitchFamily="34" charset="0"/>
                </a:rPr>
                <a:t> </a:t>
              </a:r>
              <a:r>
                <a:rPr lang="en-US" sz="2333" b="1" i="1" dirty="0" err="1">
                  <a:solidFill>
                    <a:schemeClr val="accent5">
                      <a:lumMod val="75000"/>
                    </a:schemeClr>
                  </a:solidFill>
                  <a:latin typeface="Arial" panose="020B0604020202020204" pitchFamily="34" charset="0"/>
                  <a:cs typeface="Arial" panose="020B0604020202020204" pitchFamily="34" charset="0"/>
                </a:rPr>
                <a:t>trình</a:t>
              </a:r>
              <a:r>
                <a:rPr lang="en-US" sz="2333" b="1" i="1" dirty="0">
                  <a:solidFill>
                    <a:schemeClr val="accent5">
                      <a:lumMod val="75000"/>
                    </a:schemeClr>
                  </a:solidFill>
                  <a:latin typeface="Arial" panose="020B0604020202020204" pitchFamily="34" charset="0"/>
                  <a:cs typeface="Arial" panose="020B0604020202020204" pitchFamily="34" charset="0"/>
                </a:rPr>
                <a:t> </a:t>
              </a:r>
              <a:r>
                <a:rPr lang="en-US" sz="2333" b="1" i="1" dirty="0" err="1">
                  <a:solidFill>
                    <a:schemeClr val="accent5">
                      <a:lumMod val="75000"/>
                    </a:schemeClr>
                  </a:solidFill>
                  <a:latin typeface="Arial" panose="020B0604020202020204" pitchFamily="34" charset="0"/>
                  <a:cs typeface="Arial" panose="020B0604020202020204" pitchFamily="34" charset="0"/>
                </a:rPr>
                <a:t>máy</a:t>
              </a:r>
              <a:r>
                <a:rPr lang="en-US" sz="2333" b="1" i="1" dirty="0">
                  <a:solidFill>
                    <a:schemeClr val="accent5">
                      <a:lumMod val="75000"/>
                    </a:schemeClr>
                  </a:solidFill>
                  <a:latin typeface="Arial" panose="020B0604020202020204" pitchFamily="34" charset="0"/>
                  <a:cs typeface="Arial" panose="020B0604020202020204" pitchFamily="34" charset="0"/>
                </a:rPr>
                <a:t> </a:t>
              </a:r>
              <a:r>
                <a:rPr lang="en-US" sz="2333" b="1" i="1" dirty="0" err="1">
                  <a:solidFill>
                    <a:schemeClr val="accent5">
                      <a:lumMod val="75000"/>
                    </a:schemeClr>
                  </a:solidFill>
                  <a:latin typeface="Arial" panose="020B0604020202020204" pitchFamily="34" charset="0"/>
                  <a:cs typeface="Arial" panose="020B0604020202020204" pitchFamily="34" charset="0"/>
                </a:rPr>
                <a:t>tính</a:t>
              </a:r>
              <a:r>
                <a:rPr lang="en-US" sz="2333" b="1" i="1" dirty="0">
                  <a:solidFill>
                    <a:schemeClr val="accent5">
                      <a:lumMod val="75000"/>
                    </a:schemeClr>
                  </a:solidFill>
                  <a:latin typeface="Arial" panose="020B0604020202020204" pitchFamily="34" charset="0"/>
                  <a:cs typeface="Arial" panose="020B0604020202020204" pitchFamily="34" charset="0"/>
                </a:rPr>
                <a:t> </a:t>
              </a:r>
            </a:p>
          </p:txBody>
        </p:sp>
      </p:grpSp>
      <p:pic>
        <p:nvPicPr>
          <p:cNvPr id="2053" name="Picture 3">
            <a:extLst>
              <a:ext uri="{FF2B5EF4-FFF2-40B4-BE49-F238E27FC236}">
                <a16:creationId xmlns:a16="http://schemas.microsoft.com/office/drawing/2014/main" id="{1F2D9BF0-5814-70B9-D537-7FFEDF934A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8127">
            <a:off x="15539" y="5228411"/>
            <a:ext cx="926141" cy="1829415"/>
          </a:xfrm>
          <a:prstGeom prst="rect">
            <a:avLst/>
          </a:prstGeom>
        </p:spPr>
      </p:pic>
      <p:pic>
        <p:nvPicPr>
          <p:cNvPr id="2054" name="Picture 5">
            <a:extLst>
              <a:ext uri="{FF2B5EF4-FFF2-40B4-BE49-F238E27FC236}">
                <a16:creationId xmlns:a16="http://schemas.microsoft.com/office/drawing/2014/main" id="{6A9F78B1-40C3-6AF3-5E8B-99389F48E61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47750">
            <a:off x="11022895" y="5462020"/>
            <a:ext cx="1231805" cy="1753459"/>
          </a:xfrm>
          <a:prstGeom prst="rect">
            <a:avLst/>
          </a:prstGeom>
        </p:spPr>
      </p:pic>
    </p:spTree>
    <p:extLst>
      <p:ext uri="{BB962C8B-B14F-4D97-AF65-F5344CB8AC3E}">
        <p14:creationId xmlns:p14="http://schemas.microsoft.com/office/powerpoint/2010/main" val="254881207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barn(inVertical)">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9005F83-9E1D-E370-8E4E-F97B4FD978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167433" y="5023082"/>
            <a:ext cx="1395484" cy="1552694"/>
          </a:xfrm>
          <a:prstGeom prst="rect">
            <a:avLst/>
          </a:prstGeom>
        </p:spPr>
      </p:pic>
      <p:pic>
        <p:nvPicPr>
          <p:cNvPr id="6" name="Picture 3">
            <a:extLst>
              <a:ext uri="{FF2B5EF4-FFF2-40B4-BE49-F238E27FC236}">
                <a16:creationId xmlns:a16="http://schemas.microsoft.com/office/drawing/2014/main" id="{2FB538B7-09FD-30FE-1242-AEB307046E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06333" y="6172201"/>
            <a:ext cx="4304809" cy="807151"/>
          </a:xfrm>
          <a:prstGeom prst="rect">
            <a:avLst/>
          </a:prstGeom>
        </p:spPr>
      </p:pic>
      <p:pic>
        <p:nvPicPr>
          <p:cNvPr id="7" name="Picture 8">
            <a:extLst>
              <a:ext uri="{FF2B5EF4-FFF2-40B4-BE49-F238E27FC236}">
                <a16:creationId xmlns:a16="http://schemas.microsoft.com/office/drawing/2014/main" id="{E4330039-A6AB-6ACE-5F99-FB87B1FBE3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7123" y="4695222"/>
            <a:ext cx="1277393" cy="2886763"/>
          </a:xfrm>
          <a:prstGeom prst="rect">
            <a:avLst/>
          </a:prstGeom>
        </p:spPr>
      </p:pic>
      <p:grpSp>
        <p:nvGrpSpPr>
          <p:cNvPr id="10" name="Group 9">
            <a:extLst>
              <a:ext uri="{FF2B5EF4-FFF2-40B4-BE49-F238E27FC236}">
                <a16:creationId xmlns:a16="http://schemas.microsoft.com/office/drawing/2014/main" id="{A8119E57-837F-389F-610E-B8F8715F4265}"/>
              </a:ext>
            </a:extLst>
          </p:cNvPr>
          <p:cNvGrpSpPr/>
          <p:nvPr/>
        </p:nvGrpSpPr>
        <p:grpSpPr>
          <a:xfrm>
            <a:off x="584040" y="1432470"/>
            <a:ext cx="10978877" cy="3187036"/>
            <a:chOff x="3543463" y="590254"/>
            <a:chExt cx="8193654" cy="1627305"/>
          </a:xfrm>
        </p:grpSpPr>
        <p:grpSp>
          <p:nvGrpSpPr>
            <p:cNvPr id="11" name="Group 10">
              <a:extLst>
                <a:ext uri="{FF2B5EF4-FFF2-40B4-BE49-F238E27FC236}">
                  <a16:creationId xmlns:a16="http://schemas.microsoft.com/office/drawing/2014/main" id="{605596AB-15C0-A2CF-7ED6-879751EBD651}"/>
                </a:ext>
              </a:extLst>
            </p:cNvPr>
            <p:cNvGrpSpPr/>
            <p:nvPr/>
          </p:nvGrpSpPr>
          <p:grpSpPr>
            <a:xfrm>
              <a:off x="3543463" y="590254"/>
              <a:ext cx="8193654" cy="1360013"/>
              <a:chOff x="3543463" y="590254"/>
              <a:chExt cx="8193654" cy="1360013"/>
            </a:xfrm>
          </p:grpSpPr>
          <p:grpSp>
            <p:nvGrpSpPr>
              <p:cNvPr id="14" name="Group 13">
                <a:extLst>
                  <a:ext uri="{FF2B5EF4-FFF2-40B4-BE49-F238E27FC236}">
                    <a16:creationId xmlns:a16="http://schemas.microsoft.com/office/drawing/2014/main" id="{75371167-5D0F-7EE5-74C3-825DE81E05E0}"/>
                  </a:ext>
                </a:extLst>
              </p:cNvPr>
              <p:cNvGrpSpPr/>
              <p:nvPr/>
            </p:nvGrpSpPr>
            <p:grpSpPr>
              <a:xfrm>
                <a:off x="3753754" y="953393"/>
                <a:ext cx="7983363" cy="996874"/>
                <a:chOff x="4217929" y="995778"/>
                <a:chExt cx="7182181" cy="1470662"/>
              </a:xfrm>
            </p:grpSpPr>
            <p:sp>
              <p:nvSpPr>
                <p:cNvPr id="16" name="Rectangle: Rounded Corners 15">
                  <a:extLst>
                    <a:ext uri="{FF2B5EF4-FFF2-40B4-BE49-F238E27FC236}">
                      <a16:creationId xmlns:a16="http://schemas.microsoft.com/office/drawing/2014/main" id="{73960F3F-539D-E6BA-B5FE-8CFD2118448D}"/>
                    </a:ext>
                  </a:extLst>
                </p:cNvPr>
                <p:cNvSpPr/>
                <p:nvPr/>
              </p:nvSpPr>
              <p:spPr>
                <a:xfrm>
                  <a:off x="4217929" y="1054359"/>
                  <a:ext cx="6721212" cy="1412081"/>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Rectangle: Rounded Corners 16">
                  <a:extLst>
                    <a:ext uri="{FF2B5EF4-FFF2-40B4-BE49-F238E27FC236}">
                      <a16:creationId xmlns:a16="http://schemas.microsoft.com/office/drawing/2014/main" id="{25793A4C-2CAC-ADFA-265D-063240F545F2}"/>
                    </a:ext>
                  </a:extLst>
                </p:cNvPr>
                <p:cNvSpPr/>
                <p:nvPr/>
              </p:nvSpPr>
              <p:spPr>
                <a:xfrm>
                  <a:off x="4255932" y="995778"/>
                  <a:ext cx="7144178" cy="144031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15" name="Picture 14">
                <a:extLst>
                  <a:ext uri="{FF2B5EF4-FFF2-40B4-BE49-F238E27FC236}">
                    <a16:creationId xmlns:a16="http://schemas.microsoft.com/office/drawing/2014/main" id="{386D847D-4116-4EE6-AEAE-C0AFFE19203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43463" y="590254"/>
                <a:ext cx="788890" cy="698559"/>
              </a:xfrm>
              <a:prstGeom prst="rect">
                <a:avLst/>
              </a:prstGeom>
            </p:spPr>
          </p:pic>
        </p:grpSp>
        <p:sp>
          <p:nvSpPr>
            <p:cNvPr id="13" name="Rectangle 12">
              <a:extLst>
                <a:ext uri="{FF2B5EF4-FFF2-40B4-BE49-F238E27FC236}">
                  <a16:creationId xmlns:a16="http://schemas.microsoft.com/office/drawing/2014/main" id="{F9331937-AF59-3FEA-FDF2-9FF2E6284264}"/>
                </a:ext>
              </a:extLst>
            </p:cNvPr>
            <p:cNvSpPr/>
            <p:nvPr/>
          </p:nvSpPr>
          <p:spPr>
            <a:xfrm>
              <a:off x="3753754" y="939533"/>
              <a:ext cx="7902837" cy="1278026"/>
            </a:xfrm>
            <a:prstGeom prst="rect">
              <a:avLst/>
            </a:prstGeom>
          </p:spPr>
          <p:txBody>
            <a:bodyPr wrap="square">
              <a:spAutoFit/>
            </a:bodyPr>
            <a:lstStyle/>
            <a:p>
              <a:pPr defTabSz="228611">
                <a:lnSpc>
                  <a:spcPct val="150000"/>
                </a:lnSpc>
              </a:pPr>
              <a:r>
                <a:rPr lang="vi-VN" altLang="vi-VN" sz="1600" b="1" dirty="0">
                  <a:solidFill>
                    <a:srgbClr val="F03C69"/>
                  </a:solidFill>
                  <a:latin typeface="Times New Roman" panose="02020603050405020304" pitchFamily="18" charset="0"/>
                  <a:cs typeface="Times New Roman" panose="02020603050405020304" pitchFamily="18" charset="0"/>
                </a:rPr>
                <a:t>        </a:t>
              </a:r>
              <a:r>
                <a:rPr lang="vi-VN" altLang="vi-VN" sz="2667" b="1" dirty="0">
                  <a:solidFill>
                    <a:srgbClr val="F03C69"/>
                  </a:solidFill>
                  <a:latin typeface="Times New Roman" panose="02020603050405020304" pitchFamily="18" charset="0"/>
                  <a:cs typeface="Times New Roman" panose="02020603050405020304" pitchFamily="18" charset="0"/>
                </a:rPr>
                <a:t>Các trò chơi trên máy tính được tạo ra bằng cách viết chương trình trong một ngôn ngữ lập trình. Chương trình gồm các câu lệnh được sắp xếp theo thứ tự xác định.</a:t>
              </a:r>
              <a:endParaRPr lang="en-US" altLang="vi-VN" sz="2667" b="1" dirty="0">
                <a:solidFill>
                  <a:srgbClr val="F03C69"/>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5558203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C45B2B-A146-3209-62E5-E897EC436833}"/>
              </a:ext>
            </a:extLst>
          </p:cNvPr>
          <p:cNvSpPr txBox="1"/>
          <p:nvPr/>
        </p:nvSpPr>
        <p:spPr>
          <a:xfrm>
            <a:off x="3505200" y="377616"/>
            <a:ext cx="4673600" cy="553998"/>
          </a:xfrm>
          <a:prstGeom prst="rect">
            <a:avLst/>
          </a:prstGeom>
          <a:noFill/>
        </p:spPr>
        <p:txBody>
          <a:bodyPr wrap="square" rtlCol="0">
            <a:spAutoFit/>
          </a:bodyPr>
          <a:lstStyle/>
          <a:p>
            <a:pPr algn="ctr"/>
            <a:r>
              <a:rPr lang="en-US" sz="3000" b="1" dirty="0">
                <a:solidFill>
                  <a:schemeClr val="accent5">
                    <a:lumMod val="75000"/>
                  </a:schemeClr>
                </a:solidFill>
                <a:latin typeface="Arial" panose="020B0604020202020204" pitchFamily="34" charset="0"/>
                <a:cs typeface="Arial" panose="020B0604020202020204" pitchFamily="34" charset="0"/>
              </a:rPr>
              <a:t>CÂU HỎI CỦNG CỐ </a:t>
            </a:r>
          </a:p>
        </p:txBody>
      </p:sp>
      <p:sp>
        <p:nvSpPr>
          <p:cNvPr id="11" name="TextBox 10">
            <a:extLst>
              <a:ext uri="{FF2B5EF4-FFF2-40B4-BE49-F238E27FC236}">
                <a16:creationId xmlns:a16="http://schemas.microsoft.com/office/drawing/2014/main" id="{CD193C53-D513-5041-B8DB-5B969452B546}"/>
              </a:ext>
            </a:extLst>
          </p:cNvPr>
          <p:cNvSpPr txBox="1"/>
          <p:nvPr/>
        </p:nvSpPr>
        <p:spPr>
          <a:xfrm>
            <a:off x="50800" y="1143000"/>
            <a:ext cx="12090400" cy="461665"/>
          </a:xfrm>
          <a:prstGeom prst="rect">
            <a:avLst/>
          </a:prstGeom>
          <a:noFill/>
        </p:spPr>
        <p:txBody>
          <a:bodyPr wrap="square">
            <a:spAutoFit/>
          </a:bodyPr>
          <a:lstStyle/>
          <a:p>
            <a:pPr algn="ctr"/>
            <a:r>
              <a:rPr lang="vi-VN" sz="2400" b="1" i="1"/>
              <a:t>Nếu thực hiện theo các chỉ dẫn ở Hình 62a, bạn học sinh sẽ đi như thế nào?</a:t>
            </a:r>
            <a:endParaRPr lang="en-US" sz="2400" b="1" i="1"/>
          </a:p>
        </p:txBody>
      </p:sp>
      <p:pic>
        <p:nvPicPr>
          <p:cNvPr id="13" name="Picture 7">
            <a:extLst>
              <a:ext uri="{FF2B5EF4-FFF2-40B4-BE49-F238E27FC236}">
                <a16:creationId xmlns:a16="http://schemas.microsoft.com/office/drawing/2014/main" id="{18B7C93D-C5B5-CEB1-F0B7-11476CBC36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569201" y="2209800"/>
            <a:ext cx="4133791" cy="3911600"/>
          </a:xfrm>
          <a:prstGeom prst="rect">
            <a:avLst/>
          </a:prstGeom>
        </p:spPr>
      </p:pic>
      <p:sp>
        <p:nvSpPr>
          <p:cNvPr id="14" name="Rectangle: Rounded Corners 13">
            <a:extLst>
              <a:ext uri="{FF2B5EF4-FFF2-40B4-BE49-F238E27FC236}">
                <a16:creationId xmlns:a16="http://schemas.microsoft.com/office/drawing/2014/main" id="{07F0934C-D5BB-EA52-3D59-DF9E0305D68A}"/>
              </a:ext>
            </a:extLst>
          </p:cNvPr>
          <p:cNvSpPr/>
          <p:nvPr/>
        </p:nvSpPr>
        <p:spPr>
          <a:xfrm>
            <a:off x="1270000" y="2108200"/>
            <a:ext cx="5232400" cy="762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A. Đi thẳng </a:t>
            </a:r>
          </a:p>
        </p:txBody>
      </p:sp>
      <p:sp>
        <p:nvSpPr>
          <p:cNvPr id="15" name="Rectangle: Rounded Corners 14">
            <a:extLst>
              <a:ext uri="{FF2B5EF4-FFF2-40B4-BE49-F238E27FC236}">
                <a16:creationId xmlns:a16="http://schemas.microsoft.com/office/drawing/2014/main" id="{35FEE198-FD82-30DC-ADE0-2CCECAC45FE9}"/>
              </a:ext>
            </a:extLst>
          </p:cNvPr>
          <p:cNvSpPr/>
          <p:nvPr/>
        </p:nvSpPr>
        <p:spPr>
          <a:xfrm>
            <a:off x="1266209" y="3225801"/>
            <a:ext cx="5232400" cy="762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B. Đi theo một hình tam giác</a:t>
            </a:r>
          </a:p>
        </p:txBody>
      </p:sp>
      <p:sp>
        <p:nvSpPr>
          <p:cNvPr id="16" name="Rectangle: Rounded Corners 15">
            <a:extLst>
              <a:ext uri="{FF2B5EF4-FFF2-40B4-BE49-F238E27FC236}">
                <a16:creationId xmlns:a16="http://schemas.microsoft.com/office/drawing/2014/main" id="{3DD18733-5CC2-F5FF-C702-835CFEAD25E2}"/>
              </a:ext>
            </a:extLst>
          </p:cNvPr>
          <p:cNvSpPr/>
          <p:nvPr/>
        </p:nvSpPr>
        <p:spPr>
          <a:xfrm>
            <a:off x="1270000" y="4282366"/>
            <a:ext cx="5232400" cy="762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C. </a:t>
            </a:r>
            <a:r>
              <a:rPr lang="en-US" sz="2400" dirty="0" err="1">
                <a:solidFill>
                  <a:schemeClr val="tx1"/>
                </a:solidFill>
                <a:latin typeface="Arial" panose="020B0604020202020204" pitchFamily="34" charset="0"/>
                <a:cs typeface="Arial" panose="020B0604020202020204" pitchFamily="34" charset="0"/>
              </a:rPr>
              <a:t>Đi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theo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một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hình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vuông</a:t>
            </a:r>
            <a:endParaRPr lang="en-US" sz="2400" dirty="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8CC4C7E7-38A9-83EC-1DEE-33C0E1DFE760}"/>
              </a:ext>
            </a:extLst>
          </p:cNvPr>
          <p:cNvSpPr/>
          <p:nvPr/>
        </p:nvSpPr>
        <p:spPr>
          <a:xfrm>
            <a:off x="1266209" y="5399967"/>
            <a:ext cx="5232400" cy="762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D. Đi theo một hình tròn</a:t>
            </a:r>
          </a:p>
        </p:txBody>
      </p:sp>
    </p:spTree>
    <p:extLst>
      <p:ext uri="{BB962C8B-B14F-4D97-AF65-F5344CB8AC3E}">
        <p14:creationId xmlns:p14="http://schemas.microsoft.com/office/powerpoint/2010/main" val="246391985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par>
                                <p:cTn id="33" presetID="1" presetClass="emph" presetSubtype="2" fill="hold" nodeType="withEffect">
                                  <p:stCondLst>
                                    <p:cond delay="0"/>
                                  </p:stCondLst>
                                  <p:childTnLst>
                                    <p:animClr clrSpc="rgb" dir="cw">
                                      <p:cBhvr>
                                        <p:cTn id="34" dur="2000" fill="hold"/>
                                        <p:tgtEl>
                                          <p:spTgt spid="16"/>
                                        </p:tgtEl>
                                        <p:attrNameLst>
                                          <p:attrName>fillcolor</p:attrName>
                                        </p:attrNameLst>
                                      </p:cBhvr>
                                      <p:to>
                                        <a:srgbClr val="00B050"/>
                                      </p:to>
                                    </p:animClr>
                                    <p:set>
                                      <p:cBhvr>
                                        <p:cTn id="35" dur="2000" fill="hold"/>
                                        <p:tgtEl>
                                          <p:spTgt spid="16"/>
                                        </p:tgtEl>
                                        <p:attrNameLst>
                                          <p:attrName>fill.type</p:attrName>
                                        </p:attrNameLst>
                                      </p:cBhvr>
                                      <p:to>
                                        <p:strVal val="solid"/>
                                      </p:to>
                                    </p:set>
                                    <p:set>
                                      <p:cBhvr>
                                        <p:cTn id="36"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animBg="1"/>
      <p:bldP spid="15" grpId="0" animBg="1"/>
      <p:bldP spid="16" grpId="0" animBg="1"/>
      <p:bldP spid="16" grpId="1"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0800B4-E73B-DA01-FA16-B526E61F8E47}"/>
              </a:ext>
            </a:extLst>
          </p:cNvPr>
          <p:cNvPicPr>
            <a:picLocks noChangeAspect="1"/>
          </p:cNvPicPr>
          <p:nvPr/>
        </p:nvPicPr>
        <p:blipFill>
          <a:blip r:embed="rId2"/>
          <a:stretch>
            <a:fillRect/>
          </a:stretch>
        </p:blipFill>
        <p:spPr>
          <a:xfrm>
            <a:off x="558800" y="247027"/>
            <a:ext cx="11430000" cy="6363947"/>
          </a:xfrm>
          <a:prstGeom prst="rect">
            <a:avLst/>
          </a:prstGeom>
        </p:spPr>
      </p:pic>
    </p:spTree>
    <p:extLst>
      <p:ext uri="{BB962C8B-B14F-4D97-AF65-F5344CB8AC3E}">
        <p14:creationId xmlns:p14="http://schemas.microsoft.com/office/powerpoint/2010/main" val="234652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D2C14E-D8C9-38DB-34B9-9D6DF8DC5757}"/>
              </a:ext>
            </a:extLst>
          </p:cNvPr>
          <p:cNvSpPr txBox="1"/>
          <p:nvPr/>
        </p:nvSpPr>
        <p:spPr>
          <a:xfrm>
            <a:off x="3018357" y="431800"/>
            <a:ext cx="4927600" cy="461665"/>
          </a:xfrm>
          <a:prstGeom prst="rect">
            <a:avLst/>
          </a:prstGeom>
          <a:noFill/>
        </p:spPr>
        <p:txBody>
          <a:bodyPr wrap="square" rtlCol="0">
            <a:spAutoFit/>
          </a:bodyPr>
          <a:lstStyle/>
          <a:p>
            <a:pPr algn="ctr"/>
            <a:r>
              <a:rPr lang="en-US" sz="2400" b="1" dirty="0">
                <a:solidFill>
                  <a:schemeClr val="accent5">
                    <a:lumMod val="75000"/>
                  </a:schemeClr>
                </a:solidFill>
                <a:latin typeface="Arial" panose="020B0604020202020204" pitchFamily="34" charset="0"/>
                <a:cs typeface="Arial" panose="020B0604020202020204" pitchFamily="34" charset="0"/>
              </a:rPr>
              <a:t>HƯỚNG DẪN THỰC HIỆN </a:t>
            </a:r>
          </a:p>
        </p:txBody>
      </p:sp>
      <p:grpSp>
        <p:nvGrpSpPr>
          <p:cNvPr id="20" name="Group 19">
            <a:extLst>
              <a:ext uri="{FF2B5EF4-FFF2-40B4-BE49-F238E27FC236}">
                <a16:creationId xmlns:a16="http://schemas.microsoft.com/office/drawing/2014/main" id="{AFF27152-EEBA-FBD8-136B-56F00E5E5FC2}"/>
              </a:ext>
            </a:extLst>
          </p:cNvPr>
          <p:cNvGrpSpPr/>
          <p:nvPr/>
        </p:nvGrpSpPr>
        <p:grpSpPr>
          <a:xfrm>
            <a:off x="595745" y="995794"/>
            <a:ext cx="11582400" cy="1368565"/>
            <a:chOff x="685800" y="3340625"/>
            <a:chExt cx="17373600" cy="2052848"/>
          </a:xfrm>
        </p:grpSpPr>
        <p:sp>
          <p:nvSpPr>
            <p:cNvPr id="10" name="TextBox 9">
              <a:extLst>
                <a:ext uri="{FF2B5EF4-FFF2-40B4-BE49-F238E27FC236}">
                  <a16:creationId xmlns:a16="http://schemas.microsoft.com/office/drawing/2014/main" id="{274E3784-1887-A69C-5EE1-EF98B5622440}"/>
                </a:ext>
              </a:extLst>
            </p:cNvPr>
            <p:cNvSpPr txBox="1"/>
            <p:nvPr/>
          </p:nvSpPr>
          <p:spPr>
            <a:xfrm>
              <a:off x="1905000" y="3695701"/>
              <a:ext cx="16154400" cy="1697772"/>
            </a:xfrm>
            <a:prstGeom prst="rect">
              <a:avLst/>
            </a:prstGeom>
            <a:noFill/>
          </p:spPr>
          <p:txBody>
            <a:bodyPr wrap="square" rtlCol="0">
              <a:spAutoFit/>
            </a:bodyPr>
            <a:lstStyle/>
            <a:p>
              <a:pPr>
                <a:lnSpc>
                  <a:spcPct val="150000"/>
                </a:lnSpc>
              </a:pP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khởi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mềm</a:t>
              </a:r>
              <a:r>
                <a:rPr lang="en-US" sz="2400" dirty="0">
                  <a:latin typeface="Arial" panose="020B0604020202020204" pitchFamily="34" charset="0"/>
                  <a:cs typeface="Arial" panose="020B0604020202020204" pitchFamily="34" charset="0"/>
                </a:rPr>
                <a:t> Scratch</a:t>
              </a:r>
            </a:p>
          </p:txBody>
        </p:sp>
        <p:pic>
          <p:nvPicPr>
            <p:cNvPr id="18" name="Picture 17">
              <a:extLst>
                <a:ext uri="{FF2B5EF4-FFF2-40B4-BE49-F238E27FC236}">
                  <a16:creationId xmlns:a16="http://schemas.microsoft.com/office/drawing/2014/main" id="{630E4D2D-AAC3-CCED-03CC-96EDFF774D06}"/>
                </a:ext>
              </a:extLst>
            </p:cNvPr>
            <p:cNvPicPr>
              <a:picLocks noChangeAspect="1"/>
            </p:cNvPicPr>
            <p:nvPr/>
          </p:nvPicPr>
          <p:blipFill>
            <a:blip r:embed="rId2"/>
            <a:stretch>
              <a:fillRect/>
            </a:stretch>
          </p:blipFill>
          <p:spPr>
            <a:xfrm>
              <a:off x="7696200" y="3340625"/>
              <a:ext cx="1206471" cy="1289268"/>
            </a:xfrm>
            <a:prstGeom prst="rect">
              <a:avLst/>
            </a:prstGeom>
          </p:spPr>
        </p:pic>
        <p:sp>
          <p:nvSpPr>
            <p:cNvPr id="19" name="Oval 18">
              <a:extLst>
                <a:ext uri="{FF2B5EF4-FFF2-40B4-BE49-F238E27FC236}">
                  <a16:creationId xmlns:a16="http://schemas.microsoft.com/office/drawing/2014/main" id="{79CCF791-EB9F-A359-AEFB-3BDA2A27691C}"/>
                </a:ext>
              </a:extLst>
            </p:cNvPr>
            <p:cNvSpPr/>
            <p:nvPr/>
          </p:nvSpPr>
          <p:spPr>
            <a:xfrm>
              <a:off x="685800" y="4172693"/>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1</a:t>
              </a:r>
            </a:p>
          </p:txBody>
        </p:sp>
      </p:grpSp>
      <p:grpSp>
        <p:nvGrpSpPr>
          <p:cNvPr id="31" name="Group 30">
            <a:extLst>
              <a:ext uri="{FF2B5EF4-FFF2-40B4-BE49-F238E27FC236}">
                <a16:creationId xmlns:a16="http://schemas.microsoft.com/office/drawing/2014/main" id="{93C17BC9-A3C2-F20B-F5CC-D429D510168C}"/>
              </a:ext>
            </a:extLst>
          </p:cNvPr>
          <p:cNvGrpSpPr/>
          <p:nvPr/>
        </p:nvGrpSpPr>
        <p:grpSpPr>
          <a:xfrm>
            <a:off x="595745" y="2603750"/>
            <a:ext cx="11582400" cy="1131848"/>
            <a:chOff x="685800" y="5465472"/>
            <a:chExt cx="17373600" cy="1697773"/>
          </a:xfrm>
        </p:grpSpPr>
        <p:grpSp>
          <p:nvGrpSpPr>
            <p:cNvPr id="21" name="Group 20">
              <a:extLst>
                <a:ext uri="{FF2B5EF4-FFF2-40B4-BE49-F238E27FC236}">
                  <a16:creationId xmlns:a16="http://schemas.microsoft.com/office/drawing/2014/main" id="{FC4779D1-F996-4294-ED58-A12D26E477E1}"/>
                </a:ext>
              </a:extLst>
            </p:cNvPr>
            <p:cNvGrpSpPr/>
            <p:nvPr/>
          </p:nvGrpSpPr>
          <p:grpSpPr>
            <a:xfrm>
              <a:off x="685800" y="5465472"/>
              <a:ext cx="17373600" cy="1697773"/>
              <a:chOff x="685800" y="3695700"/>
              <a:chExt cx="17373600" cy="1697773"/>
            </a:xfrm>
          </p:grpSpPr>
          <p:sp>
            <p:nvSpPr>
              <p:cNvPr id="22" name="TextBox 21">
                <a:extLst>
                  <a:ext uri="{FF2B5EF4-FFF2-40B4-BE49-F238E27FC236}">
                    <a16:creationId xmlns:a16="http://schemas.microsoft.com/office/drawing/2014/main" id="{7C1F5CD6-FA40-670F-D244-916946A9D6BF}"/>
                  </a:ext>
                </a:extLst>
              </p:cNvPr>
              <p:cNvSpPr txBox="1"/>
              <p:nvPr/>
            </p:nvSpPr>
            <p:spPr>
              <a:xfrm>
                <a:off x="1905000" y="3695700"/>
                <a:ext cx="16154400" cy="1697773"/>
              </a:xfrm>
              <a:prstGeom prst="rect">
                <a:avLst/>
              </a:prstGeom>
              <a:noFill/>
            </p:spPr>
            <p:txBody>
              <a:bodyPr wrap="square" rtlCol="0">
                <a:spAutoFit/>
              </a:bodyPr>
              <a:lstStyle/>
              <a:p>
                <a:pPr>
                  <a:lnSpc>
                    <a:spcPct val="150000"/>
                  </a:lnSpc>
                </a:pP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tượng</a:t>
                </a:r>
                <a:r>
                  <a:rPr lang="en-US" sz="2400" dirty="0">
                    <a:latin typeface="Arial" panose="020B0604020202020204" pitchFamily="34" charset="0"/>
                    <a:cs typeface="Arial" panose="020B0604020202020204" pitchFamily="34" charset="0"/>
                  </a:rPr>
                  <a:t>            ở </a:t>
                </a:r>
                <a:r>
                  <a:rPr lang="en-US" sz="2400" dirty="0" err="1">
                    <a:latin typeface="Arial" panose="020B0604020202020204" pitchFamily="34" charset="0"/>
                    <a:cs typeface="Arial" panose="020B0604020202020204" pitchFamily="34" charset="0"/>
                  </a:rPr>
                  <a:t>góc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chọn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ngữ</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Việt</a:t>
                </a:r>
                <a:r>
                  <a:rPr lang="en-US" sz="2400" dirty="0">
                    <a:latin typeface="Arial" panose="020B0604020202020204" pitchFamily="34" charset="0"/>
                    <a:cs typeface="Arial" panose="020B0604020202020204" pitchFamily="34" charset="0"/>
                  </a:rPr>
                  <a:t> </a:t>
                </a:r>
              </a:p>
            </p:txBody>
          </p:sp>
          <p:sp>
            <p:nvSpPr>
              <p:cNvPr id="24" name="Oval 23">
                <a:extLst>
                  <a:ext uri="{FF2B5EF4-FFF2-40B4-BE49-F238E27FC236}">
                    <a16:creationId xmlns:a16="http://schemas.microsoft.com/office/drawing/2014/main" id="{F4F53975-C6A9-167C-390A-F2FA8280E897}"/>
                  </a:ext>
                </a:extLst>
              </p:cNvPr>
              <p:cNvSpPr/>
              <p:nvPr/>
            </p:nvSpPr>
            <p:spPr>
              <a:xfrm>
                <a:off x="685800" y="4172693"/>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2</a:t>
                </a:r>
              </a:p>
            </p:txBody>
          </p:sp>
        </p:grpSp>
        <p:pic>
          <p:nvPicPr>
            <p:cNvPr id="30" name="Picture 29">
              <a:extLst>
                <a:ext uri="{FF2B5EF4-FFF2-40B4-BE49-F238E27FC236}">
                  <a16:creationId xmlns:a16="http://schemas.microsoft.com/office/drawing/2014/main" id="{3C137174-DA43-BC7C-F3AB-ADE53EFE2006}"/>
                </a:ext>
              </a:extLst>
            </p:cNvPr>
            <p:cNvPicPr>
              <a:picLocks noChangeAspect="1"/>
            </p:cNvPicPr>
            <p:nvPr/>
          </p:nvPicPr>
          <p:blipFill>
            <a:blip r:embed="rId3"/>
            <a:stretch>
              <a:fillRect/>
            </a:stretch>
          </p:blipFill>
          <p:spPr>
            <a:xfrm>
              <a:off x="7818780" y="5488021"/>
              <a:ext cx="961310" cy="803286"/>
            </a:xfrm>
            <a:prstGeom prst="rect">
              <a:avLst/>
            </a:prstGeom>
          </p:spPr>
        </p:pic>
      </p:grpSp>
      <p:grpSp>
        <p:nvGrpSpPr>
          <p:cNvPr id="33" name="Group 32">
            <a:extLst>
              <a:ext uri="{FF2B5EF4-FFF2-40B4-BE49-F238E27FC236}">
                <a16:creationId xmlns:a16="http://schemas.microsoft.com/office/drawing/2014/main" id="{2537F7A8-473B-08F5-CA12-549781721B12}"/>
              </a:ext>
            </a:extLst>
          </p:cNvPr>
          <p:cNvGrpSpPr/>
          <p:nvPr/>
        </p:nvGrpSpPr>
        <p:grpSpPr>
          <a:xfrm>
            <a:off x="586509" y="4182885"/>
            <a:ext cx="11388436" cy="2248693"/>
            <a:chOff x="685800" y="3839155"/>
            <a:chExt cx="17082654" cy="3373039"/>
          </a:xfrm>
        </p:grpSpPr>
        <p:sp>
          <p:nvSpPr>
            <p:cNvPr id="35" name="TextBox 34">
              <a:extLst>
                <a:ext uri="{FF2B5EF4-FFF2-40B4-BE49-F238E27FC236}">
                  <a16:creationId xmlns:a16="http://schemas.microsoft.com/office/drawing/2014/main" id="{E8A2F795-25E4-5889-EF17-22482F249E6D}"/>
                </a:ext>
              </a:extLst>
            </p:cNvPr>
            <p:cNvSpPr txBox="1"/>
            <p:nvPr/>
          </p:nvSpPr>
          <p:spPr>
            <a:xfrm>
              <a:off x="1614054" y="3839155"/>
              <a:ext cx="16154400" cy="3373039"/>
            </a:xfrm>
            <a:prstGeom prst="rect">
              <a:avLst/>
            </a:prstGeom>
            <a:noFill/>
          </p:spPr>
          <p:txBody>
            <a:bodyPr wrap="square" rtlCol="0">
              <a:spAutoFit/>
            </a:bodyPr>
            <a:lstStyle/>
            <a:p>
              <a:pPr>
                <a:lnSpc>
                  <a:spcPct val="150000"/>
                </a:lnSpc>
              </a:pPr>
              <a:r>
                <a:rPr lang="vi-VN" sz="2400" dirty="0">
                  <a:latin typeface="UTM Avo" panose="02040603050506020204" pitchFamily="18" charset="0"/>
                  <a:cs typeface="Times New Roman" panose="02020603050405020304" pitchFamily="18" charset="0"/>
                </a:rPr>
                <a:t>Nháy  chuột  chọn </a:t>
              </a:r>
              <a:r>
                <a:rPr lang="vi-VN" sz="2400" b="1" dirty="0">
                  <a:latin typeface="UTM Avo" panose="02040603050506020204" pitchFamily="18" charset="0"/>
                  <a:cs typeface="Times New Roman" panose="02020603050405020304" pitchFamily="18" charset="0"/>
                </a:rPr>
                <a:t>Tập tin </a:t>
              </a:r>
              <a:r>
                <a:rPr lang="vi-VN" sz="2400" dirty="0">
                  <a:latin typeface="UTM Avo" panose="02040603050506020204" pitchFamily="18" charset="0"/>
                  <a:cs typeface="Times New Roman" panose="02020603050405020304" pitchFamily="18" charset="0"/>
                </a:rPr>
                <a:t>và  chọn  lệnh </a:t>
              </a:r>
              <a:r>
                <a:rPr lang="vi-VN" sz="2400" b="1" dirty="0">
                  <a:latin typeface="UTM Avo" panose="02040603050506020204" pitchFamily="18" charset="0"/>
                  <a:cs typeface="Times New Roman" panose="02020603050405020304" pitchFamily="18" charset="0"/>
                </a:rPr>
                <a:t>Mở từ máy tính</a:t>
              </a:r>
              <a:r>
                <a:rPr lang="vi-VN" sz="2400" dirty="0">
                  <a:latin typeface="UTM Avo" panose="02040603050506020204" pitchFamily="18" charset="0"/>
                  <a:cs typeface="Times New Roman" panose="02020603050405020304" pitchFamily="18" charset="0"/>
                </a:rPr>
                <a:t>. Mở  tệp chương trình trò chơi “Điều khiển rô-bốt” có tên là </a:t>
              </a:r>
              <a:r>
                <a:rPr lang="vi-VN" sz="2400" b="1" dirty="0">
                  <a:latin typeface="UTM Avo" panose="02040603050506020204" pitchFamily="18" charset="0"/>
                  <a:cs typeface="Times New Roman" panose="02020603050405020304" pitchFamily="18" charset="0"/>
                </a:rPr>
                <a:t>Robot</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tại</a:t>
              </a:r>
              <a:r>
                <a:rPr lang="en-US" sz="2400" b="1" dirty="0">
                  <a:latin typeface="UTM Avo" panose="02040603050506020204" pitchFamily="18" charset="0"/>
                  <a:cs typeface="Times New Roman" panose="02020603050405020304" pitchFamily="18" charset="0"/>
                </a:rPr>
                <a:t> ổ </a:t>
              </a:r>
              <a:r>
                <a:rPr lang="en-US" sz="2400" b="1" dirty="0" err="1">
                  <a:latin typeface="UTM Avo" panose="02040603050506020204" pitchFamily="18" charset="0"/>
                  <a:cs typeface="Times New Roman" panose="02020603050405020304" pitchFamily="18" charset="0"/>
                </a:rPr>
                <a:t>đĩa</a:t>
              </a:r>
              <a:r>
                <a:rPr lang="en-US" sz="2400" b="1" dirty="0">
                  <a:latin typeface="UTM Avo" panose="02040603050506020204" pitchFamily="18" charset="0"/>
                  <a:cs typeface="Times New Roman" panose="02020603050405020304" pitchFamily="18" charset="0"/>
                </a:rPr>
                <a:t> D </a:t>
              </a:r>
              <a:r>
                <a:rPr lang="en-US" sz="2400" b="1" dirty="0" err="1">
                  <a:latin typeface="UTM Avo" panose="02040603050506020204" pitchFamily="18" charset="0"/>
                  <a:cs typeface="Times New Roman" panose="02020603050405020304" pitchFamily="18" charset="0"/>
                </a:rPr>
                <a:t>thư</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mục</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lớp</a:t>
              </a:r>
              <a:r>
                <a:rPr lang="en-US" sz="2400" b="1" dirty="0">
                  <a:latin typeface="UTM Avo" panose="02040603050506020204" pitchFamily="18" charset="0"/>
                  <a:cs typeface="Times New Roman" panose="02020603050405020304" pitchFamily="18" charset="0"/>
                </a:rPr>
                <a:t> 4</a:t>
              </a:r>
              <a:r>
                <a:rPr lang="vi-VN" sz="2400" dirty="0">
                  <a:latin typeface="UTM Avo" panose="02040603050506020204" pitchFamily="18" charset="0"/>
                  <a:cs typeface="Times New Roman" panose="02020603050405020304" pitchFamily="18" charset="0"/>
                </a:rPr>
                <a:t>. Khi đó màn hình của phần mềm Scratch sẽ xuất hiện như Hình 63. Em hãy quan sát và nhận biết các thành phần của màn hình.</a:t>
              </a:r>
              <a:r>
                <a:rPr lang="en-US" sz="2400" dirty="0">
                  <a:latin typeface="Arial" panose="020B0604020202020204" pitchFamily="34" charset="0"/>
                  <a:cs typeface="Arial" panose="020B0604020202020204" pitchFamily="34" charset="0"/>
                </a:rPr>
                <a:t> </a:t>
              </a:r>
            </a:p>
          </p:txBody>
        </p:sp>
        <p:sp>
          <p:nvSpPr>
            <p:cNvPr id="36" name="Oval 35">
              <a:extLst>
                <a:ext uri="{FF2B5EF4-FFF2-40B4-BE49-F238E27FC236}">
                  <a16:creationId xmlns:a16="http://schemas.microsoft.com/office/drawing/2014/main" id="{E0538ABF-9685-6828-2BB2-88752C3CAD02}"/>
                </a:ext>
              </a:extLst>
            </p:cNvPr>
            <p:cNvSpPr/>
            <p:nvPr/>
          </p:nvSpPr>
          <p:spPr>
            <a:xfrm>
              <a:off x="685800" y="4172693"/>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20789811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91DA506-A9AD-65AC-FCB4-B957502D97D7}"/>
              </a:ext>
            </a:extLst>
          </p:cNvPr>
          <p:cNvGrpSpPr/>
          <p:nvPr/>
        </p:nvGrpSpPr>
        <p:grpSpPr>
          <a:xfrm>
            <a:off x="-31309" y="83593"/>
            <a:ext cx="12254617" cy="6378507"/>
            <a:chOff x="152400" y="620732"/>
            <a:chExt cx="18381925" cy="9567761"/>
          </a:xfrm>
        </p:grpSpPr>
        <p:pic>
          <p:nvPicPr>
            <p:cNvPr id="6" name="Picture 5">
              <a:extLst>
                <a:ext uri="{FF2B5EF4-FFF2-40B4-BE49-F238E27FC236}">
                  <a16:creationId xmlns:a16="http://schemas.microsoft.com/office/drawing/2014/main" id="{1072E276-A647-2F38-7A2E-E39148D0E848}"/>
                </a:ext>
              </a:extLst>
            </p:cNvPr>
            <p:cNvPicPr>
              <a:picLocks noChangeAspect="1"/>
            </p:cNvPicPr>
            <p:nvPr/>
          </p:nvPicPr>
          <p:blipFill>
            <a:blip r:embed="rId2"/>
            <a:stretch>
              <a:fillRect/>
            </a:stretch>
          </p:blipFill>
          <p:spPr>
            <a:xfrm>
              <a:off x="2645669" y="1485900"/>
              <a:ext cx="12996661" cy="7591636"/>
            </a:xfrm>
            <a:prstGeom prst="rect">
              <a:avLst/>
            </a:prstGeom>
          </p:spPr>
        </p:pic>
        <p:sp>
          <p:nvSpPr>
            <p:cNvPr id="5" name="Freeform: Shape 4">
              <a:extLst>
                <a:ext uri="{FF2B5EF4-FFF2-40B4-BE49-F238E27FC236}">
                  <a16:creationId xmlns:a16="http://schemas.microsoft.com/office/drawing/2014/main" id="{5A17EFD8-9783-740A-19CD-D5BDB6F55AA6}"/>
                </a:ext>
              </a:extLst>
            </p:cNvPr>
            <p:cNvSpPr/>
            <p:nvPr/>
          </p:nvSpPr>
          <p:spPr>
            <a:xfrm>
              <a:off x="1943100" y="1571625"/>
              <a:ext cx="785813" cy="1228725"/>
            </a:xfrm>
            <a:custGeom>
              <a:avLst/>
              <a:gdLst>
                <a:gd name="connsiteX0" fmla="*/ 785813 w 785813"/>
                <a:gd name="connsiteY0" fmla="*/ 1228725 h 1228725"/>
                <a:gd name="connsiteX1" fmla="*/ 214313 w 785813"/>
                <a:gd name="connsiteY1" fmla="*/ 985838 h 1228725"/>
                <a:gd name="connsiteX2" fmla="*/ 0 w 785813"/>
                <a:gd name="connsiteY2" fmla="*/ 0 h 1228725"/>
              </a:gdLst>
              <a:ahLst/>
              <a:cxnLst>
                <a:cxn ang="0">
                  <a:pos x="connsiteX0" y="connsiteY0"/>
                </a:cxn>
                <a:cxn ang="0">
                  <a:pos x="connsiteX1" y="connsiteY1"/>
                </a:cxn>
                <a:cxn ang="0">
                  <a:pos x="connsiteX2" y="connsiteY2"/>
                </a:cxn>
              </a:cxnLst>
              <a:rect l="l" t="t" r="r" b="b"/>
              <a:pathLst>
                <a:path w="785813" h="1228725">
                  <a:moveTo>
                    <a:pt x="785813" y="1228725"/>
                  </a:moveTo>
                  <a:cubicBezTo>
                    <a:pt x="565547" y="1209675"/>
                    <a:pt x="345282" y="1190625"/>
                    <a:pt x="214313" y="985838"/>
                  </a:cubicBezTo>
                  <a:cubicBezTo>
                    <a:pt x="83344" y="781051"/>
                    <a:pt x="41672" y="390525"/>
                    <a:pt x="0" y="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extBox 6">
              <a:extLst>
                <a:ext uri="{FF2B5EF4-FFF2-40B4-BE49-F238E27FC236}">
                  <a16:creationId xmlns:a16="http://schemas.microsoft.com/office/drawing/2014/main" id="{E6BD2289-9A8D-EEF1-CA01-4B2A0216A724}"/>
                </a:ext>
              </a:extLst>
            </p:cNvPr>
            <p:cNvSpPr txBox="1"/>
            <p:nvPr/>
          </p:nvSpPr>
          <p:spPr>
            <a:xfrm>
              <a:off x="152400" y="743809"/>
              <a:ext cx="4506466" cy="745494"/>
            </a:xfrm>
            <a:prstGeom prst="rect">
              <a:avLst/>
            </a:prstGeom>
            <a:noFill/>
          </p:spPr>
          <p:txBody>
            <a:bodyPr wrap="square" rtlCol="0">
              <a:spAutoFit/>
            </a:bodyPr>
            <a:lstStyle/>
            <a:p>
              <a:pPr algn="ctr">
                <a:lnSpc>
                  <a:spcPct val="150000"/>
                </a:lnSpc>
              </a:pPr>
              <a:r>
                <a:rPr lang="en-US" sz="2000">
                  <a:latin typeface="Arial" panose="020B0604020202020204" pitchFamily="34" charset="0"/>
                  <a:cs typeface="Arial" panose="020B0604020202020204" pitchFamily="34" charset="0"/>
                </a:rPr>
                <a:t>Các nhóm lệnh cơ bản </a:t>
              </a:r>
            </a:p>
          </p:txBody>
        </p:sp>
        <p:sp>
          <p:nvSpPr>
            <p:cNvPr id="8" name="Freeform: Shape 7">
              <a:extLst>
                <a:ext uri="{FF2B5EF4-FFF2-40B4-BE49-F238E27FC236}">
                  <a16:creationId xmlns:a16="http://schemas.microsoft.com/office/drawing/2014/main" id="{DAE479A6-5439-C625-B2F1-574E25AD3E28}"/>
                </a:ext>
              </a:extLst>
            </p:cNvPr>
            <p:cNvSpPr/>
            <p:nvPr/>
          </p:nvSpPr>
          <p:spPr>
            <a:xfrm>
              <a:off x="10629900" y="1228725"/>
              <a:ext cx="500063" cy="871538"/>
            </a:xfrm>
            <a:custGeom>
              <a:avLst/>
              <a:gdLst>
                <a:gd name="connsiteX0" fmla="*/ 0 w 500063"/>
                <a:gd name="connsiteY0" fmla="*/ 0 h 871538"/>
                <a:gd name="connsiteX1" fmla="*/ 400050 w 500063"/>
                <a:gd name="connsiteY1" fmla="*/ 271463 h 871538"/>
                <a:gd name="connsiteX2" fmla="*/ 500063 w 500063"/>
                <a:gd name="connsiteY2" fmla="*/ 871538 h 871538"/>
              </a:gdLst>
              <a:ahLst/>
              <a:cxnLst>
                <a:cxn ang="0">
                  <a:pos x="connsiteX0" y="connsiteY0"/>
                </a:cxn>
                <a:cxn ang="0">
                  <a:pos x="connsiteX1" y="connsiteY1"/>
                </a:cxn>
                <a:cxn ang="0">
                  <a:pos x="connsiteX2" y="connsiteY2"/>
                </a:cxn>
              </a:cxnLst>
              <a:rect l="l" t="t" r="r" b="b"/>
              <a:pathLst>
                <a:path w="500063" h="871538">
                  <a:moveTo>
                    <a:pt x="0" y="0"/>
                  </a:moveTo>
                  <a:cubicBezTo>
                    <a:pt x="158353" y="63103"/>
                    <a:pt x="316706" y="126207"/>
                    <a:pt x="400050" y="271463"/>
                  </a:cubicBezTo>
                  <a:cubicBezTo>
                    <a:pt x="483394" y="416719"/>
                    <a:pt x="491728" y="644128"/>
                    <a:pt x="500063" y="871538"/>
                  </a:cubicBezTo>
                </a:path>
              </a:pathLst>
            </a:custGeom>
            <a:noFill/>
            <a:ln w="38100">
              <a:solidFill>
                <a:schemeClr val="accent6">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86EBE8E0-2162-F67B-3EB6-D765F83E23CB}"/>
                </a:ext>
              </a:extLst>
            </p:cNvPr>
            <p:cNvSpPr txBox="1"/>
            <p:nvPr/>
          </p:nvSpPr>
          <p:spPr>
            <a:xfrm>
              <a:off x="6929437" y="620732"/>
              <a:ext cx="5181600" cy="600165"/>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Nút lệnh dừng chương trình </a:t>
              </a:r>
            </a:p>
          </p:txBody>
        </p:sp>
        <p:sp>
          <p:nvSpPr>
            <p:cNvPr id="10" name="Freeform: Shape 9">
              <a:extLst>
                <a:ext uri="{FF2B5EF4-FFF2-40B4-BE49-F238E27FC236}">
                  <a16:creationId xmlns:a16="http://schemas.microsoft.com/office/drawing/2014/main" id="{BBBE6381-2802-D227-7653-B830A2C19533}"/>
                </a:ext>
              </a:extLst>
            </p:cNvPr>
            <p:cNvSpPr/>
            <p:nvPr/>
          </p:nvSpPr>
          <p:spPr>
            <a:xfrm>
              <a:off x="10721387" y="2671763"/>
              <a:ext cx="494301" cy="342900"/>
            </a:xfrm>
            <a:custGeom>
              <a:avLst/>
              <a:gdLst>
                <a:gd name="connsiteX0" fmla="*/ 8526 w 494301"/>
                <a:gd name="connsiteY0" fmla="*/ 0 h 342900"/>
                <a:gd name="connsiteX1" fmla="*/ 65676 w 494301"/>
                <a:gd name="connsiteY1" fmla="*/ 271462 h 342900"/>
                <a:gd name="connsiteX2" fmla="*/ 494301 w 494301"/>
                <a:gd name="connsiteY2" fmla="*/ 342900 h 342900"/>
              </a:gdLst>
              <a:ahLst/>
              <a:cxnLst>
                <a:cxn ang="0">
                  <a:pos x="connsiteX0" y="connsiteY0"/>
                </a:cxn>
                <a:cxn ang="0">
                  <a:pos x="connsiteX1" y="connsiteY1"/>
                </a:cxn>
                <a:cxn ang="0">
                  <a:pos x="connsiteX2" y="connsiteY2"/>
                </a:cxn>
              </a:cxnLst>
              <a:rect l="l" t="t" r="r" b="b"/>
              <a:pathLst>
                <a:path w="494301" h="342900">
                  <a:moveTo>
                    <a:pt x="8526" y="0"/>
                  </a:moveTo>
                  <a:cubicBezTo>
                    <a:pt x="-3380" y="107156"/>
                    <a:pt x="-15286" y="214312"/>
                    <a:pt x="65676" y="271462"/>
                  </a:cubicBezTo>
                  <a:cubicBezTo>
                    <a:pt x="146638" y="328612"/>
                    <a:pt x="320469" y="335756"/>
                    <a:pt x="494301" y="34290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a:extLst>
                <a:ext uri="{FF2B5EF4-FFF2-40B4-BE49-F238E27FC236}">
                  <a16:creationId xmlns:a16="http://schemas.microsoft.com/office/drawing/2014/main" id="{F1D95AA3-3ADF-ECC8-FFDB-57525153738D}"/>
                </a:ext>
              </a:extLst>
            </p:cNvPr>
            <p:cNvSpPr txBox="1"/>
            <p:nvPr/>
          </p:nvSpPr>
          <p:spPr>
            <a:xfrm>
              <a:off x="11353800" y="2757488"/>
              <a:ext cx="2514600" cy="600165"/>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Nút cờ xanh</a:t>
              </a:r>
            </a:p>
          </p:txBody>
        </p:sp>
        <p:sp>
          <p:nvSpPr>
            <p:cNvPr id="12" name="Freeform: Shape 11">
              <a:extLst>
                <a:ext uri="{FF2B5EF4-FFF2-40B4-BE49-F238E27FC236}">
                  <a16:creationId xmlns:a16="http://schemas.microsoft.com/office/drawing/2014/main" id="{A4EEBD46-EB81-5156-8B1E-C7E0D1E1D37F}"/>
                </a:ext>
              </a:extLst>
            </p:cNvPr>
            <p:cNvSpPr/>
            <p:nvPr/>
          </p:nvSpPr>
          <p:spPr>
            <a:xfrm>
              <a:off x="13443924" y="1328738"/>
              <a:ext cx="386376" cy="1657350"/>
            </a:xfrm>
            <a:custGeom>
              <a:avLst/>
              <a:gdLst>
                <a:gd name="connsiteX0" fmla="*/ 386376 w 386376"/>
                <a:gd name="connsiteY0" fmla="*/ 1657350 h 1657350"/>
                <a:gd name="connsiteX1" fmla="*/ 614 w 386376"/>
                <a:gd name="connsiteY1" fmla="*/ 1228725 h 1657350"/>
                <a:gd name="connsiteX2" fmla="*/ 314939 w 386376"/>
                <a:gd name="connsiteY2" fmla="*/ 0 h 1657350"/>
              </a:gdLst>
              <a:ahLst/>
              <a:cxnLst>
                <a:cxn ang="0">
                  <a:pos x="connsiteX0" y="connsiteY0"/>
                </a:cxn>
                <a:cxn ang="0">
                  <a:pos x="connsiteX1" y="connsiteY1"/>
                </a:cxn>
                <a:cxn ang="0">
                  <a:pos x="connsiteX2" y="connsiteY2"/>
                </a:cxn>
              </a:cxnLst>
              <a:rect l="l" t="t" r="r" b="b"/>
              <a:pathLst>
                <a:path w="386376" h="1657350">
                  <a:moveTo>
                    <a:pt x="386376" y="1657350"/>
                  </a:moveTo>
                  <a:cubicBezTo>
                    <a:pt x="199448" y="1581150"/>
                    <a:pt x="12520" y="1504950"/>
                    <a:pt x="614" y="1228725"/>
                  </a:cubicBezTo>
                  <a:cubicBezTo>
                    <a:pt x="-11292" y="952500"/>
                    <a:pt x="151823" y="476250"/>
                    <a:pt x="314939" y="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2">
              <a:extLst>
                <a:ext uri="{FF2B5EF4-FFF2-40B4-BE49-F238E27FC236}">
                  <a16:creationId xmlns:a16="http://schemas.microsoft.com/office/drawing/2014/main" id="{9F090E4D-9C98-CB98-DF74-5823B21DF7DE}"/>
                </a:ext>
              </a:extLst>
            </p:cNvPr>
            <p:cNvSpPr txBox="1"/>
            <p:nvPr/>
          </p:nvSpPr>
          <p:spPr>
            <a:xfrm>
              <a:off x="235173" y="9130697"/>
              <a:ext cx="4201666" cy="969497"/>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Các lệnh thuộc nhóm “Chuyển động”</a:t>
              </a:r>
            </a:p>
          </p:txBody>
        </p:sp>
        <p:sp>
          <p:nvSpPr>
            <p:cNvPr id="14" name="Freeform: Shape 13">
              <a:extLst>
                <a:ext uri="{FF2B5EF4-FFF2-40B4-BE49-F238E27FC236}">
                  <a16:creationId xmlns:a16="http://schemas.microsoft.com/office/drawing/2014/main" id="{48C90C8A-9388-AAC5-489C-5A70C046F390}"/>
                </a:ext>
              </a:extLst>
            </p:cNvPr>
            <p:cNvSpPr/>
            <p:nvPr/>
          </p:nvSpPr>
          <p:spPr>
            <a:xfrm>
              <a:off x="13687425" y="4128848"/>
              <a:ext cx="1400175" cy="157402"/>
            </a:xfrm>
            <a:custGeom>
              <a:avLst/>
              <a:gdLst>
                <a:gd name="connsiteX0" fmla="*/ 0 w 1400175"/>
                <a:gd name="connsiteY0" fmla="*/ 157402 h 157402"/>
                <a:gd name="connsiteX1" fmla="*/ 771525 w 1400175"/>
                <a:gd name="connsiteY1" fmla="*/ 240 h 157402"/>
                <a:gd name="connsiteX2" fmla="*/ 1400175 w 1400175"/>
                <a:gd name="connsiteY2" fmla="*/ 128827 h 157402"/>
              </a:gdLst>
              <a:ahLst/>
              <a:cxnLst>
                <a:cxn ang="0">
                  <a:pos x="connsiteX0" y="connsiteY0"/>
                </a:cxn>
                <a:cxn ang="0">
                  <a:pos x="connsiteX1" y="connsiteY1"/>
                </a:cxn>
                <a:cxn ang="0">
                  <a:pos x="connsiteX2" y="connsiteY2"/>
                </a:cxn>
              </a:cxnLst>
              <a:rect l="l" t="t" r="r" b="b"/>
              <a:pathLst>
                <a:path w="1400175" h="157402">
                  <a:moveTo>
                    <a:pt x="0" y="157402"/>
                  </a:moveTo>
                  <a:cubicBezTo>
                    <a:pt x="269081" y="81202"/>
                    <a:pt x="538163" y="5002"/>
                    <a:pt x="771525" y="240"/>
                  </a:cubicBezTo>
                  <a:cubicBezTo>
                    <a:pt x="1004887" y="-4522"/>
                    <a:pt x="1202531" y="62152"/>
                    <a:pt x="1400175" y="128827"/>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4">
              <a:extLst>
                <a:ext uri="{FF2B5EF4-FFF2-40B4-BE49-F238E27FC236}">
                  <a16:creationId xmlns:a16="http://schemas.microsoft.com/office/drawing/2014/main" id="{845FB07C-FE62-6EE0-E8D8-2E72AF670639}"/>
                </a:ext>
              </a:extLst>
            </p:cNvPr>
            <p:cNvSpPr txBox="1"/>
            <p:nvPr/>
          </p:nvSpPr>
          <p:spPr>
            <a:xfrm>
              <a:off x="15087600" y="3511685"/>
              <a:ext cx="2618707" cy="1437990"/>
            </a:xfrm>
            <a:prstGeom prst="rect">
              <a:avLst/>
            </a:prstGeom>
            <a:noFill/>
          </p:spPr>
          <p:txBody>
            <a:bodyPr wrap="square" rtlCol="0">
              <a:spAutoFit/>
            </a:bodyPr>
            <a:lstStyle/>
            <a:p>
              <a:pPr algn="ctr">
                <a:lnSpc>
                  <a:spcPct val="150000"/>
                </a:lnSpc>
              </a:pPr>
              <a:r>
                <a:rPr lang="en-US" sz="2000">
                  <a:latin typeface="Arial" panose="020B0604020202020204" pitchFamily="34" charset="0"/>
                  <a:cs typeface="Arial" panose="020B0604020202020204" pitchFamily="34" charset="0"/>
                </a:rPr>
                <a:t>Nhân vật trên sân khấu</a:t>
              </a:r>
            </a:p>
          </p:txBody>
        </p:sp>
        <p:sp>
          <p:nvSpPr>
            <p:cNvPr id="16" name="Freeform: Shape 15">
              <a:extLst>
                <a:ext uri="{FF2B5EF4-FFF2-40B4-BE49-F238E27FC236}">
                  <a16:creationId xmlns:a16="http://schemas.microsoft.com/office/drawing/2014/main" id="{13BB1405-6C2D-DA57-954A-212BB26BF03E}"/>
                </a:ext>
              </a:extLst>
            </p:cNvPr>
            <p:cNvSpPr/>
            <p:nvPr/>
          </p:nvSpPr>
          <p:spPr>
            <a:xfrm>
              <a:off x="4196828" y="8039100"/>
              <a:ext cx="924076" cy="1524000"/>
            </a:xfrm>
            <a:custGeom>
              <a:avLst/>
              <a:gdLst>
                <a:gd name="connsiteX0" fmla="*/ 842962 w 924076"/>
                <a:gd name="connsiteY0" fmla="*/ 0 h 942975"/>
                <a:gd name="connsiteX1" fmla="*/ 842962 w 924076"/>
                <a:gd name="connsiteY1" fmla="*/ 328613 h 942975"/>
                <a:gd name="connsiteX2" fmla="*/ 0 w 924076"/>
                <a:gd name="connsiteY2" fmla="*/ 942975 h 942975"/>
              </a:gdLst>
              <a:ahLst/>
              <a:cxnLst>
                <a:cxn ang="0">
                  <a:pos x="connsiteX0" y="connsiteY0"/>
                </a:cxn>
                <a:cxn ang="0">
                  <a:pos x="connsiteX1" y="connsiteY1"/>
                </a:cxn>
                <a:cxn ang="0">
                  <a:pos x="connsiteX2" y="connsiteY2"/>
                </a:cxn>
              </a:cxnLst>
              <a:rect l="l" t="t" r="r" b="b"/>
              <a:pathLst>
                <a:path w="924076" h="942975">
                  <a:moveTo>
                    <a:pt x="842962" y="0"/>
                  </a:moveTo>
                  <a:cubicBezTo>
                    <a:pt x="913209" y="85725"/>
                    <a:pt x="983456" y="171451"/>
                    <a:pt x="842962" y="328613"/>
                  </a:cubicBezTo>
                  <a:cubicBezTo>
                    <a:pt x="702468" y="485775"/>
                    <a:pt x="351234" y="714375"/>
                    <a:pt x="0" y="942975"/>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a:extLst>
                <a:ext uri="{FF2B5EF4-FFF2-40B4-BE49-F238E27FC236}">
                  <a16:creationId xmlns:a16="http://schemas.microsoft.com/office/drawing/2014/main" id="{0C47B7E8-9992-4452-F6FE-9E0FC51A12E7}"/>
                </a:ext>
              </a:extLst>
            </p:cNvPr>
            <p:cNvSpPr txBox="1"/>
            <p:nvPr/>
          </p:nvSpPr>
          <p:spPr>
            <a:xfrm>
              <a:off x="13398723" y="878741"/>
              <a:ext cx="2270571" cy="600165"/>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Sân khấu </a:t>
              </a:r>
            </a:p>
          </p:txBody>
        </p:sp>
        <p:sp>
          <p:nvSpPr>
            <p:cNvPr id="18" name="Freeform: Shape 17">
              <a:extLst>
                <a:ext uri="{FF2B5EF4-FFF2-40B4-BE49-F238E27FC236}">
                  <a16:creationId xmlns:a16="http://schemas.microsoft.com/office/drawing/2014/main" id="{F52262C3-6F90-5438-2794-4FFCA23F5811}"/>
                </a:ext>
              </a:extLst>
            </p:cNvPr>
            <p:cNvSpPr/>
            <p:nvPr/>
          </p:nvSpPr>
          <p:spPr>
            <a:xfrm>
              <a:off x="8202570" y="8019192"/>
              <a:ext cx="924076" cy="1524000"/>
            </a:xfrm>
            <a:custGeom>
              <a:avLst/>
              <a:gdLst>
                <a:gd name="connsiteX0" fmla="*/ 842962 w 924076"/>
                <a:gd name="connsiteY0" fmla="*/ 0 h 942975"/>
                <a:gd name="connsiteX1" fmla="*/ 842962 w 924076"/>
                <a:gd name="connsiteY1" fmla="*/ 328613 h 942975"/>
                <a:gd name="connsiteX2" fmla="*/ 0 w 924076"/>
                <a:gd name="connsiteY2" fmla="*/ 942975 h 942975"/>
              </a:gdLst>
              <a:ahLst/>
              <a:cxnLst>
                <a:cxn ang="0">
                  <a:pos x="connsiteX0" y="connsiteY0"/>
                </a:cxn>
                <a:cxn ang="0">
                  <a:pos x="connsiteX1" y="connsiteY1"/>
                </a:cxn>
                <a:cxn ang="0">
                  <a:pos x="connsiteX2" y="connsiteY2"/>
                </a:cxn>
              </a:cxnLst>
              <a:rect l="l" t="t" r="r" b="b"/>
              <a:pathLst>
                <a:path w="924076" h="942975">
                  <a:moveTo>
                    <a:pt x="842962" y="0"/>
                  </a:moveTo>
                  <a:cubicBezTo>
                    <a:pt x="913209" y="85725"/>
                    <a:pt x="983456" y="171451"/>
                    <a:pt x="842962" y="328613"/>
                  </a:cubicBezTo>
                  <a:cubicBezTo>
                    <a:pt x="702468" y="485775"/>
                    <a:pt x="351234" y="714375"/>
                    <a:pt x="0" y="942975"/>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Freeform: Shape 18">
              <a:extLst>
                <a:ext uri="{FF2B5EF4-FFF2-40B4-BE49-F238E27FC236}">
                  <a16:creationId xmlns:a16="http://schemas.microsoft.com/office/drawing/2014/main" id="{91BF7AD5-97D8-1D07-0FFE-CFD95C15800B}"/>
                </a:ext>
              </a:extLst>
            </p:cNvPr>
            <p:cNvSpPr/>
            <p:nvPr/>
          </p:nvSpPr>
          <p:spPr>
            <a:xfrm>
              <a:off x="11127271" y="8100390"/>
              <a:ext cx="924076" cy="1524000"/>
            </a:xfrm>
            <a:custGeom>
              <a:avLst/>
              <a:gdLst>
                <a:gd name="connsiteX0" fmla="*/ 842962 w 924076"/>
                <a:gd name="connsiteY0" fmla="*/ 0 h 942975"/>
                <a:gd name="connsiteX1" fmla="*/ 842962 w 924076"/>
                <a:gd name="connsiteY1" fmla="*/ 328613 h 942975"/>
                <a:gd name="connsiteX2" fmla="*/ 0 w 924076"/>
                <a:gd name="connsiteY2" fmla="*/ 942975 h 942975"/>
              </a:gdLst>
              <a:ahLst/>
              <a:cxnLst>
                <a:cxn ang="0">
                  <a:pos x="connsiteX0" y="connsiteY0"/>
                </a:cxn>
                <a:cxn ang="0">
                  <a:pos x="connsiteX1" y="connsiteY1"/>
                </a:cxn>
                <a:cxn ang="0">
                  <a:pos x="connsiteX2" y="connsiteY2"/>
                </a:cxn>
              </a:cxnLst>
              <a:rect l="l" t="t" r="r" b="b"/>
              <a:pathLst>
                <a:path w="924076" h="942975">
                  <a:moveTo>
                    <a:pt x="842962" y="0"/>
                  </a:moveTo>
                  <a:cubicBezTo>
                    <a:pt x="913209" y="85725"/>
                    <a:pt x="983456" y="171451"/>
                    <a:pt x="842962" y="328613"/>
                  </a:cubicBezTo>
                  <a:cubicBezTo>
                    <a:pt x="702468" y="485775"/>
                    <a:pt x="351234" y="714375"/>
                    <a:pt x="0" y="942975"/>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TextBox 19">
              <a:extLst>
                <a:ext uri="{FF2B5EF4-FFF2-40B4-BE49-F238E27FC236}">
                  <a16:creationId xmlns:a16="http://schemas.microsoft.com/office/drawing/2014/main" id="{98B101F7-DE2F-B468-9CF6-D5D05495DA99}"/>
                </a:ext>
              </a:extLst>
            </p:cNvPr>
            <p:cNvSpPr txBox="1"/>
            <p:nvPr/>
          </p:nvSpPr>
          <p:spPr>
            <a:xfrm>
              <a:off x="4828603" y="9103748"/>
              <a:ext cx="4201666" cy="969497"/>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Vùng tạo </a:t>
              </a:r>
            </a:p>
            <a:p>
              <a:pPr algn="ctr"/>
              <a:r>
                <a:rPr lang="en-US">
                  <a:latin typeface="Arial" panose="020B0604020202020204" pitchFamily="34" charset="0"/>
                  <a:cs typeface="Arial" panose="020B0604020202020204" pitchFamily="34" charset="0"/>
                </a:rPr>
                <a:t>chương trình</a:t>
              </a:r>
            </a:p>
          </p:txBody>
        </p:sp>
        <p:sp>
          <p:nvSpPr>
            <p:cNvPr id="21" name="TextBox 20">
              <a:extLst>
                <a:ext uri="{FF2B5EF4-FFF2-40B4-BE49-F238E27FC236}">
                  <a16:creationId xmlns:a16="http://schemas.microsoft.com/office/drawing/2014/main" id="{6451ECA0-7856-509C-16CA-ACEBC147F450}"/>
                </a:ext>
              </a:extLst>
            </p:cNvPr>
            <p:cNvSpPr txBox="1"/>
            <p:nvPr/>
          </p:nvSpPr>
          <p:spPr>
            <a:xfrm>
              <a:off x="8238129" y="9218996"/>
              <a:ext cx="4201666" cy="969497"/>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Vùng tạo </a:t>
              </a:r>
            </a:p>
            <a:p>
              <a:pPr algn="ctr"/>
              <a:r>
                <a:rPr lang="en-US">
                  <a:latin typeface="Arial" panose="020B0604020202020204" pitchFamily="34" charset="0"/>
                  <a:cs typeface="Arial" panose="020B0604020202020204" pitchFamily="34" charset="0"/>
                </a:rPr>
                <a:t>nhân vật</a:t>
              </a:r>
            </a:p>
          </p:txBody>
        </p:sp>
        <p:sp>
          <p:nvSpPr>
            <p:cNvPr id="22" name="Freeform: Shape 21">
              <a:extLst>
                <a:ext uri="{FF2B5EF4-FFF2-40B4-BE49-F238E27FC236}">
                  <a16:creationId xmlns:a16="http://schemas.microsoft.com/office/drawing/2014/main" id="{FFB440E2-D60F-3CB5-677C-42B4F7AD29E2}"/>
                </a:ext>
              </a:extLst>
            </p:cNvPr>
            <p:cNvSpPr/>
            <p:nvPr/>
          </p:nvSpPr>
          <p:spPr>
            <a:xfrm>
              <a:off x="14997255" y="8958263"/>
              <a:ext cx="761858" cy="514350"/>
            </a:xfrm>
            <a:custGeom>
              <a:avLst/>
              <a:gdLst>
                <a:gd name="connsiteX0" fmla="*/ 47483 w 761858"/>
                <a:gd name="connsiteY0" fmla="*/ 0 h 514350"/>
                <a:gd name="connsiteX1" fmla="*/ 76058 w 761858"/>
                <a:gd name="connsiteY1" fmla="*/ 428625 h 514350"/>
                <a:gd name="connsiteX2" fmla="*/ 761858 w 761858"/>
                <a:gd name="connsiteY2" fmla="*/ 514350 h 514350"/>
              </a:gdLst>
              <a:ahLst/>
              <a:cxnLst>
                <a:cxn ang="0">
                  <a:pos x="connsiteX0" y="connsiteY0"/>
                </a:cxn>
                <a:cxn ang="0">
                  <a:pos x="connsiteX1" y="connsiteY1"/>
                </a:cxn>
                <a:cxn ang="0">
                  <a:pos x="connsiteX2" y="connsiteY2"/>
                </a:cxn>
              </a:cxnLst>
              <a:rect l="l" t="t" r="r" b="b"/>
              <a:pathLst>
                <a:path w="761858" h="514350">
                  <a:moveTo>
                    <a:pt x="47483" y="0"/>
                  </a:moveTo>
                  <a:cubicBezTo>
                    <a:pt x="2239" y="171450"/>
                    <a:pt x="-43004" y="342900"/>
                    <a:pt x="76058" y="428625"/>
                  </a:cubicBezTo>
                  <a:cubicBezTo>
                    <a:pt x="195120" y="514350"/>
                    <a:pt x="478489" y="514350"/>
                    <a:pt x="761858" y="51435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TextBox 22">
              <a:extLst>
                <a:ext uri="{FF2B5EF4-FFF2-40B4-BE49-F238E27FC236}">
                  <a16:creationId xmlns:a16="http://schemas.microsoft.com/office/drawing/2014/main" id="{09FA2D91-326F-064B-37B7-935680E679FE}"/>
                </a:ext>
              </a:extLst>
            </p:cNvPr>
            <p:cNvSpPr txBox="1"/>
            <p:nvPr/>
          </p:nvSpPr>
          <p:spPr>
            <a:xfrm>
              <a:off x="14997255" y="8958263"/>
              <a:ext cx="3537070" cy="969497"/>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Vùng tạo phông </a:t>
              </a:r>
            </a:p>
            <a:p>
              <a:pPr algn="ctr"/>
              <a:r>
                <a:rPr lang="en-US">
                  <a:latin typeface="Arial" panose="020B0604020202020204" pitchFamily="34" charset="0"/>
                  <a:cs typeface="Arial" panose="020B0604020202020204" pitchFamily="34" charset="0"/>
                </a:rPr>
                <a:t>nền sân khấu </a:t>
              </a:r>
            </a:p>
          </p:txBody>
        </p:sp>
      </p:grpSp>
      <p:sp>
        <p:nvSpPr>
          <p:cNvPr id="25" name="TextBox 24">
            <a:extLst>
              <a:ext uri="{FF2B5EF4-FFF2-40B4-BE49-F238E27FC236}">
                <a16:creationId xmlns:a16="http://schemas.microsoft.com/office/drawing/2014/main" id="{0CF2A7D3-1117-81E4-3044-3F919D948A77}"/>
              </a:ext>
            </a:extLst>
          </p:cNvPr>
          <p:cNvSpPr txBox="1"/>
          <p:nvPr/>
        </p:nvSpPr>
        <p:spPr>
          <a:xfrm>
            <a:off x="2740561" y="6419371"/>
            <a:ext cx="7112000" cy="430887"/>
          </a:xfrm>
          <a:prstGeom prst="rect">
            <a:avLst/>
          </a:prstGeom>
          <a:noFill/>
        </p:spPr>
        <p:txBody>
          <a:bodyPr wrap="square" rtlCol="0">
            <a:spAutoFit/>
          </a:bodyPr>
          <a:lstStyle/>
          <a:p>
            <a:pPr algn="ctr"/>
            <a:r>
              <a:rPr lang="en-US" sz="2200" b="1" i="1">
                <a:solidFill>
                  <a:schemeClr val="accent5">
                    <a:lumMod val="75000"/>
                  </a:schemeClr>
                </a:solidFill>
                <a:latin typeface="Arial" panose="020B0604020202020204" pitchFamily="34" charset="0"/>
                <a:cs typeface="Arial" panose="020B0604020202020204" pitchFamily="34" charset="0"/>
              </a:rPr>
              <a:t>Màn hình làm việc của phần mềm Scratch</a:t>
            </a:r>
          </a:p>
        </p:txBody>
      </p:sp>
    </p:spTree>
    <p:extLst>
      <p:ext uri="{BB962C8B-B14F-4D97-AF65-F5344CB8AC3E}">
        <p14:creationId xmlns:p14="http://schemas.microsoft.com/office/powerpoint/2010/main" val="156105721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383</Words>
  <Application>Microsoft Office PowerPoint</Application>
  <PresentationFormat>Màn hình rộng</PresentationFormat>
  <Paragraphs>44</Paragraphs>
  <Slides>10</Slides>
  <Notes>0</Notes>
  <HiddenSlides>0</HiddenSlides>
  <MMClips>2</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10</vt:i4>
      </vt:variant>
    </vt:vector>
  </HeadingPairs>
  <TitlesOfParts>
    <vt:vector size="16" baseType="lpstr">
      <vt:lpstr>Arial</vt:lpstr>
      <vt:lpstr>Calibri</vt:lpstr>
      <vt:lpstr>Calibri Light</vt:lpstr>
      <vt:lpstr>Times New Roman</vt:lpstr>
      <vt:lpstr>UTM Avo</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cp:lastModifiedBy>
  <cp:revision>16</cp:revision>
  <dcterms:created xsi:type="dcterms:W3CDTF">2024-12-18T00:56:30Z</dcterms:created>
  <dcterms:modified xsi:type="dcterms:W3CDTF">2025-03-20T09:10:26Z</dcterms:modified>
</cp:coreProperties>
</file>