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74" r:id="rId3"/>
    <p:sldMasterId id="2147483678" r:id="rId4"/>
  </p:sldMasterIdLst>
  <p:notesMasterIdLst>
    <p:notesMasterId r:id="rId17"/>
  </p:notesMasterIdLst>
  <p:sldIdLst>
    <p:sldId id="265" r:id="rId5"/>
    <p:sldId id="256" r:id="rId6"/>
    <p:sldId id="3152" r:id="rId7"/>
    <p:sldId id="3153" r:id="rId8"/>
    <p:sldId id="3154" r:id="rId9"/>
    <p:sldId id="3155" r:id="rId10"/>
    <p:sldId id="3156" r:id="rId11"/>
    <p:sldId id="502" r:id="rId12"/>
    <p:sldId id="3145" r:id="rId13"/>
    <p:sldId id="3150" r:id="rId14"/>
    <p:sldId id="3158" r:id="rId15"/>
    <p:sldId id="315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FF8AD8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41"/>
    <p:restoredTop sz="93590"/>
  </p:normalViewPr>
  <p:slideViewPr>
    <p:cSldViewPr snapToGrid="0" snapToObjects="1">
      <p:cViewPr varScale="1">
        <p:scale>
          <a:sx n="62" d="100"/>
          <a:sy n="62" d="100"/>
        </p:scale>
        <p:origin x="111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88912-F043-1F46-99C0-99EACFF3B44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6BB92-3473-FA4D-AE84-FAADEB6A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0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6BB92-3473-FA4D-AE84-FAADEB6A1B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83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056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6770-E8E0-402B-BED0-20E7758F16B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4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C74BC-30F6-4C3A-9BE2-DE74EE560B5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75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B267-0FEB-4B19-9628-DCC5411E046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50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5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ADC06C8B-4021-4D6D-A663-674E8E938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57" y="837957"/>
            <a:ext cx="6717885" cy="5182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F16915-5894-4DDC-89BA-C0CB8EBF8C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5267" y="280391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3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79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19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53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5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C6C30-BC69-4D58-B29F-862451275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00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28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62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40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39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40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4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4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CD71A-8AFA-457E-9CDB-42ECCDB38F4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43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66394-102F-4DC5-86C6-D4C49D4E057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75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8B0BC-5F2D-4739-B5FD-7450F5116E2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03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56ABA-105F-40AD-9949-7481EE3869B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4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1CA54-23DD-4D28-912B-AC1DC6C19AE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03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03E5E-5814-4F23-9784-2E17EF1CC3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6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7659B-C31F-4039-81E9-9AE29CB6B73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1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42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2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4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3" indent="-285701" algn="l" defTabSz="91424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1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58" algn="l" defTabSz="91424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2" indent="-228558" algn="l" defTabSz="91424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9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1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A65AA5-9E1F-455D-A6D1-AE0EB97E8EA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1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7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4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8077212" y="5215942"/>
            <a:ext cx="2230069" cy="1409771"/>
            <a:chOff x="1776" y="2112"/>
            <a:chExt cx="1195" cy="1044"/>
          </a:xfrm>
        </p:grpSpPr>
        <p:pic>
          <p:nvPicPr>
            <p:cNvPr id="7" name="Picture 4" descr="boy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2448"/>
              <a:ext cx="619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 descr="boy-balloo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112"/>
              <a:ext cx="533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2403399" y="5257810"/>
            <a:ext cx="3629026" cy="1713481"/>
            <a:chOff x="1776" y="2064"/>
            <a:chExt cx="2556" cy="1092"/>
          </a:xfrm>
        </p:grpSpPr>
        <p:pic>
          <p:nvPicPr>
            <p:cNvPr id="12" name="Picture 4" descr="boy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2448"/>
              <a:ext cx="619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boy-balloo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112"/>
              <a:ext cx="533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 descr="girl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448"/>
              <a:ext cx="583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 descr="flyi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064"/>
              <a:ext cx="972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7A2BB00-ADE7-BD44-B59A-A02CB3B12650}"/>
              </a:ext>
            </a:extLst>
          </p:cNvPr>
          <p:cNvSpPr txBox="1"/>
          <p:nvPr/>
        </p:nvSpPr>
        <p:spPr>
          <a:xfrm>
            <a:off x="2428875" y="3136872"/>
            <a:ext cx="7429500" cy="461651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defTabSz="914243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90FB0-8775-A649-9AFA-D863ECFB3C51}"/>
              </a:ext>
            </a:extLst>
          </p:cNvPr>
          <p:cNvSpPr txBox="1"/>
          <p:nvPr/>
        </p:nvSpPr>
        <p:spPr>
          <a:xfrm>
            <a:off x="2403399" y="3560413"/>
            <a:ext cx="7429500" cy="461651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defTabSz="914243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CC3A2E-50DF-4D42-8914-F2FDAD3EAB70}"/>
              </a:ext>
            </a:extLst>
          </p:cNvPr>
          <p:cNvSpPr/>
          <p:nvPr/>
        </p:nvSpPr>
        <p:spPr>
          <a:xfrm>
            <a:off x="873487" y="1870420"/>
            <a:ext cx="10489324" cy="7425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TRƯỜNG</a:t>
            </a:r>
          </a:p>
        </p:txBody>
      </p:sp>
    </p:spTree>
    <p:extLst>
      <p:ext uri="{BB962C8B-B14F-4D97-AF65-F5344CB8AC3E}">
        <p14:creationId xmlns:p14="http://schemas.microsoft.com/office/powerpoint/2010/main" val="3464611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869630-1F78-B64B-854C-AFD985B7E1E0}"/>
              </a:ext>
            </a:extLst>
          </p:cNvPr>
          <p:cNvSpPr/>
          <p:nvPr/>
        </p:nvSpPr>
        <p:spPr>
          <a:xfrm>
            <a:off x="545123" y="231429"/>
            <a:ext cx="10902461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2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65B64A-B8DC-F944-994B-DB58C4F95FCA}"/>
              </a:ext>
            </a:extLst>
          </p:cNvPr>
          <p:cNvSpPr/>
          <p:nvPr/>
        </p:nvSpPr>
        <p:spPr>
          <a:xfrm>
            <a:off x="1326234" y="2235636"/>
            <a:ext cx="6405921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825ACF-4BE3-2845-895E-E038F320EC3A}"/>
              </a:ext>
            </a:extLst>
          </p:cNvPr>
          <p:cNvSpPr/>
          <p:nvPr/>
        </p:nvSpPr>
        <p:spPr>
          <a:xfrm>
            <a:off x="1249758" y="3474511"/>
            <a:ext cx="6017994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314A82-E19C-3F47-84E4-3A28A8D75020}"/>
              </a:ext>
            </a:extLst>
          </p:cNvPr>
          <p:cNvSpPr/>
          <p:nvPr/>
        </p:nvSpPr>
        <p:spPr>
          <a:xfrm>
            <a:off x="1204948" y="4543552"/>
            <a:ext cx="88665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4D904F84-A2D3-C74A-88CF-397B278E1535}"/>
              </a:ext>
            </a:extLst>
          </p:cNvPr>
          <p:cNvSpPr/>
          <p:nvPr/>
        </p:nvSpPr>
        <p:spPr>
          <a:xfrm flipH="1">
            <a:off x="4258755" y="1819551"/>
            <a:ext cx="3175100" cy="4074432"/>
          </a:xfrm>
          <a:custGeom>
            <a:avLst/>
            <a:gdLst/>
            <a:ahLst/>
            <a:cxnLst/>
            <a:rect l="l" t="t" r="r" b="b"/>
            <a:pathLst>
              <a:path w="5217746" h="5615969">
                <a:moveTo>
                  <a:pt x="5217746" y="0"/>
                </a:moveTo>
                <a:lnTo>
                  <a:pt x="0" y="0"/>
                </a:lnTo>
                <a:lnTo>
                  <a:pt x="0" y="5615969"/>
                </a:lnTo>
                <a:lnTo>
                  <a:pt x="5217746" y="5615969"/>
                </a:lnTo>
                <a:lnTo>
                  <a:pt x="521774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F433A2F-CB9F-CA47-B501-79455DD7B6E9}"/>
              </a:ext>
            </a:extLst>
          </p:cNvPr>
          <p:cNvSpPr/>
          <p:nvPr/>
        </p:nvSpPr>
        <p:spPr>
          <a:xfrm>
            <a:off x="432486" y="1886787"/>
            <a:ext cx="2917023" cy="4106520"/>
          </a:xfrm>
          <a:custGeom>
            <a:avLst/>
            <a:gdLst/>
            <a:ahLst/>
            <a:cxnLst/>
            <a:rect l="l" t="t" r="r" b="b"/>
            <a:pathLst>
              <a:path w="5217746" h="5615969">
                <a:moveTo>
                  <a:pt x="0" y="0"/>
                </a:moveTo>
                <a:lnTo>
                  <a:pt x="5217746" y="0"/>
                </a:lnTo>
                <a:lnTo>
                  <a:pt x="5217746" y="5615969"/>
                </a:lnTo>
                <a:lnTo>
                  <a:pt x="0" y="56159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B8E0C55-BC5B-6046-A0B4-FE1E3807F05A}"/>
              </a:ext>
            </a:extLst>
          </p:cNvPr>
          <p:cNvSpPr/>
          <p:nvPr/>
        </p:nvSpPr>
        <p:spPr>
          <a:xfrm>
            <a:off x="8123376" y="1819550"/>
            <a:ext cx="3093990" cy="4074431"/>
          </a:xfrm>
          <a:custGeom>
            <a:avLst/>
            <a:gdLst/>
            <a:ahLst/>
            <a:cxnLst/>
            <a:rect l="l" t="t" r="r" b="b"/>
            <a:pathLst>
              <a:path w="5217746" h="5615969">
                <a:moveTo>
                  <a:pt x="0" y="0"/>
                </a:moveTo>
                <a:lnTo>
                  <a:pt x="5217745" y="0"/>
                </a:lnTo>
                <a:lnTo>
                  <a:pt x="5217745" y="5615969"/>
                </a:lnTo>
                <a:lnTo>
                  <a:pt x="0" y="56159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0006491-87C3-124D-80EE-B481CA8C7862}"/>
              </a:ext>
            </a:extLst>
          </p:cNvPr>
          <p:cNvSpPr/>
          <p:nvPr/>
        </p:nvSpPr>
        <p:spPr>
          <a:xfrm rot="654163">
            <a:off x="181226" y="5629744"/>
            <a:ext cx="902961" cy="1017308"/>
          </a:xfrm>
          <a:custGeom>
            <a:avLst/>
            <a:gdLst/>
            <a:ahLst/>
            <a:cxnLst/>
            <a:rect l="l" t="t" r="r" b="b"/>
            <a:pathLst>
              <a:path w="1845268" h="2382388">
                <a:moveTo>
                  <a:pt x="0" y="0"/>
                </a:moveTo>
                <a:lnTo>
                  <a:pt x="1845268" y="0"/>
                </a:lnTo>
                <a:lnTo>
                  <a:pt x="1845268" y="2382388"/>
                </a:lnTo>
                <a:lnTo>
                  <a:pt x="0" y="2382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45250717-3879-4B41-9FDF-10399B6CE05F}"/>
              </a:ext>
            </a:extLst>
          </p:cNvPr>
          <p:cNvSpPr/>
          <p:nvPr/>
        </p:nvSpPr>
        <p:spPr>
          <a:xfrm rot="-828669">
            <a:off x="11173836" y="5855002"/>
            <a:ext cx="922080" cy="769323"/>
          </a:xfrm>
          <a:custGeom>
            <a:avLst/>
            <a:gdLst/>
            <a:ahLst/>
            <a:cxnLst/>
            <a:rect l="l" t="t" r="r" b="b"/>
            <a:pathLst>
              <a:path w="1662670" h="1342228">
                <a:moveTo>
                  <a:pt x="0" y="0"/>
                </a:moveTo>
                <a:lnTo>
                  <a:pt x="1662670" y="0"/>
                </a:lnTo>
                <a:lnTo>
                  <a:pt x="1662670" y="1342228"/>
                </a:lnTo>
                <a:lnTo>
                  <a:pt x="0" y="13422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531C28D2-BABD-D74D-8B58-A6B58F087DFA}"/>
              </a:ext>
            </a:extLst>
          </p:cNvPr>
          <p:cNvSpPr/>
          <p:nvPr/>
        </p:nvSpPr>
        <p:spPr>
          <a:xfrm>
            <a:off x="11010100" y="5215710"/>
            <a:ext cx="791404" cy="785217"/>
          </a:xfrm>
          <a:custGeom>
            <a:avLst/>
            <a:gdLst/>
            <a:ahLst/>
            <a:cxnLst/>
            <a:rect l="l" t="t" r="r" b="b"/>
            <a:pathLst>
              <a:path w="1427039" h="1369958">
                <a:moveTo>
                  <a:pt x="0" y="0"/>
                </a:moveTo>
                <a:lnTo>
                  <a:pt x="1427039" y="0"/>
                </a:lnTo>
                <a:lnTo>
                  <a:pt x="1427039" y="1369958"/>
                </a:lnTo>
                <a:lnTo>
                  <a:pt x="0" y="13699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88C01A-D5FF-104F-A56C-6C651D7BA226}"/>
              </a:ext>
            </a:extLst>
          </p:cNvPr>
          <p:cNvSpPr txBox="1"/>
          <p:nvPr/>
        </p:nvSpPr>
        <p:spPr>
          <a:xfrm>
            <a:off x="1667451" y="2095433"/>
            <a:ext cx="48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D53318-52F6-114F-BD01-635B422EB91B}"/>
              </a:ext>
            </a:extLst>
          </p:cNvPr>
          <p:cNvSpPr txBox="1"/>
          <p:nvPr/>
        </p:nvSpPr>
        <p:spPr>
          <a:xfrm>
            <a:off x="5507175" y="1990973"/>
            <a:ext cx="48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43A505-190F-0A4A-A50A-6CBF835103A7}"/>
              </a:ext>
            </a:extLst>
          </p:cNvPr>
          <p:cNvSpPr txBox="1"/>
          <p:nvPr/>
        </p:nvSpPr>
        <p:spPr>
          <a:xfrm>
            <a:off x="9482840" y="2015932"/>
            <a:ext cx="48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9EDFC1-2AE0-5947-8E1C-48BAC0862952}"/>
              </a:ext>
            </a:extLst>
          </p:cNvPr>
          <p:cNvSpPr/>
          <p:nvPr/>
        </p:nvSpPr>
        <p:spPr>
          <a:xfrm>
            <a:off x="632706" y="3097846"/>
            <a:ext cx="2596020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9FD67E-BDCD-514C-943B-9E30FE81C340}"/>
              </a:ext>
            </a:extLst>
          </p:cNvPr>
          <p:cNvSpPr/>
          <p:nvPr/>
        </p:nvSpPr>
        <p:spPr>
          <a:xfrm>
            <a:off x="4529195" y="2788656"/>
            <a:ext cx="2833520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C4AA0A-4033-094F-85D2-5B0BBE2FCA44}"/>
              </a:ext>
            </a:extLst>
          </p:cNvPr>
          <p:cNvSpPr/>
          <p:nvPr/>
        </p:nvSpPr>
        <p:spPr>
          <a:xfrm>
            <a:off x="8277348" y="2657363"/>
            <a:ext cx="2732752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69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 animBg="1"/>
      <p:bldP spid="6" grpId="0"/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77" y="2053956"/>
            <a:ext cx="2804073" cy="3914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39" y="2266017"/>
            <a:ext cx="2584313" cy="3702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033" y="2266017"/>
            <a:ext cx="3898230" cy="3745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6F925-66AC-4346-B31D-DBE5EA943A93}"/>
              </a:ext>
            </a:extLst>
          </p:cNvPr>
          <p:cNvSpPr txBox="1"/>
          <p:nvPr/>
        </p:nvSpPr>
        <p:spPr>
          <a:xfrm>
            <a:off x="3364520" y="1130626"/>
            <a:ext cx="7205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EE215-EA66-0349-AE36-BD8D76DD69EE}"/>
              </a:ext>
            </a:extLst>
          </p:cNvPr>
          <p:cNvSpPr txBox="1"/>
          <p:nvPr/>
        </p:nvSpPr>
        <p:spPr>
          <a:xfrm>
            <a:off x="3364520" y="129466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B9B8D-1D8D-EC41-BE93-2AEC6E13ABB5}"/>
              </a:ext>
            </a:extLst>
          </p:cNvPr>
          <p:cNvSpPr txBox="1"/>
          <p:nvPr/>
        </p:nvSpPr>
        <p:spPr>
          <a:xfrm>
            <a:off x="5138509" y="668961"/>
            <a:ext cx="238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</a:t>
            </a:r>
          </a:p>
        </p:txBody>
      </p:sp>
    </p:spTree>
    <p:extLst>
      <p:ext uri="{BB962C8B-B14F-4D97-AF65-F5344CB8AC3E}">
        <p14:creationId xmlns:p14="http://schemas.microsoft.com/office/powerpoint/2010/main" val="51588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">
            <a:extLst>
              <a:ext uri="{FF2B5EF4-FFF2-40B4-BE49-F238E27FC236}">
                <a16:creationId xmlns:a16="http://schemas.microsoft.com/office/drawing/2014/main" id="{C94D3DF5-4DAB-5B47-8A09-177D5ADC5742}"/>
              </a:ext>
            </a:extLst>
          </p:cNvPr>
          <p:cNvSpPr/>
          <p:nvPr/>
        </p:nvSpPr>
        <p:spPr>
          <a:xfrm>
            <a:off x="4381941" y="2625639"/>
            <a:ext cx="5171037" cy="3007951"/>
          </a:xfrm>
          <a:custGeom>
            <a:avLst/>
            <a:gdLst/>
            <a:ahLst/>
            <a:cxnLst/>
            <a:rect l="l" t="t" r="r" b="b"/>
            <a:pathLst>
              <a:path w="4183246" h="2358384">
                <a:moveTo>
                  <a:pt x="0" y="0"/>
                </a:moveTo>
                <a:lnTo>
                  <a:pt x="4183246" y="0"/>
                </a:lnTo>
                <a:lnTo>
                  <a:pt x="4183246" y="2358384"/>
                </a:lnTo>
                <a:lnTo>
                  <a:pt x="0" y="2358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E16A56-2A56-C941-909D-7490BD46625D}"/>
              </a:ext>
            </a:extLst>
          </p:cNvPr>
          <p:cNvSpPr txBox="1"/>
          <p:nvPr/>
        </p:nvSpPr>
        <p:spPr>
          <a:xfrm>
            <a:off x="3364520" y="1224410"/>
            <a:ext cx="7205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EE498-A484-2640-9964-A040183E957A}"/>
              </a:ext>
            </a:extLst>
          </p:cNvPr>
          <p:cNvSpPr txBox="1"/>
          <p:nvPr/>
        </p:nvSpPr>
        <p:spPr>
          <a:xfrm>
            <a:off x="3364520" y="223250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8EDE0-3A39-1C44-ADC3-8A26C8ED50F1}"/>
              </a:ext>
            </a:extLst>
          </p:cNvPr>
          <p:cNvSpPr txBox="1"/>
          <p:nvPr/>
        </p:nvSpPr>
        <p:spPr>
          <a:xfrm>
            <a:off x="5138509" y="762745"/>
            <a:ext cx="238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465652-B1A7-FC4D-B2DC-CD1B830D37F1}"/>
              </a:ext>
            </a:extLst>
          </p:cNvPr>
          <p:cNvSpPr/>
          <p:nvPr/>
        </p:nvSpPr>
        <p:spPr>
          <a:xfrm>
            <a:off x="1950286" y="1826039"/>
            <a:ext cx="2380601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VẬN DỤNG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9DF9B9-E607-EE45-ABF2-2D10745BC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50" y="1556905"/>
            <a:ext cx="1280271" cy="11812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BD8FFD-4040-9342-B135-C0A619A10F84}"/>
              </a:ext>
            </a:extLst>
          </p:cNvPr>
          <p:cNvSpPr/>
          <p:nvPr/>
        </p:nvSpPr>
        <p:spPr>
          <a:xfrm>
            <a:off x="5402020" y="3793688"/>
            <a:ext cx="3460627" cy="679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Handwriting" panose="03010101010101010101" pitchFamily="66" charset="77"/>
                <a:cs typeface="Times New Roman" panose="02020603050405020304" pitchFamily="18" charset="0"/>
              </a:rPr>
              <a:t>BÀI TẬP NHÓM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633064" y="527538"/>
            <a:ext cx="9493905" cy="4987725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" name="Freeform 8"/>
          <p:cNvSpPr/>
          <p:nvPr/>
        </p:nvSpPr>
        <p:spPr>
          <a:xfrm>
            <a:off x="6311396" y="5337099"/>
            <a:ext cx="5107993" cy="2776891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>
            <a:off x="8275032" y="4491048"/>
            <a:ext cx="1180721" cy="87588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0002794" y="3615168"/>
            <a:ext cx="1375929" cy="1751761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0002793" y="0"/>
            <a:ext cx="1556143" cy="27432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4410007" y="5713091"/>
            <a:ext cx="2214511" cy="27432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1727232">
            <a:off x="-508605" y="11215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314B23-58FD-AE4F-A72D-4C7BF0C00563}"/>
              </a:ext>
            </a:extLst>
          </p:cNvPr>
          <p:cNvSpPr txBox="1"/>
          <p:nvPr/>
        </p:nvSpPr>
        <p:spPr>
          <a:xfrm>
            <a:off x="1597266" y="2676740"/>
            <a:ext cx="7986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A90AF4-026C-7A4A-9F0C-CFC46BF510C1}"/>
              </a:ext>
            </a:extLst>
          </p:cNvPr>
          <p:cNvSpPr txBox="1"/>
          <p:nvPr/>
        </p:nvSpPr>
        <p:spPr>
          <a:xfrm>
            <a:off x="2365732" y="1528872"/>
            <a:ext cx="673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8E1C69-5F8A-8048-AA6B-56B05B6127D4}"/>
              </a:ext>
            </a:extLst>
          </p:cNvPr>
          <p:cNvSpPr txBox="1"/>
          <p:nvPr/>
        </p:nvSpPr>
        <p:spPr>
          <a:xfrm>
            <a:off x="4243708" y="2155468"/>
            <a:ext cx="2380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</a:t>
            </a:r>
          </a:p>
        </p:txBody>
      </p:sp>
    </p:spTree>
    <p:extLst>
      <p:ext uri="{BB962C8B-B14F-4D97-AF65-F5344CB8AC3E}">
        <p14:creationId xmlns:p14="http://schemas.microsoft.com/office/powerpoint/2010/main" val="133694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uat choi.mp4">
            <a:hlinkClick r:id="" action="ppaction://media"/>
            <a:extLst>
              <a:ext uri="{FF2B5EF4-FFF2-40B4-BE49-F238E27FC236}">
                <a16:creationId xmlns:a16="http://schemas.microsoft.com/office/drawing/2014/main" id="{58EE2A9C-A2FF-5046-8120-884EC2CD06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8492" y="3704492"/>
            <a:ext cx="3153508" cy="315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802637"/>
            <a:ext cx="3456433" cy="340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3425E9-4779-4F47-B0B9-8009CB8CA407}"/>
              </a:ext>
            </a:extLst>
          </p:cNvPr>
          <p:cNvSpPr/>
          <p:nvPr/>
        </p:nvSpPr>
        <p:spPr>
          <a:xfrm>
            <a:off x="726831" y="479866"/>
            <a:ext cx="107148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mấy loại lệnh lặp trong cấu trúc lặp ở phần mềm Scratch?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F4BF49D-7508-4849-B988-B92FC4E3B8A3}"/>
              </a:ext>
            </a:extLst>
          </p:cNvPr>
          <p:cNvSpPr/>
          <p:nvPr/>
        </p:nvSpPr>
        <p:spPr>
          <a:xfrm>
            <a:off x="4220308" y="1876997"/>
            <a:ext cx="3423138" cy="773723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93CB5E-F20F-CE46-920E-816EF06B6352}"/>
              </a:ext>
            </a:extLst>
          </p:cNvPr>
          <p:cNvSpPr/>
          <p:nvPr/>
        </p:nvSpPr>
        <p:spPr>
          <a:xfrm>
            <a:off x="4220308" y="2970633"/>
            <a:ext cx="3423138" cy="773723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E3D7960-6434-3642-B01C-86088C10E5ED}"/>
              </a:ext>
            </a:extLst>
          </p:cNvPr>
          <p:cNvSpPr/>
          <p:nvPr/>
        </p:nvSpPr>
        <p:spPr>
          <a:xfrm>
            <a:off x="4220308" y="4197917"/>
            <a:ext cx="3423138" cy="773723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7C5A51E-91B9-8947-A507-50118913E27E}"/>
              </a:ext>
            </a:extLst>
          </p:cNvPr>
          <p:cNvSpPr/>
          <p:nvPr/>
        </p:nvSpPr>
        <p:spPr>
          <a:xfrm>
            <a:off x="4220308" y="5425201"/>
            <a:ext cx="3423138" cy="773723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</a:t>
            </a:r>
          </a:p>
        </p:txBody>
      </p:sp>
    </p:spTree>
    <p:extLst>
      <p:ext uri="{BB962C8B-B14F-4D97-AF65-F5344CB8AC3E}">
        <p14:creationId xmlns:p14="http://schemas.microsoft.com/office/powerpoint/2010/main" val="19802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2DD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3425E9-4779-4F47-B0B9-8009CB8CA407}"/>
              </a:ext>
            </a:extLst>
          </p:cNvPr>
          <p:cNvSpPr/>
          <p:nvPr/>
        </p:nvSpPr>
        <p:spPr>
          <a:xfrm>
            <a:off x="726831" y="479866"/>
            <a:ext cx="10714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tục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F4BF49D-7508-4849-B988-B92FC4E3B8A3}"/>
              </a:ext>
            </a:extLst>
          </p:cNvPr>
          <p:cNvSpPr/>
          <p:nvPr/>
        </p:nvSpPr>
        <p:spPr>
          <a:xfrm>
            <a:off x="1008184" y="2799021"/>
            <a:ext cx="10714891" cy="1020466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93CB5E-F20F-CE46-920E-816EF06B6352}"/>
              </a:ext>
            </a:extLst>
          </p:cNvPr>
          <p:cNvSpPr/>
          <p:nvPr/>
        </p:nvSpPr>
        <p:spPr>
          <a:xfrm>
            <a:off x="1008185" y="1467659"/>
            <a:ext cx="10714891" cy="1020466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E3D7960-6434-3642-B01C-86088C10E5ED}"/>
              </a:ext>
            </a:extLst>
          </p:cNvPr>
          <p:cNvSpPr/>
          <p:nvPr/>
        </p:nvSpPr>
        <p:spPr>
          <a:xfrm>
            <a:off x="1008185" y="4130384"/>
            <a:ext cx="10714891" cy="1020466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7C5A51E-91B9-8947-A507-50118913E27E}"/>
              </a:ext>
            </a:extLst>
          </p:cNvPr>
          <p:cNvSpPr/>
          <p:nvPr/>
        </p:nvSpPr>
        <p:spPr>
          <a:xfrm>
            <a:off x="1008185" y="5357668"/>
            <a:ext cx="10714891" cy="1020466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âu 2.mp3">
            <a:hlinkClick r:id="" action="ppaction://media"/>
            <a:extLst>
              <a:ext uri="{FF2B5EF4-FFF2-40B4-BE49-F238E27FC236}">
                <a16:creationId xmlns:a16="http://schemas.microsoft.com/office/drawing/2014/main" id="{0C53CE3B-6F1A-944E-AED7-4D7915660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384" y="70621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1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2DD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0481 0.2115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3425E9-4779-4F47-B0B9-8009CB8CA407}"/>
              </a:ext>
            </a:extLst>
          </p:cNvPr>
          <p:cNvSpPr/>
          <p:nvPr/>
        </p:nvSpPr>
        <p:spPr>
          <a:xfrm>
            <a:off x="726831" y="479866"/>
            <a:ext cx="107148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chỗ trống 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phím……………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93CB5E-F20F-CE46-920E-816EF06B6352}"/>
              </a:ext>
            </a:extLst>
          </p:cNvPr>
          <p:cNvSpPr/>
          <p:nvPr/>
        </p:nvSpPr>
        <p:spPr>
          <a:xfrm>
            <a:off x="4220308" y="2970633"/>
            <a:ext cx="3423138" cy="773723"/>
          </a:xfrm>
          <a:prstGeom prst="round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5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3425E9-4779-4F47-B0B9-8009CB8CA407}"/>
              </a:ext>
            </a:extLst>
          </p:cNvPr>
          <p:cNvSpPr/>
          <p:nvPr/>
        </p:nvSpPr>
        <p:spPr>
          <a:xfrm>
            <a:off x="726831" y="479866"/>
            <a:ext cx="107148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Scratch,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F4BF49D-7508-4849-B988-B92FC4E3B8A3}"/>
              </a:ext>
            </a:extLst>
          </p:cNvPr>
          <p:cNvSpPr/>
          <p:nvPr/>
        </p:nvSpPr>
        <p:spPr>
          <a:xfrm>
            <a:off x="3118338" y="1876997"/>
            <a:ext cx="5416062" cy="773723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"Di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93CB5E-F20F-CE46-920E-816EF06B6352}"/>
              </a:ext>
            </a:extLst>
          </p:cNvPr>
          <p:cNvSpPr/>
          <p:nvPr/>
        </p:nvSpPr>
        <p:spPr>
          <a:xfrm>
            <a:off x="3118338" y="5590103"/>
            <a:ext cx="5416062" cy="773723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E3D7960-6434-3642-B01C-86088C10E5ED}"/>
              </a:ext>
            </a:extLst>
          </p:cNvPr>
          <p:cNvSpPr/>
          <p:nvPr/>
        </p:nvSpPr>
        <p:spPr>
          <a:xfrm>
            <a:off x="3118338" y="4197917"/>
            <a:ext cx="5416062" cy="773723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7C5A51E-91B9-8947-A507-50118913E27E}"/>
              </a:ext>
            </a:extLst>
          </p:cNvPr>
          <p:cNvSpPr/>
          <p:nvPr/>
        </p:nvSpPr>
        <p:spPr>
          <a:xfrm>
            <a:off x="3118338" y="3070807"/>
            <a:ext cx="5416062" cy="773723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18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2DD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00091 -0.3715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F085A-5960-6641-BDE6-3B0016D4B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4136" y="2543730"/>
            <a:ext cx="1342938" cy="10149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16884D-B58D-5F44-A9A6-84C07F6CBCFE}"/>
              </a:ext>
            </a:extLst>
          </p:cNvPr>
          <p:cNvSpPr/>
          <p:nvPr/>
        </p:nvSpPr>
        <p:spPr>
          <a:xfrm>
            <a:off x="4945071" y="2729728"/>
            <a:ext cx="514849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B22D6F-7A81-AF4B-BD61-714DFC5E3E68}"/>
              </a:ext>
            </a:extLst>
          </p:cNvPr>
          <p:cNvSpPr txBox="1"/>
          <p:nvPr/>
        </p:nvSpPr>
        <p:spPr>
          <a:xfrm>
            <a:off x="3364520" y="1429570"/>
            <a:ext cx="7205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A07719-B881-1849-BDF4-6CECD880EB3C}"/>
              </a:ext>
            </a:extLst>
          </p:cNvPr>
          <p:cNvSpPr txBox="1"/>
          <p:nvPr/>
        </p:nvSpPr>
        <p:spPr>
          <a:xfrm>
            <a:off x="3364520" y="428410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695E8-780E-494D-91B7-E71B9B7D068A}"/>
              </a:ext>
            </a:extLst>
          </p:cNvPr>
          <p:cNvSpPr txBox="1"/>
          <p:nvPr/>
        </p:nvSpPr>
        <p:spPr>
          <a:xfrm>
            <a:off x="5138509" y="967905"/>
            <a:ext cx="238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</a:t>
            </a:r>
          </a:p>
        </p:txBody>
      </p:sp>
    </p:spTree>
    <p:extLst>
      <p:ext uri="{BB962C8B-B14F-4D97-AF65-F5344CB8AC3E}">
        <p14:creationId xmlns:p14="http://schemas.microsoft.com/office/powerpoint/2010/main" val="3889721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576F925-66AC-4346-B31D-DBE5EA943A93}"/>
              </a:ext>
            </a:extLst>
          </p:cNvPr>
          <p:cNvSpPr txBox="1"/>
          <p:nvPr/>
        </p:nvSpPr>
        <p:spPr>
          <a:xfrm>
            <a:off x="3364520" y="1130626"/>
            <a:ext cx="7205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EE215-EA66-0349-AE36-BD8D76DD69EE}"/>
              </a:ext>
            </a:extLst>
          </p:cNvPr>
          <p:cNvSpPr txBox="1"/>
          <p:nvPr/>
        </p:nvSpPr>
        <p:spPr>
          <a:xfrm>
            <a:off x="3364520" y="129466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5B9B8D-1D8D-EC41-BE93-2AEC6E13ABB5}"/>
              </a:ext>
            </a:extLst>
          </p:cNvPr>
          <p:cNvSpPr txBox="1"/>
          <p:nvPr/>
        </p:nvSpPr>
        <p:spPr>
          <a:xfrm>
            <a:off x="5138509" y="668961"/>
            <a:ext cx="238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51EC65-BEDC-E44B-BECE-739E31E278C7}"/>
              </a:ext>
            </a:extLst>
          </p:cNvPr>
          <p:cNvSpPr/>
          <p:nvPr/>
        </p:nvSpPr>
        <p:spPr>
          <a:xfrm>
            <a:off x="1343676" y="2126535"/>
            <a:ext cx="9970476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Di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2.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3.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giây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086140-355D-E84A-B36E-28D68A893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207" y="1351949"/>
            <a:ext cx="1209347" cy="9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4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2305</TotalTime>
  <Words>464</Words>
  <Application>Microsoft Office PowerPoint</Application>
  <PresentationFormat>Màn hình rộng</PresentationFormat>
  <Paragraphs>54</Paragraphs>
  <Slides>12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12</vt:i4>
      </vt:variant>
    </vt:vector>
  </HeadingPairs>
  <TitlesOfParts>
    <vt:vector size="21" baseType="lpstr">
      <vt:lpstr>Arial</vt:lpstr>
      <vt:lpstr>Calibri</vt:lpstr>
      <vt:lpstr>Lucida Handwriting</vt:lpstr>
      <vt:lpstr>SVN-SAF</vt:lpstr>
      <vt:lpstr>Times New Roman</vt:lpstr>
      <vt:lpstr>1_Office Theme</vt:lpstr>
      <vt:lpstr>Default Design</vt:lpstr>
      <vt:lpstr>1_Office 主题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WINDOWS</cp:lastModifiedBy>
  <cp:revision>98</cp:revision>
  <dcterms:created xsi:type="dcterms:W3CDTF">2024-12-15T13:35:24Z</dcterms:created>
  <dcterms:modified xsi:type="dcterms:W3CDTF">2025-03-20T09:15:29Z</dcterms:modified>
</cp:coreProperties>
</file>