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76" r:id="rId2"/>
  </p:sldMasterIdLst>
  <p:notesMasterIdLst>
    <p:notesMasterId r:id="rId20"/>
  </p:notesMasterIdLst>
  <p:sldIdLst>
    <p:sldId id="3242" r:id="rId3"/>
    <p:sldId id="3243" r:id="rId4"/>
    <p:sldId id="3244" r:id="rId5"/>
    <p:sldId id="3245" r:id="rId6"/>
    <p:sldId id="3246" r:id="rId7"/>
    <p:sldId id="3247" r:id="rId8"/>
    <p:sldId id="3241" r:id="rId9"/>
    <p:sldId id="3249" r:id="rId10"/>
    <p:sldId id="261" r:id="rId11"/>
    <p:sldId id="3251" r:id="rId12"/>
    <p:sldId id="3252" r:id="rId13"/>
    <p:sldId id="3253" r:id="rId14"/>
    <p:sldId id="3254" r:id="rId15"/>
    <p:sldId id="3255" r:id="rId16"/>
    <p:sldId id="262" r:id="rId17"/>
    <p:sldId id="3261" r:id="rId18"/>
    <p:sldId id="353" r:id="rId19"/>
  </p:sldIdLst>
  <p:sldSz cx="18288000" cy="10287000"/>
  <p:notesSz cx="6858000" cy="9144000"/>
  <p:embeddedFontLst>
    <p:embeddedFont>
      <p:font typeface="Alef" panose="00000500000000000000" pitchFamily="2" charset="-79"/>
      <p:regular r:id="rId21"/>
      <p:bold r:id="rId22"/>
    </p:embeddedFont>
    <p:embeddedFont>
      <p:font typeface="BioRhyme" panose="020B0604020202020204" charset="0"/>
      <p:regular r:id="rId23"/>
      <p:bold r:id="rId24"/>
    </p:embeddedFont>
    <p:embeddedFont>
      <p:font typeface="Comic Sans MS" panose="030F0702030302020204" pitchFamily="66" charset="0"/>
      <p:regular r:id="rId25"/>
      <p:bold r:id="rId26"/>
      <p:italic r:id="rId27"/>
      <p:boldItalic r:id="rId28"/>
    </p:embeddedFont>
    <p:embeddedFont>
      <p:font typeface="Nunito Light" pitchFamily="2" charset="0"/>
      <p:regular r:id="rId29"/>
      <p:italic r:id="rId30"/>
    </p:embeddedFont>
    <p:embeddedFont>
      <p:font typeface="Roboto Condensed Light" panose="02000000000000000000" pitchFamily="2" charset="0"/>
      <p:regular r:id="rId31"/>
      <p:italic r:id="rId32"/>
    </p:embeddedFont>
    <p:embeddedFont>
      <p:font typeface="Wedges" panose="020B0604020202020204" charset="0"/>
      <p:regular r:id="rId3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2880">
          <p15:clr>
            <a:srgbClr val="A4A3A4"/>
          </p15:clr>
        </p15:guide>
        <p15:guide id="3" orient="horz" pos="218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12B"/>
    <a:srgbClr val="FFFFFF"/>
    <a:srgbClr val="FF3300"/>
    <a:srgbClr val="FFFFCC"/>
    <a:srgbClr val="00B0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048" autoAdjust="0"/>
    <p:restoredTop sz="94622" autoAdjust="0"/>
  </p:normalViewPr>
  <p:slideViewPr>
    <p:cSldViewPr>
      <p:cViewPr varScale="1">
        <p:scale>
          <a:sx n="44" d="100"/>
          <a:sy n="44" d="100"/>
        </p:scale>
        <p:origin x="744" y="72"/>
      </p:cViewPr>
      <p:guideLst>
        <p:guide orient="horz" pos="2136"/>
        <p:guide pos="2880"/>
        <p:guide orient="horz" pos="2184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6.fntdata"/><Relationship Id="rId3" Type="http://schemas.openxmlformats.org/officeDocument/2006/relationships/slide" Target="slides/slide1.xml"/><Relationship Id="rId21" Type="http://schemas.openxmlformats.org/officeDocument/2006/relationships/font" Target="fonts/font1.fntdata"/><Relationship Id="rId34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11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A0D0DAC-1A83-4D49-BD79-F93422C3C45A}" type="datetimeFigureOut">
              <a:rPr lang="en-US" smtClean="0"/>
              <a:t>3/20/2025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6B47FE-AC4E-404E-9D50-F25B0BCA590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6705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</a:t>
            </a:r>
            <a:r>
              <a:rPr lang="en-US" dirty="0"/>
              <a:t> </a:t>
            </a:r>
            <a:r>
              <a:rPr lang="en-US" dirty="0" err="1"/>
              <a:t>vựng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đọc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từ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F6B47FE-AC4E-404E-9D50-F25B0BCA590D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71510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</a:t>
            </a:r>
            <a:r>
              <a:rPr lang="en-US" dirty="0"/>
              <a:t> </a:t>
            </a:r>
            <a:r>
              <a:rPr lang="en-US" dirty="0" err="1"/>
              <a:t>vựng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đọc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từ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F6B47FE-AC4E-404E-9D50-F25B0BCA590D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8588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</a:t>
            </a:r>
            <a:r>
              <a:rPr lang="en-US" dirty="0"/>
              <a:t> </a:t>
            </a:r>
            <a:r>
              <a:rPr lang="en-US" dirty="0" err="1"/>
              <a:t>vựng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đọc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từ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F6B47FE-AC4E-404E-9D50-F25B0BCA590D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768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</a:t>
            </a:r>
            <a:r>
              <a:rPr lang="en-US" dirty="0"/>
              <a:t> </a:t>
            </a:r>
            <a:r>
              <a:rPr lang="en-US" dirty="0" err="1"/>
              <a:t>vựng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đọc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từ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F6B47FE-AC4E-404E-9D50-F25B0BCA590D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8314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</a:t>
            </a:r>
            <a:r>
              <a:rPr lang="en-US" dirty="0"/>
              <a:t> </a:t>
            </a:r>
            <a:r>
              <a:rPr lang="en-US" dirty="0" err="1"/>
              <a:t>vựng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đọc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từ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F6B47FE-AC4E-404E-9D50-F25B0BCA590D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94617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</a:t>
            </a:r>
            <a:r>
              <a:rPr lang="en-US" dirty="0"/>
              <a:t> </a:t>
            </a:r>
            <a:r>
              <a:rPr lang="en-US" dirty="0" err="1"/>
              <a:t>vựng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đọc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từ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F6B47FE-AC4E-404E-9D50-F25B0BCA590D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96334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" name="Google Shape;287;p3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288" name="Google Shape;288;p3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562" name="Google Shape;562;p3"/>
          <p:cNvSpPr txBox="1">
            <a:spLocks noGrp="1"/>
          </p:cNvSpPr>
          <p:nvPr>
            <p:ph type="title"/>
          </p:nvPr>
        </p:nvSpPr>
        <p:spPr>
          <a:xfrm>
            <a:off x="3858900" y="5467866"/>
            <a:ext cx="10570200" cy="146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11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63" name="Google Shape;563;p3"/>
          <p:cNvSpPr txBox="1">
            <a:spLocks noGrp="1"/>
          </p:cNvSpPr>
          <p:nvPr>
            <p:ph type="title" idx="2" hasCustomPrompt="1"/>
          </p:nvPr>
        </p:nvSpPr>
        <p:spPr>
          <a:xfrm>
            <a:off x="8229600" y="3031096"/>
            <a:ext cx="1828800" cy="138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1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64" name="Google Shape;564;p3"/>
          <p:cNvSpPr txBox="1">
            <a:spLocks noGrp="1"/>
          </p:cNvSpPr>
          <p:nvPr>
            <p:ph type="subTitle" idx="1"/>
          </p:nvPr>
        </p:nvSpPr>
        <p:spPr>
          <a:xfrm>
            <a:off x="3855300" y="7083100"/>
            <a:ext cx="105774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3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565" name="Google Shape;565;p3"/>
          <p:cNvGrpSpPr/>
          <p:nvPr/>
        </p:nvGrpSpPr>
        <p:grpSpPr>
          <a:xfrm>
            <a:off x="3934500" y="-154750"/>
            <a:ext cx="594200" cy="4631100"/>
            <a:chOff x="8234700" y="-1175"/>
            <a:chExt cx="297100" cy="2315550"/>
          </a:xfrm>
        </p:grpSpPr>
        <p:grpSp>
          <p:nvGrpSpPr>
            <p:cNvPr id="566" name="Google Shape;566;p3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67" name="Google Shape;567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71" name="Google Shape;571;p3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72" name="Google Shape;572;p3"/>
          <p:cNvGrpSpPr/>
          <p:nvPr/>
        </p:nvGrpSpPr>
        <p:grpSpPr>
          <a:xfrm>
            <a:off x="13630651" y="-154750"/>
            <a:ext cx="521250" cy="2461000"/>
            <a:chOff x="6815325" y="0"/>
            <a:chExt cx="260625" cy="1230500"/>
          </a:xfrm>
        </p:grpSpPr>
        <p:sp>
          <p:nvSpPr>
            <p:cNvPr id="573" name="Google Shape;573;p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77" name="Google Shape;577;p3"/>
          <p:cNvGrpSpPr/>
          <p:nvPr/>
        </p:nvGrpSpPr>
        <p:grpSpPr>
          <a:xfrm>
            <a:off x="620100" y="-154750"/>
            <a:ext cx="1198500" cy="2836200"/>
            <a:chOff x="310050" y="-1175"/>
            <a:chExt cx="599250" cy="1418100"/>
          </a:xfrm>
        </p:grpSpPr>
        <p:grpSp>
          <p:nvGrpSpPr>
            <p:cNvPr id="578" name="Google Shape;578;p3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79" name="Google Shape;579;p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83" name="Google Shape;583;p3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84" name="Google Shape;584;p3"/>
          <p:cNvGrpSpPr/>
          <p:nvPr/>
        </p:nvGrpSpPr>
        <p:grpSpPr>
          <a:xfrm>
            <a:off x="16469400" y="-154750"/>
            <a:ext cx="594200" cy="4631100"/>
            <a:chOff x="8234700" y="-1175"/>
            <a:chExt cx="297100" cy="2315550"/>
          </a:xfrm>
        </p:grpSpPr>
        <p:grpSp>
          <p:nvGrpSpPr>
            <p:cNvPr id="585" name="Google Shape;585;p3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86" name="Google Shape;586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90" name="Google Shape;590;p3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11600797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4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593" name="Google Shape;593;p4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868" name="Google Shape;868;p4"/>
          <p:cNvSpPr txBox="1">
            <a:spLocks noGrp="1"/>
          </p:cNvSpPr>
          <p:nvPr>
            <p:ph type="body" idx="1"/>
          </p:nvPr>
        </p:nvSpPr>
        <p:spPr>
          <a:xfrm>
            <a:off x="1433800" y="2119500"/>
            <a:ext cx="15408000" cy="714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914400" lvl="0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2200"/>
            </a:lvl1pPr>
            <a:lvl2pPr marL="1828800" lvl="1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3200"/>
            </a:lvl2pPr>
            <a:lvl3pPr marL="2743200" lvl="2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3200"/>
            </a:lvl3pPr>
            <a:lvl4pPr marL="3657600" lvl="3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3200"/>
            </a:lvl4pPr>
            <a:lvl5pPr marL="4572000" lvl="4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3200"/>
            </a:lvl5pPr>
            <a:lvl6pPr marL="5486400" lvl="5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3200"/>
            </a:lvl6pPr>
            <a:lvl7pPr marL="6400800" lvl="6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3200"/>
            </a:lvl7pPr>
            <a:lvl8pPr marL="7315200" lvl="7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3200"/>
            </a:lvl8pPr>
            <a:lvl9pPr marL="8229600" lvl="8" indent="-609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3200"/>
            </a:lvl9pPr>
          </a:lstStyle>
          <a:p>
            <a:endParaRPr/>
          </a:p>
        </p:txBody>
      </p:sp>
      <p:grpSp>
        <p:nvGrpSpPr>
          <p:cNvPr id="869" name="Google Shape;869;p4"/>
          <p:cNvGrpSpPr/>
          <p:nvPr/>
        </p:nvGrpSpPr>
        <p:grpSpPr>
          <a:xfrm>
            <a:off x="16984050" y="-38100"/>
            <a:ext cx="1198500" cy="2836200"/>
            <a:chOff x="310050" y="-1175"/>
            <a:chExt cx="599250" cy="1418100"/>
          </a:xfrm>
        </p:grpSpPr>
        <p:grpSp>
          <p:nvGrpSpPr>
            <p:cNvPr id="870" name="Google Shape;870;p4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871" name="Google Shape;871;p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872" name="Google Shape;872;p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873" name="Google Shape;873;p4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874" name="Google Shape;874;p4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875" name="Google Shape;875;p4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35956854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6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1171" name="Google Shape;1171;p6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5" name="Google Shape;1235;p6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6" name="Google Shape;1236;p6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7" name="Google Shape;1247;p6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8" name="Google Shape;1248;p6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1" name="Google Shape;1251;p6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2" name="Google Shape;1252;p6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5" name="Google Shape;1255;p6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6" name="Google Shape;1256;p6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7" name="Google Shape;1257;p6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8" name="Google Shape;1258;p6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59" name="Google Shape;1259;p6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0" name="Google Shape;1260;p6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1" name="Google Shape;1261;p6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2" name="Google Shape;1262;p6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3" name="Google Shape;1263;p6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4" name="Google Shape;1264;p6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5" name="Google Shape;1265;p6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6" name="Google Shape;1266;p6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7" name="Google Shape;1267;p6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8" name="Google Shape;1268;p6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69" name="Google Shape;1269;p6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0" name="Google Shape;1270;p6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1" name="Google Shape;1271;p6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2" name="Google Shape;1272;p6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3" name="Google Shape;1273;p6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4" name="Google Shape;1274;p6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5" name="Google Shape;1275;p6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6" name="Google Shape;1276;p6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7" name="Google Shape;1277;p6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8" name="Google Shape;1278;p6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79" name="Google Shape;1279;p6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0" name="Google Shape;1280;p6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1" name="Google Shape;1281;p6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2" name="Google Shape;1282;p6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3" name="Google Shape;1283;p6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4" name="Google Shape;1284;p6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5" name="Google Shape;1285;p6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6" name="Google Shape;1286;p6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7" name="Google Shape;1287;p6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8" name="Google Shape;1288;p6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89" name="Google Shape;1289;p6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0" name="Google Shape;1290;p6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1" name="Google Shape;1291;p6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2" name="Google Shape;1292;p6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3" name="Google Shape;1293;p6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4" name="Google Shape;1294;p6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5" name="Google Shape;1295;p6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6" name="Google Shape;1296;p6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7" name="Google Shape;1297;p6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8" name="Google Shape;1298;p6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299" name="Google Shape;1299;p6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0" name="Google Shape;1300;p6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1" name="Google Shape;1301;p6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2" name="Google Shape;1302;p6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3" name="Google Shape;1303;p6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4" name="Google Shape;1304;p6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5" name="Google Shape;1305;p6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6" name="Google Shape;1306;p6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7" name="Google Shape;1307;p6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8" name="Google Shape;1308;p6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09" name="Google Shape;1309;p6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0" name="Google Shape;1310;p6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1" name="Google Shape;1311;p6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2" name="Google Shape;1312;p6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3" name="Google Shape;1313;p6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4" name="Google Shape;1314;p6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5" name="Google Shape;1315;p6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6" name="Google Shape;1316;p6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7" name="Google Shape;1317;p6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8" name="Google Shape;1318;p6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19" name="Google Shape;1319;p6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0" name="Google Shape;1320;p6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1" name="Google Shape;1321;p6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2" name="Google Shape;1322;p6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3" name="Google Shape;1323;p6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4" name="Google Shape;1324;p6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5" name="Google Shape;1325;p6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6" name="Google Shape;1326;p6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7" name="Google Shape;1327;p6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8" name="Google Shape;1328;p6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29" name="Google Shape;1329;p6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0" name="Google Shape;1330;p6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1" name="Google Shape;1331;p6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2" name="Google Shape;1332;p6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3" name="Google Shape;1333;p6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4" name="Google Shape;1334;p6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5" name="Google Shape;1335;p6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6" name="Google Shape;1336;p6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7" name="Google Shape;1337;p6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8" name="Google Shape;1338;p6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39" name="Google Shape;1339;p6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0" name="Google Shape;1340;p6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1" name="Google Shape;1341;p6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2" name="Google Shape;1342;p6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5" name="Google Shape;1345;p6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6" name="Google Shape;1346;p6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49" name="Google Shape;1349;p6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0" name="Google Shape;1350;p6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2" name="Google Shape;1352;p6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3" name="Google Shape;1353;p6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4" name="Google Shape;1354;p6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5" name="Google Shape;1355;p6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6" name="Google Shape;1356;p6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7" name="Google Shape;1357;p6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8" name="Google Shape;1358;p6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59" name="Google Shape;1359;p6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0" name="Google Shape;1360;p6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1" name="Google Shape;1361;p6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5" name="Google Shape;1365;p6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6" name="Google Shape;1366;p6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7" name="Google Shape;1367;p6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1" name="Google Shape;1371;p6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5" name="Google Shape;1395;p6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5" name="Google Shape;1405;p6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6" name="Google Shape;1406;p6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7" name="Google Shape;1407;p6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1" name="Google Shape;1431;p6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4" name="Google Shape;1434;p6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39" name="Google Shape;1439;p6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0" name="Google Shape;1440;p6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1" name="Google Shape;1441;p6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4" name="Google Shape;1444;p6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1445" name="Google Shape;1445;p6"/>
          <p:cNvSpPr txBox="1">
            <a:spLocks noGrp="1"/>
          </p:cNvSpPr>
          <p:nvPr>
            <p:ph type="title"/>
          </p:nvPr>
        </p:nvSpPr>
        <p:spPr>
          <a:xfrm>
            <a:off x="1440000" y="1079000"/>
            <a:ext cx="15408000" cy="91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46" name="Google Shape;1446;p6"/>
          <p:cNvGrpSpPr/>
          <p:nvPr/>
        </p:nvGrpSpPr>
        <p:grpSpPr>
          <a:xfrm>
            <a:off x="448051" y="-40450"/>
            <a:ext cx="521250" cy="2461000"/>
            <a:chOff x="6815325" y="0"/>
            <a:chExt cx="260625" cy="1230500"/>
          </a:xfrm>
        </p:grpSpPr>
        <p:sp>
          <p:nvSpPr>
            <p:cNvPr id="1447" name="Google Shape;1447;p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1451" name="Google Shape;1451;p6"/>
          <p:cNvGrpSpPr/>
          <p:nvPr/>
        </p:nvGrpSpPr>
        <p:grpSpPr>
          <a:xfrm>
            <a:off x="17136150" y="-40450"/>
            <a:ext cx="594200" cy="4631100"/>
            <a:chOff x="8234700" y="-1175"/>
            <a:chExt cx="297100" cy="2315550"/>
          </a:xfrm>
        </p:grpSpPr>
        <p:grpSp>
          <p:nvGrpSpPr>
            <p:cNvPr id="1452" name="Google Shape;1452;p6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1453" name="Google Shape;1453;p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454" name="Google Shape;1454;p6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455" name="Google Shape;1455;p6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456" name="Google Shape;1456;p6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1457" name="Google Shape;1457;p6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10486914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7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1460" name="Google Shape;1460;p7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3" name="Google Shape;1613;p7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5" name="Google Shape;1615;p7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6" name="Google Shape;1616;p7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2" name="Google Shape;1702;p7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2" name="Google Shape;1712;p7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3" name="Google Shape;1713;p7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1734" name="Google Shape;1734;p7"/>
          <p:cNvSpPr txBox="1">
            <a:spLocks noGrp="1"/>
          </p:cNvSpPr>
          <p:nvPr>
            <p:ph type="body" idx="1"/>
          </p:nvPr>
        </p:nvSpPr>
        <p:spPr>
          <a:xfrm>
            <a:off x="1765238" y="3339600"/>
            <a:ext cx="8590200" cy="438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914400" lvl="0" indent="-66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Font typeface="Nunito Light"/>
              <a:buChar char="●"/>
              <a:defRPr/>
            </a:lvl1pPr>
            <a:lvl2pPr marL="1828800" lvl="1" indent="-66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2743200" lvl="2" indent="-6477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3657600" lvl="3" indent="-6477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4572000" lvl="4" indent="-6477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5486400" lvl="5" indent="-6477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6400800" lvl="6" indent="-6223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7315200" lvl="7" indent="-622300" rtl="0">
              <a:lnSpc>
                <a:spcPct val="100000"/>
              </a:lnSpc>
              <a:spcBef>
                <a:spcPts val="32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8229600" lvl="8" indent="-647700" rtl="0">
              <a:lnSpc>
                <a:spcPct val="100000"/>
              </a:lnSpc>
              <a:spcBef>
                <a:spcPts val="3200"/>
              </a:spcBef>
              <a:spcAft>
                <a:spcPts val="32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735" name="Google Shape;1735;p7"/>
          <p:cNvSpPr txBox="1">
            <a:spLocks noGrp="1"/>
          </p:cNvSpPr>
          <p:nvPr>
            <p:ph type="title"/>
          </p:nvPr>
        </p:nvSpPr>
        <p:spPr>
          <a:xfrm>
            <a:off x="1440000" y="1079000"/>
            <a:ext cx="15408000" cy="91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736" name="Google Shape;1736;p7"/>
          <p:cNvGrpSpPr/>
          <p:nvPr/>
        </p:nvGrpSpPr>
        <p:grpSpPr>
          <a:xfrm>
            <a:off x="17116801" y="-151500"/>
            <a:ext cx="521250" cy="2461000"/>
            <a:chOff x="6815325" y="0"/>
            <a:chExt cx="260625" cy="1230500"/>
          </a:xfrm>
        </p:grpSpPr>
        <p:sp>
          <p:nvSpPr>
            <p:cNvPr id="1737" name="Google Shape;1737;p7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1741" name="Google Shape;1741;p7"/>
          <p:cNvGrpSpPr/>
          <p:nvPr/>
        </p:nvGrpSpPr>
        <p:grpSpPr>
          <a:xfrm>
            <a:off x="620100" y="-154750"/>
            <a:ext cx="1198500" cy="2836200"/>
            <a:chOff x="310050" y="-1175"/>
            <a:chExt cx="599250" cy="1418100"/>
          </a:xfrm>
        </p:grpSpPr>
        <p:grpSp>
          <p:nvGrpSpPr>
            <p:cNvPr id="1742" name="Google Shape;1742;p7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1743" name="Google Shape;1743;p7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744" name="Google Shape;1744;p7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745" name="Google Shape;1745;p7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1746" name="Google Shape;1746;p7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1747" name="Google Shape;1747;p7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224524813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6" name="Google Shape;2026;p9"/>
          <p:cNvGrpSpPr/>
          <p:nvPr/>
        </p:nvGrpSpPr>
        <p:grpSpPr>
          <a:xfrm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2027" name="Google Shape;2027;p9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2301" name="Google Shape;2301;p9"/>
          <p:cNvSpPr txBox="1">
            <a:spLocks noGrp="1"/>
          </p:cNvSpPr>
          <p:nvPr>
            <p:ph type="title"/>
          </p:nvPr>
        </p:nvSpPr>
        <p:spPr>
          <a:xfrm>
            <a:off x="3080400" y="3222008"/>
            <a:ext cx="12127200" cy="1645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13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02" name="Google Shape;2302;p9"/>
          <p:cNvSpPr txBox="1">
            <a:spLocks noGrp="1"/>
          </p:cNvSpPr>
          <p:nvPr>
            <p:ph type="subTitle" idx="1"/>
          </p:nvPr>
        </p:nvSpPr>
        <p:spPr>
          <a:xfrm>
            <a:off x="3080400" y="4870192"/>
            <a:ext cx="12127200" cy="219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3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303" name="Google Shape;2303;p9"/>
          <p:cNvGrpSpPr/>
          <p:nvPr/>
        </p:nvGrpSpPr>
        <p:grpSpPr>
          <a:xfrm flipH="1">
            <a:off x="4141401" y="-154750"/>
            <a:ext cx="521250" cy="2461000"/>
            <a:chOff x="6815325" y="0"/>
            <a:chExt cx="260625" cy="1230500"/>
          </a:xfrm>
        </p:grpSpPr>
        <p:sp>
          <p:nvSpPr>
            <p:cNvPr id="2304" name="Google Shape;2304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2308" name="Google Shape;2308;p9"/>
          <p:cNvGrpSpPr/>
          <p:nvPr/>
        </p:nvGrpSpPr>
        <p:grpSpPr>
          <a:xfrm flipH="1">
            <a:off x="16474700" y="-154750"/>
            <a:ext cx="1198500" cy="2836200"/>
            <a:chOff x="310050" y="-1175"/>
            <a:chExt cx="599250" cy="1418100"/>
          </a:xfrm>
        </p:grpSpPr>
        <p:grpSp>
          <p:nvGrpSpPr>
            <p:cNvPr id="2309" name="Google Shape;2309;p9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2310" name="Google Shape;2310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1" name="Google Shape;2311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2" name="Google Shape;2312;p9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3" name="Google Shape;2313;p9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2314" name="Google Shape;2314;p9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2315" name="Google Shape;2315;p9"/>
          <p:cNvGrpSpPr/>
          <p:nvPr/>
        </p:nvGrpSpPr>
        <p:grpSpPr>
          <a:xfrm flipH="1">
            <a:off x="1229700" y="-154750"/>
            <a:ext cx="594200" cy="4631100"/>
            <a:chOff x="8234700" y="-1175"/>
            <a:chExt cx="297100" cy="2315550"/>
          </a:xfrm>
        </p:grpSpPr>
        <p:grpSp>
          <p:nvGrpSpPr>
            <p:cNvPr id="2316" name="Google Shape;2316;p9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2317" name="Google Shape;2317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8" name="Google Shape;2318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19" name="Google Shape;2319;p9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20" name="Google Shape;2320;p9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2321" name="Google Shape;2321;p9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10150857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10"/>
          <p:cNvSpPr txBox="1">
            <a:spLocks noGrp="1"/>
          </p:cNvSpPr>
          <p:nvPr>
            <p:ph type="title"/>
          </p:nvPr>
        </p:nvSpPr>
        <p:spPr>
          <a:xfrm>
            <a:off x="1426450" y="1108300"/>
            <a:ext cx="7429800" cy="297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324" name="Google Shape;2324;p10"/>
          <p:cNvGrpSpPr/>
          <p:nvPr/>
        </p:nvGrpSpPr>
        <p:grpSpPr>
          <a:xfrm>
            <a:off x="15916651" y="-154750"/>
            <a:ext cx="521250" cy="2461000"/>
            <a:chOff x="6815325" y="0"/>
            <a:chExt cx="260625" cy="1230500"/>
          </a:xfrm>
        </p:grpSpPr>
        <p:sp>
          <p:nvSpPr>
            <p:cNvPr id="2325" name="Google Shape;2325;p10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26" name="Google Shape;2326;p10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27" name="Google Shape;2327;p10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328" name="Google Shape;2328;p10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2329" name="Google Shape;2329;p10"/>
          <p:cNvGrpSpPr/>
          <p:nvPr/>
        </p:nvGrpSpPr>
        <p:grpSpPr>
          <a:xfrm>
            <a:off x="17079000" y="-154750"/>
            <a:ext cx="594200" cy="4631100"/>
            <a:chOff x="8234700" y="-1175"/>
            <a:chExt cx="297100" cy="2315550"/>
          </a:xfrm>
        </p:grpSpPr>
        <p:grpSp>
          <p:nvGrpSpPr>
            <p:cNvPr id="2330" name="Google Shape;2330;p10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2331" name="Google Shape;2331;p10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32" name="Google Shape;2332;p10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33" name="Google Shape;2333;p10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2334" name="Google Shape;2334;p10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2335" name="Google Shape;2335;p10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7173174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6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050076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5" name="Google Shape;2915;p14"/>
          <p:cNvGrpSpPr/>
          <p:nvPr/>
        </p:nvGrpSpPr>
        <p:grpSpPr>
          <a:xfrm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2916" name="Google Shape;2916;p14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17" name="Google Shape;2917;p14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18" name="Google Shape;2918;p14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19" name="Google Shape;2919;p14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0" name="Google Shape;2920;p14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1" name="Google Shape;2921;p14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2" name="Google Shape;2922;p14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3" name="Google Shape;2923;p14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4" name="Google Shape;2924;p14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5" name="Google Shape;2925;p14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6" name="Google Shape;2926;p14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7" name="Google Shape;2927;p14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8" name="Google Shape;2928;p14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29" name="Google Shape;2929;p14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0" name="Google Shape;2930;p14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1" name="Google Shape;2931;p14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2" name="Google Shape;2932;p14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3" name="Google Shape;2933;p14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4" name="Google Shape;2934;p14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5" name="Google Shape;2935;p14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6" name="Google Shape;2936;p14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7" name="Google Shape;2937;p14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8" name="Google Shape;2938;p14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39" name="Google Shape;2939;p14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0" name="Google Shape;2940;p14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1" name="Google Shape;2941;p14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2" name="Google Shape;2942;p14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3" name="Google Shape;2943;p14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4" name="Google Shape;2944;p14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5" name="Google Shape;2945;p14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6" name="Google Shape;2946;p14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7" name="Google Shape;2947;p14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8" name="Google Shape;2948;p14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49" name="Google Shape;2949;p14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0" name="Google Shape;2950;p14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1" name="Google Shape;2951;p14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2" name="Google Shape;2952;p14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3" name="Google Shape;2953;p14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4" name="Google Shape;2954;p14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5" name="Google Shape;2955;p14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6" name="Google Shape;2956;p14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7" name="Google Shape;2957;p14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8" name="Google Shape;2958;p14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59" name="Google Shape;2959;p14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0" name="Google Shape;2960;p14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1" name="Google Shape;2961;p14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2" name="Google Shape;2962;p14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3" name="Google Shape;2963;p14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4" name="Google Shape;2964;p14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5" name="Google Shape;2965;p14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6" name="Google Shape;2966;p14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7" name="Google Shape;2967;p14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8" name="Google Shape;2968;p14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69" name="Google Shape;2969;p14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0" name="Google Shape;2970;p14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1" name="Google Shape;2971;p14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2" name="Google Shape;2972;p14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3" name="Google Shape;2973;p14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4" name="Google Shape;2974;p14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5" name="Google Shape;2975;p14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6" name="Google Shape;2976;p14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7" name="Google Shape;2977;p14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8" name="Google Shape;2978;p14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79" name="Google Shape;2979;p14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0" name="Google Shape;2980;p14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1" name="Google Shape;2981;p14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2" name="Google Shape;2982;p14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3" name="Google Shape;2983;p14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4" name="Google Shape;2984;p14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5" name="Google Shape;2985;p14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6" name="Google Shape;2986;p14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7" name="Google Shape;2987;p14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8" name="Google Shape;2988;p14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89" name="Google Shape;2989;p14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0" name="Google Shape;2990;p14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1" name="Google Shape;2991;p14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2" name="Google Shape;2992;p14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3" name="Google Shape;2993;p14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4" name="Google Shape;2994;p14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5" name="Google Shape;2995;p14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6" name="Google Shape;2996;p14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7" name="Google Shape;2997;p14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8" name="Google Shape;2998;p14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2999" name="Google Shape;2999;p14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0" name="Google Shape;3000;p14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1" name="Google Shape;3001;p14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2" name="Google Shape;3002;p14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3" name="Google Shape;3003;p14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4" name="Google Shape;3004;p14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5" name="Google Shape;3005;p14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6" name="Google Shape;3006;p14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7" name="Google Shape;3007;p14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8" name="Google Shape;3008;p14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09" name="Google Shape;3009;p14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0" name="Google Shape;3010;p14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1" name="Google Shape;3011;p14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2" name="Google Shape;3012;p14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3" name="Google Shape;3013;p14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4" name="Google Shape;3014;p14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5" name="Google Shape;3015;p14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6" name="Google Shape;3016;p14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7" name="Google Shape;3017;p14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8" name="Google Shape;3018;p14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19" name="Google Shape;3019;p14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0" name="Google Shape;3020;p14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1" name="Google Shape;3021;p14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2" name="Google Shape;3022;p14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3" name="Google Shape;3023;p14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4" name="Google Shape;3024;p14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5" name="Google Shape;3025;p14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6" name="Google Shape;3026;p14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7" name="Google Shape;3027;p14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8" name="Google Shape;3028;p14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29" name="Google Shape;3029;p14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0" name="Google Shape;3030;p14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1" name="Google Shape;3031;p14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2" name="Google Shape;3032;p14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3" name="Google Shape;3033;p14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4" name="Google Shape;3034;p14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5" name="Google Shape;3035;p14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6" name="Google Shape;3036;p14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7" name="Google Shape;3037;p14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8" name="Google Shape;3038;p14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39" name="Google Shape;3039;p14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0" name="Google Shape;3040;p14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1" name="Google Shape;3041;p14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2" name="Google Shape;3042;p14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3" name="Google Shape;3043;p14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4" name="Google Shape;3044;p14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5" name="Google Shape;3045;p14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6" name="Google Shape;3046;p14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7" name="Google Shape;3047;p14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8" name="Google Shape;3048;p14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49" name="Google Shape;3049;p14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0" name="Google Shape;3050;p14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1" name="Google Shape;3051;p14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2" name="Google Shape;3052;p14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3" name="Google Shape;3053;p14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4" name="Google Shape;3054;p14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5" name="Google Shape;3055;p14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6" name="Google Shape;3056;p14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7" name="Google Shape;3057;p14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8" name="Google Shape;3058;p14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59" name="Google Shape;3059;p14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0" name="Google Shape;3060;p14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1" name="Google Shape;3061;p14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2" name="Google Shape;3062;p14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3" name="Google Shape;3063;p14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4" name="Google Shape;3064;p14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5" name="Google Shape;3065;p14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6" name="Google Shape;3066;p14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7" name="Google Shape;3067;p14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8" name="Google Shape;3068;p14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69" name="Google Shape;3069;p14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0" name="Google Shape;3070;p14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1" name="Google Shape;3071;p14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2" name="Google Shape;3072;p14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3" name="Google Shape;3073;p14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5" name="Google Shape;3135;p14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6" name="Google Shape;3136;p14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39" name="Google Shape;3139;p14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0" name="Google Shape;3140;p14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sp>
        <p:nvSpPr>
          <p:cNvPr id="3190" name="Google Shape;3190;p14"/>
          <p:cNvSpPr txBox="1">
            <a:spLocks noGrp="1"/>
          </p:cNvSpPr>
          <p:nvPr>
            <p:ph type="title"/>
          </p:nvPr>
        </p:nvSpPr>
        <p:spPr>
          <a:xfrm>
            <a:off x="1440000" y="1079000"/>
            <a:ext cx="15408000" cy="91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191" name="Google Shape;3191;p14"/>
          <p:cNvGrpSpPr/>
          <p:nvPr/>
        </p:nvGrpSpPr>
        <p:grpSpPr>
          <a:xfrm>
            <a:off x="16069051" y="-154750"/>
            <a:ext cx="521250" cy="2461000"/>
            <a:chOff x="6815325" y="0"/>
            <a:chExt cx="260625" cy="1230500"/>
          </a:xfrm>
        </p:grpSpPr>
        <p:sp>
          <p:nvSpPr>
            <p:cNvPr id="3192" name="Google Shape;3192;p14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3196" name="Google Shape;3196;p14"/>
          <p:cNvGrpSpPr/>
          <p:nvPr/>
        </p:nvGrpSpPr>
        <p:grpSpPr>
          <a:xfrm>
            <a:off x="620100" y="-154750"/>
            <a:ext cx="1198500" cy="2836200"/>
            <a:chOff x="310050" y="-1175"/>
            <a:chExt cx="599250" cy="1418100"/>
          </a:xfrm>
        </p:grpSpPr>
        <p:grpSp>
          <p:nvGrpSpPr>
            <p:cNvPr id="3197" name="Google Shape;3197;p14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3198" name="Google Shape;3198;p1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199" name="Google Shape;3199;p14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0" name="Google Shape;3200;p14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1" name="Google Shape;3201;p14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3202" name="Google Shape;3202;p14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3203" name="Google Shape;3203;p14"/>
          <p:cNvGrpSpPr/>
          <p:nvPr/>
        </p:nvGrpSpPr>
        <p:grpSpPr>
          <a:xfrm>
            <a:off x="17231400" y="-154750"/>
            <a:ext cx="594200" cy="4631100"/>
            <a:chOff x="8234700" y="-1175"/>
            <a:chExt cx="297100" cy="2315550"/>
          </a:xfrm>
        </p:grpSpPr>
        <p:grpSp>
          <p:nvGrpSpPr>
            <p:cNvPr id="3204" name="Google Shape;3204;p14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3205" name="Google Shape;3205;p14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6" name="Google Shape;3206;p14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7" name="Google Shape;3207;p14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3208" name="Google Shape;3208;p14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3209" name="Google Shape;3209;p14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32761963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2" name="Google Shape;4942;p21"/>
          <p:cNvGrpSpPr/>
          <p:nvPr/>
        </p:nvGrpSpPr>
        <p:grpSpPr>
          <a:xfrm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4943" name="Google Shape;4943;p2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4" name="Google Shape;4944;p2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5" name="Google Shape;4945;p2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6" name="Google Shape;4946;p2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7" name="Google Shape;4947;p2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8" name="Google Shape;4948;p2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49" name="Google Shape;4949;p2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0" name="Google Shape;4950;p2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1" name="Google Shape;4951;p2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2" name="Google Shape;4952;p2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3" name="Google Shape;4953;p2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4" name="Google Shape;4954;p2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5" name="Google Shape;4955;p2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6" name="Google Shape;4956;p2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7" name="Google Shape;4957;p2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8" name="Google Shape;4958;p2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59" name="Google Shape;4959;p2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0" name="Google Shape;4960;p2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1" name="Google Shape;4961;p2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2" name="Google Shape;4962;p2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3" name="Google Shape;4963;p2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4" name="Google Shape;4964;p2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5" name="Google Shape;4965;p2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6" name="Google Shape;4966;p2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7" name="Google Shape;4967;p2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8" name="Google Shape;4968;p2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69" name="Google Shape;4969;p2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0" name="Google Shape;4970;p2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1" name="Google Shape;4971;p2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2" name="Google Shape;4972;p2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3" name="Google Shape;4973;p2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4" name="Google Shape;4974;p2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5" name="Google Shape;4975;p2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6" name="Google Shape;4976;p2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7" name="Google Shape;4977;p2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8" name="Google Shape;4978;p2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79" name="Google Shape;4979;p2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0" name="Google Shape;4980;p2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1" name="Google Shape;4981;p2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2" name="Google Shape;4982;p2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3" name="Google Shape;4983;p2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4" name="Google Shape;4984;p2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5" name="Google Shape;4985;p2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6" name="Google Shape;4986;p2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7" name="Google Shape;4987;p2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8" name="Google Shape;4988;p2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89" name="Google Shape;4989;p2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0" name="Google Shape;4990;p2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1" name="Google Shape;4991;p2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2" name="Google Shape;4992;p2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3" name="Google Shape;4993;p2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4" name="Google Shape;4994;p2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5" name="Google Shape;4995;p2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6" name="Google Shape;4996;p2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7" name="Google Shape;4997;p2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8" name="Google Shape;4998;p2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4999" name="Google Shape;4999;p2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0" name="Google Shape;5000;p2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1" name="Google Shape;5001;p2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2" name="Google Shape;5002;p2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3" name="Google Shape;5003;p2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4" name="Google Shape;5004;p2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5" name="Google Shape;5005;p2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6" name="Google Shape;5006;p2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7" name="Google Shape;5007;p2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8" name="Google Shape;5008;p2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09" name="Google Shape;5009;p2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0" name="Google Shape;5010;p2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1" name="Google Shape;5011;p2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2" name="Google Shape;5012;p2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3" name="Google Shape;5013;p2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4" name="Google Shape;5014;p2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5" name="Google Shape;5015;p2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6" name="Google Shape;5016;p2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7" name="Google Shape;5017;p2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8" name="Google Shape;5018;p2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19" name="Google Shape;5019;p2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0" name="Google Shape;5020;p2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1" name="Google Shape;5021;p2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2" name="Google Shape;5022;p2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3" name="Google Shape;5023;p2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4" name="Google Shape;5024;p2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5" name="Google Shape;5025;p2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6" name="Google Shape;5026;p2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7" name="Google Shape;5027;p2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8" name="Google Shape;5028;p2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29" name="Google Shape;5029;p2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0" name="Google Shape;5030;p2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1" name="Google Shape;5031;p2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2" name="Google Shape;5032;p2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3" name="Google Shape;5033;p2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4" name="Google Shape;5034;p2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5" name="Google Shape;5035;p2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6" name="Google Shape;5036;p2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7" name="Google Shape;5037;p2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8" name="Google Shape;5038;p2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39" name="Google Shape;5039;p2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0" name="Google Shape;5040;p2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1" name="Google Shape;5041;p2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2" name="Google Shape;5042;p2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3" name="Google Shape;5043;p2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4" name="Google Shape;5044;p2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5" name="Google Shape;5045;p2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6" name="Google Shape;5046;p2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7" name="Google Shape;5047;p2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8" name="Google Shape;5048;p2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49" name="Google Shape;5049;p2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0" name="Google Shape;5050;p2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1" name="Google Shape;5051;p2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2" name="Google Shape;5052;p2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3" name="Google Shape;5053;p2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217" name="Google Shape;5217;p21"/>
          <p:cNvGrpSpPr/>
          <p:nvPr/>
        </p:nvGrpSpPr>
        <p:grpSpPr>
          <a:xfrm>
            <a:off x="13630651" y="-154750"/>
            <a:ext cx="521250" cy="2461000"/>
            <a:chOff x="6815325" y="0"/>
            <a:chExt cx="260625" cy="1230500"/>
          </a:xfrm>
        </p:grpSpPr>
        <p:sp>
          <p:nvSpPr>
            <p:cNvPr id="5218" name="Google Shape;5218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222" name="Google Shape;5222;p21"/>
          <p:cNvGrpSpPr/>
          <p:nvPr/>
        </p:nvGrpSpPr>
        <p:grpSpPr>
          <a:xfrm>
            <a:off x="620100" y="-154750"/>
            <a:ext cx="1198500" cy="2836200"/>
            <a:chOff x="310050" y="-1175"/>
            <a:chExt cx="599250" cy="1418100"/>
          </a:xfrm>
        </p:grpSpPr>
        <p:grpSp>
          <p:nvGrpSpPr>
            <p:cNvPr id="5223" name="Google Shape;5223;p21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224" name="Google Shape;5224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25" name="Google Shape;5225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26" name="Google Shape;5226;p21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27" name="Google Shape;5227;p21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228" name="Google Shape;5228;p21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229" name="Google Shape;5229;p21"/>
          <p:cNvGrpSpPr/>
          <p:nvPr/>
        </p:nvGrpSpPr>
        <p:grpSpPr>
          <a:xfrm>
            <a:off x="16469400" y="-154750"/>
            <a:ext cx="594200" cy="4631100"/>
            <a:chOff x="8234700" y="-1175"/>
            <a:chExt cx="297100" cy="2315550"/>
          </a:xfrm>
        </p:grpSpPr>
        <p:grpSp>
          <p:nvGrpSpPr>
            <p:cNvPr id="5230" name="Google Shape;5230;p21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231" name="Google Shape;5231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32" name="Google Shape;5232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33" name="Google Shape;5233;p21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234" name="Google Shape;5234;p21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235" name="Google Shape;5235;p21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236" name="Google Shape;5236;p21"/>
          <p:cNvGrpSpPr/>
          <p:nvPr/>
        </p:nvGrpSpPr>
        <p:grpSpPr>
          <a:xfrm>
            <a:off x="620100" y="6736550"/>
            <a:ext cx="3219600" cy="3230000"/>
            <a:chOff x="10614475" y="3194400"/>
            <a:chExt cx="1609800" cy="1615000"/>
          </a:xfrm>
        </p:grpSpPr>
        <p:sp>
          <p:nvSpPr>
            <p:cNvPr id="5237" name="Google Shape;5237;p21"/>
            <p:cNvSpPr/>
            <p:nvPr/>
          </p:nvSpPr>
          <p:spPr>
            <a:xfrm>
              <a:off x="10614475" y="4537600"/>
              <a:ext cx="1609800" cy="2718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extrusionOk="0">
                  <a:moveTo>
                    <a:pt x="15664" y="0"/>
                  </a:moveTo>
                  <a:lnTo>
                    <a:pt x="14641" y="60"/>
                  </a:lnTo>
                  <a:lnTo>
                    <a:pt x="13638" y="121"/>
                  </a:lnTo>
                  <a:lnTo>
                    <a:pt x="12635" y="201"/>
                  </a:lnTo>
                  <a:lnTo>
                    <a:pt x="11653" y="321"/>
                  </a:lnTo>
                  <a:lnTo>
                    <a:pt x="10710" y="462"/>
                  </a:lnTo>
                  <a:lnTo>
                    <a:pt x="9848" y="622"/>
                  </a:lnTo>
                  <a:lnTo>
                    <a:pt x="9025" y="802"/>
                  </a:lnTo>
                  <a:lnTo>
                    <a:pt x="8263" y="1003"/>
                  </a:lnTo>
                  <a:lnTo>
                    <a:pt x="7541" y="1244"/>
                  </a:lnTo>
                  <a:lnTo>
                    <a:pt x="6900" y="1484"/>
                  </a:lnTo>
                  <a:lnTo>
                    <a:pt x="6599" y="1625"/>
                  </a:lnTo>
                  <a:lnTo>
                    <a:pt x="6338" y="1765"/>
                  </a:lnTo>
                  <a:lnTo>
                    <a:pt x="6077" y="1905"/>
                  </a:lnTo>
                  <a:lnTo>
                    <a:pt x="5837" y="2066"/>
                  </a:lnTo>
                  <a:lnTo>
                    <a:pt x="5636" y="2226"/>
                  </a:lnTo>
                  <a:lnTo>
                    <a:pt x="5436" y="2387"/>
                  </a:lnTo>
                  <a:lnTo>
                    <a:pt x="5255" y="2587"/>
                  </a:lnTo>
                  <a:lnTo>
                    <a:pt x="5055" y="2788"/>
                  </a:lnTo>
                  <a:lnTo>
                    <a:pt x="4674" y="3269"/>
                  </a:lnTo>
                  <a:lnTo>
                    <a:pt x="4293" y="3791"/>
                  </a:lnTo>
                  <a:lnTo>
                    <a:pt x="3932" y="4372"/>
                  </a:lnTo>
                  <a:lnTo>
                    <a:pt x="3591" y="4994"/>
                  </a:lnTo>
                  <a:lnTo>
                    <a:pt x="3250" y="5656"/>
                  </a:lnTo>
                  <a:lnTo>
                    <a:pt x="2929" y="6378"/>
                  </a:lnTo>
                  <a:lnTo>
                    <a:pt x="2628" y="7120"/>
                  </a:lnTo>
                  <a:lnTo>
                    <a:pt x="2327" y="7902"/>
                  </a:lnTo>
                  <a:lnTo>
                    <a:pt x="2047" y="8704"/>
                  </a:lnTo>
                  <a:lnTo>
                    <a:pt x="1786" y="9526"/>
                  </a:lnTo>
                  <a:lnTo>
                    <a:pt x="1525" y="10389"/>
                  </a:lnTo>
                  <a:lnTo>
                    <a:pt x="1284" y="11251"/>
                  </a:lnTo>
                  <a:lnTo>
                    <a:pt x="1084" y="12133"/>
                  </a:lnTo>
                  <a:lnTo>
                    <a:pt x="883" y="13016"/>
                  </a:lnTo>
                  <a:lnTo>
                    <a:pt x="703" y="13898"/>
                  </a:lnTo>
                  <a:lnTo>
                    <a:pt x="542" y="14801"/>
                  </a:lnTo>
                  <a:lnTo>
                    <a:pt x="402" y="15683"/>
                  </a:lnTo>
                  <a:lnTo>
                    <a:pt x="282" y="16565"/>
                  </a:lnTo>
                  <a:lnTo>
                    <a:pt x="181" y="17428"/>
                  </a:lnTo>
                  <a:lnTo>
                    <a:pt x="101" y="18290"/>
                  </a:lnTo>
                  <a:lnTo>
                    <a:pt x="41" y="19132"/>
                  </a:lnTo>
                  <a:lnTo>
                    <a:pt x="1" y="19935"/>
                  </a:lnTo>
                  <a:lnTo>
                    <a:pt x="1" y="20717"/>
                  </a:lnTo>
                  <a:lnTo>
                    <a:pt x="1" y="21479"/>
                  </a:lnTo>
                  <a:lnTo>
                    <a:pt x="41" y="22181"/>
                  </a:lnTo>
                  <a:lnTo>
                    <a:pt x="101" y="22862"/>
                  </a:lnTo>
                  <a:lnTo>
                    <a:pt x="202" y="23504"/>
                  </a:lnTo>
                  <a:lnTo>
                    <a:pt x="302" y="24086"/>
                  </a:lnTo>
                  <a:lnTo>
                    <a:pt x="442" y="24627"/>
                  </a:lnTo>
                  <a:lnTo>
                    <a:pt x="603" y="25089"/>
                  </a:lnTo>
                  <a:lnTo>
                    <a:pt x="703" y="25309"/>
                  </a:lnTo>
                  <a:lnTo>
                    <a:pt x="803" y="25510"/>
                  </a:lnTo>
                  <a:lnTo>
                    <a:pt x="923" y="25710"/>
                  </a:lnTo>
                  <a:lnTo>
                    <a:pt x="1044" y="25911"/>
                  </a:lnTo>
                  <a:lnTo>
                    <a:pt x="1204" y="26111"/>
                  </a:lnTo>
                  <a:lnTo>
                    <a:pt x="1365" y="26312"/>
                  </a:lnTo>
                  <a:lnTo>
                    <a:pt x="1726" y="26693"/>
                  </a:lnTo>
                  <a:lnTo>
                    <a:pt x="2167" y="27094"/>
                  </a:lnTo>
                  <a:lnTo>
                    <a:pt x="2648" y="27475"/>
                  </a:lnTo>
                  <a:lnTo>
                    <a:pt x="3170" y="27836"/>
                  </a:lnTo>
                  <a:lnTo>
                    <a:pt x="3751" y="28197"/>
                  </a:lnTo>
                  <a:lnTo>
                    <a:pt x="4393" y="28538"/>
                  </a:lnTo>
                  <a:lnTo>
                    <a:pt x="5055" y="28879"/>
                  </a:lnTo>
                  <a:lnTo>
                    <a:pt x="5777" y="29200"/>
                  </a:lnTo>
                  <a:lnTo>
                    <a:pt x="6539" y="29501"/>
                  </a:lnTo>
                  <a:lnTo>
                    <a:pt x="7321" y="29781"/>
                  </a:lnTo>
                  <a:lnTo>
                    <a:pt x="8143" y="30042"/>
                  </a:lnTo>
                  <a:lnTo>
                    <a:pt x="8985" y="30283"/>
                  </a:lnTo>
                  <a:lnTo>
                    <a:pt x="9868" y="30483"/>
                  </a:lnTo>
                  <a:lnTo>
                    <a:pt x="10770" y="30684"/>
                  </a:lnTo>
                  <a:lnTo>
                    <a:pt x="11693" y="30844"/>
                  </a:lnTo>
                  <a:lnTo>
                    <a:pt x="12635" y="30965"/>
                  </a:lnTo>
                  <a:lnTo>
                    <a:pt x="13598" y="31065"/>
                  </a:lnTo>
                  <a:lnTo>
                    <a:pt x="14561" y="31145"/>
                  </a:lnTo>
                  <a:lnTo>
                    <a:pt x="15543" y="31165"/>
                  </a:lnTo>
                  <a:lnTo>
                    <a:pt x="16526" y="31165"/>
                  </a:lnTo>
                  <a:lnTo>
                    <a:pt x="17529" y="31125"/>
                  </a:lnTo>
                  <a:lnTo>
                    <a:pt x="18531" y="31045"/>
                  </a:lnTo>
                  <a:lnTo>
                    <a:pt x="19514" y="30924"/>
                  </a:lnTo>
                  <a:lnTo>
                    <a:pt x="20517" y="30764"/>
                  </a:lnTo>
                  <a:lnTo>
                    <a:pt x="21499" y="30563"/>
                  </a:lnTo>
                  <a:lnTo>
                    <a:pt x="21981" y="30443"/>
                  </a:lnTo>
                  <a:lnTo>
                    <a:pt x="22462" y="30303"/>
                  </a:lnTo>
                  <a:lnTo>
                    <a:pt x="22943" y="30162"/>
                  </a:lnTo>
                  <a:lnTo>
                    <a:pt x="23425" y="30002"/>
                  </a:lnTo>
                  <a:lnTo>
                    <a:pt x="23906" y="29821"/>
                  </a:lnTo>
                  <a:lnTo>
                    <a:pt x="24367" y="29641"/>
                  </a:lnTo>
                  <a:lnTo>
                    <a:pt x="24848" y="29440"/>
                  </a:lnTo>
                  <a:lnTo>
                    <a:pt x="25310" y="29240"/>
                  </a:lnTo>
                  <a:lnTo>
                    <a:pt x="25771" y="29019"/>
                  </a:lnTo>
                  <a:lnTo>
                    <a:pt x="26212" y="28779"/>
                  </a:lnTo>
                  <a:lnTo>
                    <a:pt x="26794" y="28458"/>
                  </a:lnTo>
                  <a:lnTo>
                    <a:pt x="27375" y="28097"/>
                  </a:lnTo>
                  <a:lnTo>
                    <a:pt x="27937" y="27716"/>
                  </a:lnTo>
                  <a:lnTo>
                    <a:pt x="28478" y="27315"/>
                  </a:lnTo>
                  <a:lnTo>
                    <a:pt x="29020" y="26893"/>
                  </a:lnTo>
                  <a:lnTo>
                    <a:pt x="29541" y="26432"/>
                  </a:lnTo>
                  <a:lnTo>
                    <a:pt x="30043" y="25951"/>
                  </a:lnTo>
                  <a:lnTo>
                    <a:pt x="30544" y="25450"/>
                  </a:lnTo>
                  <a:lnTo>
                    <a:pt x="30744" y="25209"/>
                  </a:lnTo>
                  <a:lnTo>
                    <a:pt x="30945" y="24948"/>
                  </a:lnTo>
                  <a:lnTo>
                    <a:pt x="31126" y="24667"/>
                  </a:lnTo>
                  <a:lnTo>
                    <a:pt x="31286" y="24367"/>
                  </a:lnTo>
                  <a:lnTo>
                    <a:pt x="31446" y="24066"/>
                  </a:lnTo>
                  <a:lnTo>
                    <a:pt x="31587" y="23725"/>
                  </a:lnTo>
                  <a:lnTo>
                    <a:pt x="31707" y="23384"/>
                  </a:lnTo>
                  <a:lnTo>
                    <a:pt x="31807" y="23043"/>
                  </a:lnTo>
                  <a:lnTo>
                    <a:pt x="31908" y="22682"/>
                  </a:lnTo>
                  <a:lnTo>
                    <a:pt x="31988" y="22301"/>
                  </a:lnTo>
                  <a:lnTo>
                    <a:pt x="32068" y="21900"/>
                  </a:lnTo>
                  <a:lnTo>
                    <a:pt x="32108" y="21519"/>
                  </a:lnTo>
                  <a:lnTo>
                    <a:pt x="32168" y="21098"/>
                  </a:lnTo>
                  <a:lnTo>
                    <a:pt x="32188" y="20677"/>
                  </a:lnTo>
                  <a:lnTo>
                    <a:pt x="32229" y="19814"/>
                  </a:lnTo>
                  <a:lnTo>
                    <a:pt x="32208" y="18912"/>
                  </a:lnTo>
                  <a:lnTo>
                    <a:pt x="32148" y="17989"/>
                  </a:lnTo>
                  <a:lnTo>
                    <a:pt x="32048" y="17047"/>
                  </a:lnTo>
                  <a:lnTo>
                    <a:pt x="31908" y="16104"/>
                  </a:lnTo>
                  <a:lnTo>
                    <a:pt x="31747" y="15121"/>
                  </a:lnTo>
                  <a:lnTo>
                    <a:pt x="31547" y="14139"/>
                  </a:lnTo>
                  <a:lnTo>
                    <a:pt x="31306" y="13176"/>
                  </a:lnTo>
                  <a:lnTo>
                    <a:pt x="31045" y="12193"/>
                  </a:lnTo>
                  <a:lnTo>
                    <a:pt x="30744" y="11231"/>
                  </a:lnTo>
                  <a:lnTo>
                    <a:pt x="30424" y="10268"/>
                  </a:lnTo>
                  <a:lnTo>
                    <a:pt x="30103" y="9346"/>
                  </a:lnTo>
                  <a:lnTo>
                    <a:pt x="29742" y="8423"/>
                  </a:lnTo>
                  <a:lnTo>
                    <a:pt x="29361" y="7541"/>
                  </a:lnTo>
                  <a:lnTo>
                    <a:pt x="28980" y="6699"/>
                  </a:lnTo>
                  <a:lnTo>
                    <a:pt x="28579" y="5896"/>
                  </a:lnTo>
                  <a:lnTo>
                    <a:pt x="28157" y="5114"/>
                  </a:lnTo>
                  <a:lnTo>
                    <a:pt x="27756" y="4412"/>
                  </a:lnTo>
                  <a:lnTo>
                    <a:pt x="27315" y="3730"/>
                  </a:lnTo>
                  <a:lnTo>
                    <a:pt x="26894" y="3129"/>
                  </a:lnTo>
                  <a:lnTo>
                    <a:pt x="26473" y="2587"/>
                  </a:lnTo>
                  <a:lnTo>
                    <a:pt x="26032" y="2106"/>
                  </a:lnTo>
                  <a:lnTo>
                    <a:pt x="25831" y="1905"/>
                  </a:lnTo>
                  <a:lnTo>
                    <a:pt x="25611" y="1705"/>
                  </a:lnTo>
                  <a:lnTo>
                    <a:pt x="25410" y="1544"/>
                  </a:lnTo>
                  <a:lnTo>
                    <a:pt x="25209" y="1384"/>
                  </a:lnTo>
                  <a:lnTo>
                    <a:pt x="24989" y="1244"/>
                  </a:lnTo>
                  <a:lnTo>
                    <a:pt x="24788" y="1143"/>
                  </a:lnTo>
                  <a:lnTo>
                    <a:pt x="24548" y="1023"/>
                  </a:lnTo>
                  <a:lnTo>
                    <a:pt x="24267" y="923"/>
                  </a:lnTo>
                  <a:lnTo>
                    <a:pt x="23986" y="823"/>
                  </a:lnTo>
                  <a:lnTo>
                    <a:pt x="23665" y="722"/>
                  </a:lnTo>
                  <a:lnTo>
                    <a:pt x="22983" y="542"/>
                  </a:lnTo>
                  <a:lnTo>
                    <a:pt x="22221" y="401"/>
                  </a:lnTo>
                  <a:lnTo>
                    <a:pt x="21399" y="261"/>
                  </a:lnTo>
                  <a:lnTo>
                    <a:pt x="20537" y="161"/>
                  </a:lnTo>
                  <a:lnTo>
                    <a:pt x="19614" y="81"/>
                  </a:lnTo>
                  <a:lnTo>
                    <a:pt x="18652" y="40"/>
                  </a:lnTo>
                  <a:lnTo>
                    <a:pt x="176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fill="none" extrusionOk="0">
                  <a:moveTo>
                    <a:pt x="30544" y="25450"/>
                  </a:moveTo>
                  <a:lnTo>
                    <a:pt x="30544" y="25450"/>
                  </a:lnTo>
                  <a:lnTo>
                    <a:pt x="30043" y="25951"/>
                  </a:lnTo>
                  <a:lnTo>
                    <a:pt x="29541" y="26432"/>
                  </a:lnTo>
                  <a:lnTo>
                    <a:pt x="29020" y="26893"/>
                  </a:lnTo>
                  <a:lnTo>
                    <a:pt x="28478" y="27315"/>
                  </a:lnTo>
                  <a:lnTo>
                    <a:pt x="27937" y="27716"/>
                  </a:lnTo>
                  <a:lnTo>
                    <a:pt x="27375" y="28097"/>
                  </a:lnTo>
                  <a:lnTo>
                    <a:pt x="26794" y="28458"/>
                  </a:lnTo>
                  <a:lnTo>
                    <a:pt x="26212" y="28779"/>
                  </a:lnTo>
                  <a:lnTo>
                    <a:pt x="26212" y="28779"/>
                  </a:lnTo>
                  <a:lnTo>
                    <a:pt x="25771" y="29019"/>
                  </a:lnTo>
                  <a:lnTo>
                    <a:pt x="25310" y="29240"/>
                  </a:lnTo>
                  <a:lnTo>
                    <a:pt x="24848" y="29440"/>
                  </a:lnTo>
                  <a:lnTo>
                    <a:pt x="24367" y="29641"/>
                  </a:lnTo>
                  <a:lnTo>
                    <a:pt x="23906" y="29821"/>
                  </a:lnTo>
                  <a:lnTo>
                    <a:pt x="23425" y="30002"/>
                  </a:lnTo>
                  <a:lnTo>
                    <a:pt x="22943" y="30162"/>
                  </a:lnTo>
                  <a:lnTo>
                    <a:pt x="22462" y="30303"/>
                  </a:lnTo>
                  <a:lnTo>
                    <a:pt x="21981" y="30443"/>
                  </a:lnTo>
                  <a:lnTo>
                    <a:pt x="21499" y="30563"/>
                  </a:lnTo>
                  <a:lnTo>
                    <a:pt x="20517" y="30764"/>
                  </a:lnTo>
                  <a:lnTo>
                    <a:pt x="19514" y="30924"/>
                  </a:lnTo>
                  <a:lnTo>
                    <a:pt x="18531" y="31045"/>
                  </a:lnTo>
                  <a:lnTo>
                    <a:pt x="17529" y="31125"/>
                  </a:lnTo>
                  <a:lnTo>
                    <a:pt x="16526" y="31165"/>
                  </a:lnTo>
                  <a:lnTo>
                    <a:pt x="15543" y="31165"/>
                  </a:lnTo>
                  <a:lnTo>
                    <a:pt x="14561" y="31145"/>
                  </a:lnTo>
                  <a:lnTo>
                    <a:pt x="13598" y="31065"/>
                  </a:lnTo>
                  <a:lnTo>
                    <a:pt x="12635" y="30965"/>
                  </a:lnTo>
                  <a:lnTo>
                    <a:pt x="11693" y="30844"/>
                  </a:lnTo>
                  <a:lnTo>
                    <a:pt x="10770" y="30684"/>
                  </a:lnTo>
                  <a:lnTo>
                    <a:pt x="9868" y="30483"/>
                  </a:lnTo>
                  <a:lnTo>
                    <a:pt x="8985" y="30283"/>
                  </a:lnTo>
                  <a:lnTo>
                    <a:pt x="8143" y="30042"/>
                  </a:lnTo>
                  <a:lnTo>
                    <a:pt x="7321" y="29781"/>
                  </a:lnTo>
                  <a:lnTo>
                    <a:pt x="6539" y="29501"/>
                  </a:lnTo>
                  <a:lnTo>
                    <a:pt x="5777" y="29200"/>
                  </a:lnTo>
                  <a:lnTo>
                    <a:pt x="5055" y="28879"/>
                  </a:lnTo>
                  <a:lnTo>
                    <a:pt x="4393" y="28538"/>
                  </a:lnTo>
                  <a:lnTo>
                    <a:pt x="3751" y="28197"/>
                  </a:lnTo>
                  <a:lnTo>
                    <a:pt x="3170" y="27836"/>
                  </a:lnTo>
                  <a:lnTo>
                    <a:pt x="2648" y="27475"/>
                  </a:lnTo>
                  <a:lnTo>
                    <a:pt x="2167" y="27094"/>
                  </a:lnTo>
                  <a:lnTo>
                    <a:pt x="1726" y="26693"/>
                  </a:lnTo>
                  <a:lnTo>
                    <a:pt x="1365" y="26312"/>
                  </a:lnTo>
                  <a:lnTo>
                    <a:pt x="1204" y="26111"/>
                  </a:lnTo>
                  <a:lnTo>
                    <a:pt x="1044" y="25911"/>
                  </a:lnTo>
                  <a:lnTo>
                    <a:pt x="923" y="25710"/>
                  </a:lnTo>
                  <a:lnTo>
                    <a:pt x="803" y="25510"/>
                  </a:lnTo>
                  <a:lnTo>
                    <a:pt x="803" y="25510"/>
                  </a:lnTo>
                  <a:lnTo>
                    <a:pt x="703" y="25309"/>
                  </a:lnTo>
                  <a:lnTo>
                    <a:pt x="603" y="25089"/>
                  </a:lnTo>
                  <a:lnTo>
                    <a:pt x="442" y="24627"/>
                  </a:lnTo>
                  <a:lnTo>
                    <a:pt x="302" y="24086"/>
                  </a:lnTo>
                  <a:lnTo>
                    <a:pt x="202" y="23504"/>
                  </a:lnTo>
                  <a:lnTo>
                    <a:pt x="101" y="22862"/>
                  </a:lnTo>
                  <a:lnTo>
                    <a:pt x="41" y="22181"/>
                  </a:lnTo>
                  <a:lnTo>
                    <a:pt x="1" y="21479"/>
                  </a:lnTo>
                  <a:lnTo>
                    <a:pt x="1" y="20717"/>
                  </a:lnTo>
                  <a:lnTo>
                    <a:pt x="1" y="19935"/>
                  </a:lnTo>
                  <a:lnTo>
                    <a:pt x="41" y="19132"/>
                  </a:lnTo>
                  <a:lnTo>
                    <a:pt x="101" y="18290"/>
                  </a:lnTo>
                  <a:lnTo>
                    <a:pt x="181" y="17428"/>
                  </a:lnTo>
                  <a:lnTo>
                    <a:pt x="282" y="16565"/>
                  </a:lnTo>
                  <a:lnTo>
                    <a:pt x="402" y="15683"/>
                  </a:lnTo>
                  <a:lnTo>
                    <a:pt x="542" y="14801"/>
                  </a:lnTo>
                  <a:lnTo>
                    <a:pt x="703" y="13898"/>
                  </a:lnTo>
                  <a:lnTo>
                    <a:pt x="883" y="13016"/>
                  </a:lnTo>
                  <a:lnTo>
                    <a:pt x="1084" y="12133"/>
                  </a:lnTo>
                  <a:lnTo>
                    <a:pt x="1284" y="11251"/>
                  </a:lnTo>
                  <a:lnTo>
                    <a:pt x="1525" y="10389"/>
                  </a:lnTo>
                  <a:lnTo>
                    <a:pt x="1786" y="9526"/>
                  </a:lnTo>
                  <a:lnTo>
                    <a:pt x="2047" y="8704"/>
                  </a:lnTo>
                  <a:lnTo>
                    <a:pt x="2327" y="7902"/>
                  </a:lnTo>
                  <a:lnTo>
                    <a:pt x="2628" y="7120"/>
                  </a:lnTo>
                  <a:lnTo>
                    <a:pt x="2929" y="6378"/>
                  </a:lnTo>
                  <a:lnTo>
                    <a:pt x="3250" y="5656"/>
                  </a:lnTo>
                  <a:lnTo>
                    <a:pt x="3591" y="4994"/>
                  </a:lnTo>
                  <a:lnTo>
                    <a:pt x="3932" y="4372"/>
                  </a:lnTo>
                  <a:lnTo>
                    <a:pt x="4293" y="3791"/>
                  </a:lnTo>
                  <a:lnTo>
                    <a:pt x="4674" y="3269"/>
                  </a:lnTo>
                  <a:lnTo>
                    <a:pt x="5055" y="2788"/>
                  </a:lnTo>
                  <a:lnTo>
                    <a:pt x="5255" y="2587"/>
                  </a:lnTo>
                  <a:lnTo>
                    <a:pt x="5436" y="2387"/>
                  </a:lnTo>
                  <a:lnTo>
                    <a:pt x="5436" y="2387"/>
                  </a:lnTo>
                  <a:lnTo>
                    <a:pt x="5636" y="2226"/>
                  </a:lnTo>
                  <a:lnTo>
                    <a:pt x="5837" y="2066"/>
                  </a:lnTo>
                  <a:lnTo>
                    <a:pt x="6077" y="1905"/>
                  </a:lnTo>
                  <a:lnTo>
                    <a:pt x="6338" y="1765"/>
                  </a:lnTo>
                  <a:lnTo>
                    <a:pt x="6599" y="1625"/>
                  </a:lnTo>
                  <a:lnTo>
                    <a:pt x="6900" y="1484"/>
                  </a:lnTo>
                  <a:lnTo>
                    <a:pt x="7541" y="1244"/>
                  </a:lnTo>
                  <a:lnTo>
                    <a:pt x="8263" y="1003"/>
                  </a:lnTo>
                  <a:lnTo>
                    <a:pt x="9025" y="802"/>
                  </a:lnTo>
                  <a:lnTo>
                    <a:pt x="9848" y="622"/>
                  </a:lnTo>
                  <a:lnTo>
                    <a:pt x="10710" y="462"/>
                  </a:lnTo>
                  <a:lnTo>
                    <a:pt x="10710" y="462"/>
                  </a:lnTo>
                  <a:lnTo>
                    <a:pt x="11653" y="321"/>
                  </a:lnTo>
                  <a:lnTo>
                    <a:pt x="12635" y="201"/>
                  </a:lnTo>
                  <a:lnTo>
                    <a:pt x="13638" y="121"/>
                  </a:lnTo>
                  <a:lnTo>
                    <a:pt x="14641" y="60"/>
                  </a:lnTo>
                  <a:lnTo>
                    <a:pt x="15664" y="0"/>
                  </a:lnTo>
                  <a:lnTo>
                    <a:pt x="16666" y="0"/>
                  </a:lnTo>
                  <a:lnTo>
                    <a:pt x="17669" y="0"/>
                  </a:lnTo>
                  <a:lnTo>
                    <a:pt x="18652" y="40"/>
                  </a:lnTo>
                  <a:lnTo>
                    <a:pt x="19614" y="81"/>
                  </a:lnTo>
                  <a:lnTo>
                    <a:pt x="20537" y="161"/>
                  </a:lnTo>
                  <a:lnTo>
                    <a:pt x="21399" y="261"/>
                  </a:lnTo>
                  <a:lnTo>
                    <a:pt x="22221" y="401"/>
                  </a:lnTo>
                  <a:lnTo>
                    <a:pt x="22983" y="542"/>
                  </a:lnTo>
                  <a:lnTo>
                    <a:pt x="23665" y="722"/>
                  </a:lnTo>
                  <a:lnTo>
                    <a:pt x="23986" y="823"/>
                  </a:lnTo>
                  <a:lnTo>
                    <a:pt x="24267" y="923"/>
                  </a:lnTo>
                  <a:lnTo>
                    <a:pt x="24548" y="1023"/>
                  </a:lnTo>
                  <a:lnTo>
                    <a:pt x="24788" y="1143"/>
                  </a:lnTo>
                  <a:lnTo>
                    <a:pt x="24788" y="1143"/>
                  </a:lnTo>
                  <a:lnTo>
                    <a:pt x="24989" y="1244"/>
                  </a:lnTo>
                  <a:lnTo>
                    <a:pt x="25209" y="1384"/>
                  </a:lnTo>
                  <a:lnTo>
                    <a:pt x="25410" y="1544"/>
                  </a:lnTo>
                  <a:lnTo>
                    <a:pt x="25611" y="1705"/>
                  </a:lnTo>
                  <a:lnTo>
                    <a:pt x="25831" y="1905"/>
                  </a:lnTo>
                  <a:lnTo>
                    <a:pt x="26032" y="2106"/>
                  </a:lnTo>
                  <a:lnTo>
                    <a:pt x="26473" y="2587"/>
                  </a:lnTo>
                  <a:lnTo>
                    <a:pt x="26894" y="3129"/>
                  </a:lnTo>
                  <a:lnTo>
                    <a:pt x="27315" y="3730"/>
                  </a:lnTo>
                  <a:lnTo>
                    <a:pt x="27756" y="4412"/>
                  </a:lnTo>
                  <a:lnTo>
                    <a:pt x="28157" y="5114"/>
                  </a:lnTo>
                  <a:lnTo>
                    <a:pt x="28579" y="5896"/>
                  </a:lnTo>
                  <a:lnTo>
                    <a:pt x="28980" y="6699"/>
                  </a:lnTo>
                  <a:lnTo>
                    <a:pt x="29361" y="7541"/>
                  </a:lnTo>
                  <a:lnTo>
                    <a:pt x="29742" y="8423"/>
                  </a:lnTo>
                  <a:lnTo>
                    <a:pt x="30103" y="9346"/>
                  </a:lnTo>
                  <a:lnTo>
                    <a:pt x="30424" y="10268"/>
                  </a:lnTo>
                  <a:lnTo>
                    <a:pt x="30744" y="11231"/>
                  </a:lnTo>
                  <a:lnTo>
                    <a:pt x="31045" y="12193"/>
                  </a:lnTo>
                  <a:lnTo>
                    <a:pt x="31306" y="13176"/>
                  </a:lnTo>
                  <a:lnTo>
                    <a:pt x="31547" y="14139"/>
                  </a:lnTo>
                  <a:lnTo>
                    <a:pt x="31747" y="15121"/>
                  </a:lnTo>
                  <a:lnTo>
                    <a:pt x="31908" y="16104"/>
                  </a:lnTo>
                  <a:lnTo>
                    <a:pt x="32048" y="17047"/>
                  </a:lnTo>
                  <a:lnTo>
                    <a:pt x="32148" y="17989"/>
                  </a:lnTo>
                  <a:lnTo>
                    <a:pt x="32208" y="18912"/>
                  </a:lnTo>
                  <a:lnTo>
                    <a:pt x="32229" y="19814"/>
                  </a:lnTo>
                  <a:lnTo>
                    <a:pt x="32188" y="20677"/>
                  </a:lnTo>
                  <a:lnTo>
                    <a:pt x="32168" y="21098"/>
                  </a:lnTo>
                  <a:lnTo>
                    <a:pt x="32108" y="21519"/>
                  </a:lnTo>
                  <a:lnTo>
                    <a:pt x="32068" y="21900"/>
                  </a:lnTo>
                  <a:lnTo>
                    <a:pt x="31988" y="22301"/>
                  </a:lnTo>
                  <a:lnTo>
                    <a:pt x="31908" y="22682"/>
                  </a:lnTo>
                  <a:lnTo>
                    <a:pt x="31807" y="23043"/>
                  </a:lnTo>
                  <a:lnTo>
                    <a:pt x="31707" y="23384"/>
                  </a:lnTo>
                  <a:lnTo>
                    <a:pt x="31587" y="23725"/>
                  </a:lnTo>
                  <a:lnTo>
                    <a:pt x="31446" y="24066"/>
                  </a:lnTo>
                  <a:lnTo>
                    <a:pt x="31286" y="24367"/>
                  </a:lnTo>
                  <a:lnTo>
                    <a:pt x="31126" y="24667"/>
                  </a:lnTo>
                  <a:lnTo>
                    <a:pt x="30945" y="24948"/>
                  </a:lnTo>
                  <a:lnTo>
                    <a:pt x="30744" y="25209"/>
                  </a:lnTo>
                  <a:lnTo>
                    <a:pt x="30544" y="254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11410250" y="4044225"/>
              <a:ext cx="69225" cy="547000"/>
            </a:xfrm>
            <a:custGeom>
              <a:avLst/>
              <a:gdLst/>
              <a:ahLst/>
              <a:cxnLst/>
              <a:rect l="l" t="t" r="r" b="b"/>
              <a:pathLst>
                <a:path w="2769" h="21880" extrusionOk="0">
                  <a:moveTo>
                    <a:pt x="843" y="0"/>
                  </a:moveTo>
                  <a:lnTo>
                    <a:pt x="843" y="421"/>
                  </a:lnTo>
                  <a:lnTo>
                    <a:pt x="1063" y="361"/>
                  </a:lnTo>
                  <a:lnTo>
                    <a:pt x="1304" y="341"/>
                  </a:lnTo>
                  <a:lnTo>
                    <a:pt x="1344" y="361"/>
                  </a:lnTo>
                  <a:lnTo>
                    <a:pt x="1344" y="0"/>
                  </a:lnTo>
                  <a:close/>
                  <a:moveTo>
                    <a:pt x="863" y="3690"/>
                  </a:moveTo>
                  <a:lnTo>
                    <a:pt x="923" y="9105"/>
                  </a:lnTo>
                  <a:lnTo>
                    <a:pt x="923" y="9306"/>
                  </a:lnTo>
                  <a:lnTo>
                    <a:pt x="522" y="9145"/>
                  </a:lnTo>
                  <a:lnTo>
                    <a:pt x="101" y="9005"/>
                  </a:lnTo>
                  <a:lnTo>
                    <a:pt x="81" y="9005"/>
                  </a:lnTo>
                  <a:lnTo>
                    <a:pt x="41" y="9025"/>
                  </a:lnTo>
                  <a:lnTo>
                    <a:pt x="21" y="9065"/>
                  </a:lnTo>
                  <a:lnTo>
                    <a:pt x="21" y="9105"/>
                  </a:lnTo>
                  <a:lnTo>
                    <a:pt x="41" y="9145"/>
                  </a:lnTo>
                  <a:lnTo>
                    <a:pt x="743" y="9526"/>
                  </a:lnTo>
                  <a:lnTo>
                    <a:pt x="41" y="9907"/>
                  </a:lnTo>
                  <a:lnTo>
                    <a:pt x="1" y="9947"/>
                  </a:lnTo>
                  <a:lnTo>
                    <a:pt x="1" y="9988"/>
                  </a:lnTo>
                  <a:lnTo>
                    <a:pt x="21" y="10008"/>
                  </a:lnTo>
                  <a:lnTo>
                    <a:pt x="61" y="10028"/>
                  </a:lnTo>
                  <a:lnTo>
                    <a:pt x="101" y="10028"/>
                  </a:lnTo>
                  <a:lnTo>
                    <a:pt x="522" y="9847"/>
                  </a:lnTo>
                  <a:lnTo>
                    <a:pt x="943" y="9707"/>
                  </a:lnTo>
                  <a:lnTo>
                    <a:pt x="1003" y="16946"/>
                  </a:lnTo>
                  <a:lnTo>
                    <a:pt x="1003" y="19313"/>
                  </a:lnTo>
                  <a:lnTo>
                    <a:pt x="161" y="19353"/>
                  </a:lnTo>
                  <a:lnTo>
                    <a:pt x="141" y="19373"/>
                  </a:lnTo>
                  <a:lnTo>
                    <a:pt x="101" y="19373"/>
                  </a:lnTo>
                  <a:lnTo>
                    <a:pt x="81" y="19433"/>
                  </a:lnTo>
                  <a:lnTo>
                    <a:pt x="101" y="19493"/>
                  </a:lnTo>
                  <a:lnTo>
                    <a:pt x="121" y="19513"/>
                  </a:lnTo>
                  <a:lnTo>
                    <a:pt x="161" y="19513"/>
                  </a:lnTo>
                  <a:lnTo>
                    <a:pt x="1003" y="19594"/>
                  </a:lnTo>
                  <a:lnTo>
                    <a:pt x="1003" y="20516"/>
                  </a:lnTo>
                  <a:lnTo>
                    <a:pt x="121" y="20777"/>
                  </a:lnTo>
                  <a:lnTo>
                    <a:pt x="101" y="20797"/>
                  </a:lnTo>
                  <a:lnTo>
                    <a:pt x="81" y="20817"/>
                  </a:lnTo>
                  <a:lnTo>
                    <a:pt x="61" y="20877"/>
                  </a:lnTo>
                  <a:lnTo>
                    <a:pt x="81" y="20917"/>
                  </a:lnTo>
                  <a:lnTo>
                    <a:pt x="121" y="20937"/>
                  </a:lnTo>
                  <a:lnTo>
                    <a:pt x="161" y="20937"/>
                  </a:lnTo>
                  <a:lnTo>
                    <a:pt x="1003" y="20797"/>
                  </a:lnTo>
                  <a:lnTo>
                    <a:pt x="1023" y="21760"/>
                  </a:lnTo>
                  <a:lnTo>
                    <a:pt x="1525" y="21880"/>
                  </a:lnTo>
                  <a:lnTo>
                    <a:pt x="1525" y="20697"/>
                  </a:lnTo>
                  <a:lnTo>
                    <a:pt x="1846" y="20616"/>
                  </a:lnTo>
                  <a:lnTo>
                    <a:pt x="2146" y="20516"/>
                  </a:lnTo>
                  <a:lnTo>
                    <a:pt x="2447" y="20416"/>
                  </a:lnTo>
                  <a:lnTo>
                    <a:pt x="2708" y="20275"/>
                  </a:lnTo>
                  <a:lnTo>
                    <a:pt x="2748" y="20235"/>
                  </a:lnTo>
                  <a:lnTo>
                    <a:pt x="2768" y="20155"/>
                  </a:lnTo>
                  <a:lnTo>
                    <a:pt x="2728" y="20115"/>
                  </a:lnTo>
                  <a:lnTo>
                    <a:pt x="2708" y="20095"/>
                  </a:lnTo>
                  <a:lnTo>
                    <a:pt x="2668" y="20095"/>
                  </a:lnTo>
                  <a:lnTo>
                    <a:pt x="2367" y="20135"/>
                  </a:lnTo>
                  <a:lnTo>
                    <a:pt x="2086" y="20195"/>
                  </a:lnTo>
                  <a:lnTo>
                    <a:pt x="1525" y="20376"/>
                  </a:lnTo>
                  <a:lnTo>
                    <a:pt x="1505" y="19614"/>
                  </a:lnTo>
                  <a:lnTo>
                    <a:pt x="1846" y="19614"/>
                  </a:lnTo>
                  <a:lnTo>
                    <a:pt x="1906" y="19594"/>
                  </a:lnTo>
                  <a:lnTo>
                    <a:pt x="1946" y="19554"/>
                  </a:lnTo>
                  <a:lnTo>
                    <a:pt x="1966" y="19513"/>
                  </a:lnTo>
                  <a:lnTo>
                    <a:pt x="1966" y="19473"/>
                  </a:lnTo>
                  <a:lnTo>
                    <a:pt x="1966" y="19433"/>
                  </a:lnTo>
                  <a:lnTo>
                    <a:pt x="1946" y="19393"/>
                  </a:lnTo>
                  <a:lnTo>
                    <a:pt x="1906" y="19353"/>
                  </a:lnTo>
                  <a:lnTo>
                    <a:pt x="1846" y="19333"/>
                  </a:lnTo>
                  <a:lnTo>
                    <a:pt x="1505" y="19313"/>
                  </a:lnTo>
                  <a:lnTo>
                    <a:pt x="1465" y="17969"/>
                  </a:lnTo>
                  <a:lnTo>
                    <a:pt x="1445" y="16606"/>
                  </a:lnTo>
                  <a:lnTo>
                    <a:pt x="1404" y="9927"/>
                  </a:lnTo>
                  <a:lnTo>
                    <a:pt x="1404" y="9927"/>
                  </a:lnTo>
                  <a:lnTo>
                    <a:pt x="1665" y="10088"/>
                  </a:lnTo>
                  <a:lnTo>
                    <a:pt x="1725" y="10088"/>
                  </a:lnTo>
                  <a:lnTo>
                    <a:pt x="1785" y="10068"/>
                  </a:lnTo>
                  <a:lnTo>
                    <a:pt x="1846" y="10028"/>
                  </a:lnTo>
                  <a:lnTo>
                    <a:pt x="1866" y="9967"/>
                  </a:lnTo>
                  <a:lnTo>
                    <a:pt x="1846" y="9927"/>
                  </a:lnTo>
                  <a:lnTo>
                    <a:pt x="1826" y="9907"/>
                  </a:lnTo>
                  <a:lnTo>
                    <a:pt x="1625" y="9727"/>
                  </a:lnTo>
                  <a:lnTo>
                    <a:pt x="1404" y="9566"/>
                  </a:lnTo>
                  <a:lnTo>
                    <a:pt x="1404" y="9526"/>
                  </a:lnTo>
                  <a:lnTo>
                    <a:pt x="1846" y="9386"/>
                  </a:lnTo>
                  <a:lnTo>
                    <a:pt x="2267" y="9205"/>
                  </a:lnTo>
                  <a:lnTo>
                    <a:pt x="2247" y="8965"/>
                  </a:lnTo>
                  <a:lnTo>
                    <a:pt x="2026" y="9005"/>
                  </a:lnTo>
                  <a:lnTo>
                    <a:pt x="1805" y="9065"/>
                  </a:lnTo>
                  <a:lnTo>
                    <a:pt x="1404" y="9225"/>
                  </a:lnTo>
                  <a:lnTo>
                    <a:pt x="1404" y="8945"/>
                  </a:lnTo>
                  <a:lnTo>
                    <a:pt x="1384" y="4974"/>
                  </a:lnTo>
                  <a:lnTo>
                    <a:pt x="1324" y="4854"/>
                  </a:lnTo>
                  <a:lnTo>
                    <a:pt x="1104" y="4252"/>
                  </a:lnTo>
                  <a:lnTo>
                    <a:pt x="863" y="369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11431300" y="4044225"/>
              <a:ext cx="12575" cy="10550"/>
            </a:xfrm>
            <a:custGeom>
              <a:avLst/>
              <a:gdLst/>
              <a:ahLst/>
              <a:cxnLst/>
              <a:rect l="l" t="t" r="r" b="b"/>
              <a:pathLst>
                <a:path w="503" h="4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462" y="341"/>
                  </a:lnTo>
                  <a:lnTo>
                    <a:pt x="462" y="34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11161575" y="3984550"/>
              <a:ext cx="480825" cy="673375"/>
            </a:xfrm>
            <a:custGeom>
              <a:avLst/>
              <a:gdLst/>
              <a:ahLst/>
              <a:cxnLst/>
              <a:rect l="l" t="t" r="r" b="b"/>
              <a:pathLst>
                <a:path w="19233" h="26935" extrusionOk="0">
                  <a:moveTo>
                    <a:pt x="462" y="1"/>
                  </a:move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  <a:close/>
                  <a:moveTo>
                    <a:pt x="11472" y="24267"/>
                  </a:moveTo>
                  <a:lnTo>
                    <a:pt x="11452" y="24909"/>
                  </a:lnTo>
                  <a:lnTo>
                    <a:pt x="11432" y="25550"/>
                  </a:lnTo>
                  <a:lnTo>
                    <a:pt x="11392" y="26192"/>
                  </a:lnTo>
                  <a:lnTo>
                    <a:pt x="11331" y="26834"/>
                  </a:lnTo>
                  <a:lnTo>
                    <a:pt x="11311" y="26894"/>
                  </a:lnTo>
                  <a:lnTo>
                    <a:pt x="11271" y="26914"/>
                  </a:lnTo>
                  <a:lnTo>
                    <a:pt x="12274" y="26874"/>
                  </a:lnTo>
                  <a:lnTo>
                    <a:pt x="13277" y="26794"/>
                  </a:lnTo>
                  <a:lnTo>
                    <a:pt x="14299" y="26653"/>
                  </a:lnTo>
                  <a:lnTo>
                    <a:pt x="15302" y="26473"/>
                  </a:lnTo>
                  <a:lnTo>
                    <a:pt x="15803" y="26373"/>
                  </a:lnTo>
                  <a:lnTo>
                    <a:pt x="16305" y="26252"/>
                  </a:lnTo>
                  <a:lnTo>
                    <a:pt x="16806" y="26132"/>
                  </a:lnTo>
                  <a:lnTo>
                    <a:pt x="17288" y="25992"/>
                  </a:lnTo>
                  <a:lnTo>
                    <a:pt x="17789" y="25831"/>
                  </a:lnTo>
                  <a:lnTo>
                    <a:pt x="18270" y="25671"/>
                  </a:lnTo>
                  <a:lnTo>
                    <a:pt x="18752" y="25490"/>
                  </a:lnTo>
                  <a:lnTo>
                    <a:pt x="19233" y="25310"/>
                  </a:lnTo>
                  <a:lnTo>
                    <a:pt x="18812" y="24768"/>
                  </a:lnTo>
                  <a:lnTo>
                    <a:pt x="17809" y="24828"/>
                  </a:lnTo>
                  <a:lnTo>
                    <a:pt x="16786" y="24848"/>
                  </a:lnTo>
                  <a:lnTo>
                    <a:pt x="16124" y="24828"/>
                  </a:lnTo>
                  <a:lnTo>
                    <a:pt x="15443" y="24808"/>
                  </a:lnTo>
                  <a:lnTo>
                    <a:pt x="14781" y="24768"/>
                  </a:lnTo>
                  <a:lnTo>
                    <a:pt x="14099" y="24708"/>
                  </a:lnTo>
                  <a:lnTo>
                    <a:pt x="13437" y="24628"/>
                  </a:lnTo>
                  <a:lnTo>
                    <a:pt x="12775" y="24528"/>
                  </a:lnTo>
                  <a:lnTo>
                    <a:pt x="12113" y="24407"/>
                  </a:lnTo>
                  <a:lnTo>
                    <a:pt x="11472" y="24267"/>
                  </a:lnTo>
                  <a:close/>
                  <a:moveTo>
                    <a:pt x="3570" y="20296"/>
                  </a:moveTo>
                  <a:lnTo>
                    <a:pt x="3650" y="20597"/>
                  </a:lnTo>
                  <a:lnTo>
                    <a:pt x="3731" y="20898"/>
                  </a:lnTo>
                  <a:lnTo>
                    <a:pt x="3771" y="21199"/>
                  </a:lnTo>
                  <a:lnTo>
                    <a:pt x="3811" y="21519"/>
                  </a:lnTo>
                  <a:lnTo>
                    <a:pt x="3811" y="21840"/>
                  </a:lnTo>
                  <a:lnTo>
                    <a:pt x="3811" y="22161"/>
                  </a:lnTo>
                  <a:lnTo>
                    <a:pt x="3771" y="22482"/>
                  </a:lnTo>
                  <a:lnTo>
                    <a:pt x="3711" y="22823"/>
                  </a:lnTo>
                  <a:lnTo>
                    <a:pt x="3630" y="23124"/>
                  </a:lnTo>
                  <a:lnTo>
                    <a:pt x="3510" y="23445"/>
                  </a:lnTo>
                  <a:lnTo>
                    <a:pt x="3350" y="23765"/>
                  </a:lnTo>
                  <a:lnTo>
                    <a:pt x="3169" y="24106"/>
                  </a:lnTo>
                  <a:lnTo>
                    <a:pt x="2929" y="24467"/>
                  </a:lnTo>
                  <a:lnTo>
                    <a:pt x="2688" y="24828"/>
                  </a:lnTo>
                  <a:lnTo>
                    <a:pt x="2407" y="25209"/>
                  </a:lnTo>
                  <a:lnTo>
                    <a:pt x="2106" y="25570"/>
                  </a:lnTo>
                  <a:lnTo>
                    <a:pt x="3049" y="25871"/>
                  </a:lnTo>
                  <a:lnTo>
                    <a:pt x="4052" y="26132"/>
                  </a:lnTo>
                  <a:lnTo>
                    <a:pt x="5074" y="26373"/>
                  </a:lnTo>
                  <a:lnTo>
                    <a:pt x="6137" y="26553"/>
                  </a:lnTo>
                  <a:lnTo>
                    <a:pt x="7220" y="26714"/>
                  </a:lnTo>
                  <a:lnTo>
                    <a:pt x="8343" y="26834"/>
                  </a:lnTo>
                  <a:lnTo>
                    <a:pt x="9466" y="26894"/>
                  </a:lnTo>
                  <a:lnTo>
                    <a:pt x="10028" y="26914"/>
                  </a:lnTo>
                  <a:lnTo>
                    <a:pt x="10589" y="26934"/>
                  </a:lnTo>
                  <a:lnTo>
                    <a:pt x="11191" y="26914"/>
                  </a:lnTo>
                  <a:lnTo>
                    <a:pt x="11151" y="26894"/>
                  </a:lnTo>
                  <a:lnTo>
                    <a:pt x="11131" y="26854"/>
                  </a:lnTo>
                  <a:lnTo>
                    <a:pt x="11071" y="26192"/>
                  </a:lnTo>
                  <a:lnTo>
                    <a:pt x="11031" y="25510"/>
                  </a:lnTo>
                  <a:lnTo>
                    <a:pt x="10990" y="24828"/>
                  </a:lnTo>
                  <a:lnTo>
                    <a:pt x="10970" y="24147"/>
                  </a:lnTo>
                  <a:lnTo>
                    <a:pt x="10268" y="23946"/>
                  </a:lnTo>
                  <a:lnTo>
                    <a:pt x="9567" y="23745"/>
                  </a:lnTo>
                  <a:lnTo>
                    <a:pt x="8865" y="23505"/>
                  </a:lnTo>
                  <a:lnTo>
                    <a:pt x="8183" y="23244"/>
                  </a:lnTo>
                  <a:lnTo>
                    <a:pt x="7541" y="22983"/>
                  </a:lnTo>
                  <a:lnTo>
                    <a:pt x="6919" y="22683"/>
                  </a:lnTo>
                  <a:lnTo>
                    <a:pt x="6298" y="22342"/>
                  </a:lnTo>
                  <a:lnTo>
                    <a:pt x="5716" y="22001"/>
                  </a:lnTo>
                  <a:lnTo>
                    <a:pt x="5135" y="21620"/>
                  </a:lnTo>
                  <a:lnTo>
                    <a:pt x="4593" y="21199"/>
                  </a:lnTo>
                  <a:lnTo>
                    <a:pt x="4072" y="20777"/>
                  </a:lnTo>
                  <a:lnTo>
                    <a:pt x="3570" y="2029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11443350" y="4591200"/>
              <a:ext cx="199050" cy="66225"/>
            </a:xfrm>
            <a:custGeom>
              <a:avLst/>
              <a:gdLst/>
              <a:ahLst/>
              <a:cxnLst/>
              <a:rect l="l" t="t" r="r" b="b"/>
              <a:pathLst>
                <a:path w="7962" h="2649" fill="none" extrusionOk="0">
                  <a:moveTo>
                    <a:pt x="201" y="1"/>
                  </a:moveTo>
                  <a:lnTo>
                    <a:pt x="201" y="1"/>
                  </a:lnTo>
                  <a:lnTo>
                    <a:pt x="181" y="643"/>
                  </a:lnTo>
                  <a:lnTo>
                    <a:pt x="161" y="1284"/>
                  </a:lnTo>
                  <a:lnTo>
                    <a:pt x="121" y="1926"/>
                  </a:lnTo>
                  <a:lnTo>
                    <a:pt x="60" y="2568"/>
                  </a:lnTo>
                  <a:lnTo>
                    <a:pt x="60" y="2568"/>
                  </a:lnTo>
                  <a:lnTo>
                    <a:pt x="40" y="2628"/>
                  </a:lnTo>
                  <a:lnTo>
                    <a:pt x="0" y="2648"/>
                  </a:lnTo>
                  <a:lnTo>
                    <a:pt x="0" y="2648"/>
                  </a:lnTo>
                  <a:lnTo>
                    <a:pt x="1003" y="2608"/>
                  </a:lnTo>
                  <a:lnTo>
                    <a:pt x="2006" y="2528"/>
                  </a:lnTo>
                  <a:lnTo>
                    <a:pt x="3028" y="2387"/>
                  </a:lnTo>
                  <a:lnTo>
                    <a:pt x="4031" y="2207"/>
                  </a:lnTo>
                  <a:lnTo>
                    <a:pt x="4532" y="2107"/>
                  </a:lnTo>
                  <a:lnTo>
                    <a:pt x="5034" y="1986"/>
                  </a:lnTo>
                  <a:lnTo>
                    <a:pt x="5535" y="1866"/>
                  </a:lnTo>
                  <a:lnTo>
                    <a:pt x="6017" y="1726"/>
                  </a:lnTo>
                  <a:lnTo>
                    <a:pt x="6518" y="1565"/>
                  </a:lnTo>
                  <a:lnTo>
                    <a:pt x="6999" y="1405"/>
                  </a:lnTo>
                  <a:lnTo>
                    <a:pt x="7481" y="1224"/>
                  </a:lnTo>
                  <a:lnTo>
                    <a:pt x="7962" y="1044"/>
                  </a:lnTo>
                  <a:lnTo>
                    <a:pt x="7962" y="1044"/>
                  </a:lnTo>
                  <a:lnTo>
                    <a:pt x="7541" y="502"/>
                  </a:lnTo>
                  <a:lnTo>
                    <a:pt x="7541" y="502"/>
                  </a:lnTo>
                  <a:lnTo>
                    <a:pt x="6538" y="562"/>
                  </a:lnTo>
                  <a:lnTo>
                    <a:pt x="5515" y="582"/>
                  </a:lnTo>
                  <a:lnTo>
                    <a:pt x="5515" y="582"/>
                  </a:lnTo>
                  <a:lnTo>
                    <a:pt x="4853" y="562"/>
                  </a:lnTo>
                  <a:lnTo>
                    <a:pt x="4172" y="542"/>
                  </a:lnTo>
                  <a:lnTo>
                    <a:pt x="3510" y="502"/>
                  </a:lnTo>
                  <a:lnTo>
                    <a:pt x="2828" y="442"/>
                  </a:lnTo>
                  <a:lnTo>
                    <a:pt x="2166" y="362"/>
                  </a:lnTo>
                  <a:lnTo>
                    <a:pt x="1504" y="262"/>
                  </a:lnTo>
                  <a:lnTo>
                    <a:pt x="842" y="141"/>
                  </a:lnTo>
                  <a:lnTo>
                    <a:pt x="20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11214225" y="4491950"/>
              <a:ext cx="227125" cy="165975"/>
            </a:xfrm>
            <a:custGeom>
              <a:avLst/>
              <a:gdLst/>
              <a:ahLst/>
              <a:cxnLst/>
              <a:rect l="l" t="t" r="r" b="b"/>
              <a:pathLst>
                <a:path w="9085" h="6639" fill="none" extrusionOk="0">
                  <a:moveTo>
                    <a:pt x="1464" y="0"/>
                  </a:moveTo>
                  <a:lnTo>
                    <a:pt x="1464" y="0"/>
                  </a:lnTo>
                  <a:lnTo>
                    <a:pt x="1544" y="301"/>
                  </a:lnTo>
                  <a:lnTo>
                    <a:pt x="1625" y="602"/>
                  </a:lnTo>
                  <a:lnTo>
                    <a:pt x="1665" y="903"/>
                  </a:lnTo>
                  <a:lnTo>
                    <a:pt x="1705" y="1223"/>
                  </a:lnTo>
                  <a:lnTo>
                    <a:pt x="1705" y="1544"/>
                  </a:lnTo>
                  <a:lnTo>
                    <a:pt x="1705" y="1865"/>
                  </a:lnTo>
                  <a:lnTo>
                    <a:pt x="1665" y="2186"/>
                  </a:lnTo>
                  <a:lnTo>
                    <a:pt x="1605" y="2527"/>
                  </a:lnTo>
                  <a:lnTo>
                    <a:pt x="1605" y="2527"/>
                  </a:lnTo>
                  <a:lnTo>
                    <a:pt x="1524" y="2828"/>
                  </a:lnTo>
                  <a:lnTo>
                    <a:pt x="1404" y="3149"/>
                  </a:lnTo>
                  <a:lnTo>
                    <a:pt x="1244" y="3469"/>
                  </a:lnTo>
                  <a:lnTo>
                    <a:pt x="1063" y="3810"/>
                  </a:lnTo>
                  <a:lnTo>
                    <a:pt x="823" y="4171"/>
                  </a:lnTo>
                  <a:lnTo>
                    <a:pt x="582" y="4532"/>
                  </a:lnTo>
                  <a:lnTo>
                    <a:pt x="301" y="4913"/>
                  </a:lnTo>
                  <a:lnTo>
                    <a:pt x="0" y="5274"/>
                  </a:lnTo>
                  <a:lnTo>
                    <a:pt x="0" y="5274"/>
                  </a:lnTo>
                  <a:lnTo>
                    <a:pt x="943" y="5575"/>
                  </a:lnTo>
                  <a:lnTo>
                    <a:pt x="1946" y="5836"/>
                  </a:lnTo>
                  <a:lnTo>
                    <a:pt x="2968" y="6077"/>
                  </a:lnTo>
                  <a:lnTo>
                    <a:pt x="4031" y="6257"/>
                  </a:lnTo>
                  <a:lnTo>
                    <a:pt x="5114" y="6418"/>
                  </a:lnTo>
                  <a:lnTo>
                    <a:pt x="6237" y="6538"/>
                  </a:lnTo>
                  <a:lnTo>
                    <a:pt x="7360" y="6598"/>
                  </a:lnTo>
                  <a:lnTo>
                    <a:pt x="7922" y="6618"/>
                  </a:lnTo>
                  <a:lnTo>
                    <a:pt x="8483" y="6638"/>
                  </a:lnTo>
                  <a:lnTo>
                    <a:pt x="8483" y="6638"/>
                  </a:lnTo>
                  <a:lnTo>
                    <a:pt x="9085" y="6618"/>
                  </a:lnTo>
                  <a:lnTo>
                    <a:pt x="9085" y="6618"/>
                  </a:lnTo>
                  <a:lnTo>
                    <a:pt x="9045" y="6598"/>
                  </a:lnTo>
                  <a:lnTo>
                    <a:pt x="9025" y="6558"/>
                  </a:lnTo>
                  <a:lnTo>
                    <a:pt x="9025" y="6558"/>
                  </a:lnTo>
                  <a:lnTo>
                    <a:pt x="8965" y="5896"/>
                  </a:lnTo>
                  <a:lnTo>
                    <a:pt x="8925" y="5214"/>
                  </a:lnTo>
                  <a:lnTo>
                    <a:pt x="8884" y="4532"/>
                  </a:lnTo>
                  <a:lnTo>
                    <a:pt x="8864" y="3851"/>
                  </a:lnTo>
                  <a:lnTo>
                    <a:pt x="8864" y="3851"/>
                  </a:lnTo>
                  <a:lnTo>
                    <a:pt x="8162" y="3650"/>
                  </a:lnTo>
                  <a:lnTo>
                    <a:pt x="7461" y="3449"/>
                  </a:lnTo>
                  <a:lnTo>
                    <a:pt x="6759" y="3209"/>
                  </a:lnTo>
                  <a:lnTo>
                    <a:pt x="6077" y="2948"/>
                  </a:lnTo>
                  <a:lnTo>
                    <a:pt x="6077" y="2948"/>
                  </a:lnTo>
                  <a:lnTo>
                    <a:pt x="5435" y="2687"/>
                  </a:lnTo>
                  <a:lnTo>
                    <a:pt x="4813" y="2387"/>
                  </a:lnTo>
                  <a:lnTo>
                    <a:pt x="4192" y="2046"/>
                  </a:lnTo>
                  <a:lnTo>
                    <a:pt x="3610" y="1705"/>
                  </a:lnTo>
                  <a:lnTo>
                    <a:pt x="3029" y="1324"/>
                  </a:lnTo>
                  <a:lnTo>
                    <a:pt x="2487" y="903"/>
                  </a:lnTo>
                  <a:lnTo>
                    <a:pt x="1966" y="481"/>
                  </a:lnTo>
                  <a:lnTo>
                    <a:pt x="14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11161575" y="3984550"/>
              <a:ext cx="64200" cy="193550"/>
            </a:xfrm>
            <a:custGeom>
              <a:avLst/>
              <a:gdLst/>
              <a:ahLst/>
              <a:cxnLst/>
              <a:rect l="l" t="t" r="r" b="b"/>
              <a:pathLst>
                <a:path w="2568" h="7742" fill="none" extrusionOk="0">
                  <a:moveTo>
                    <a:pt x="462" y="1"/>
                  </a:moveTo>
                  <a:lnTo>
                    <a:pt x="462" y="1"/>
                  </a:ln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11435825" y="4588200"/>
              <a:ext cx="12550" cy="69225"/>
            </a:xfrm>
            <a:custGeom>
              <a:avLst/>
              <a:gdLst/>
              <a:ahLst/>
              <a:cxnLst/>
              <a:rect l="l" t="t" r="r" b="b"/>
              <a:pathLst>
                <a:path w="502" h="2769" extrusionOk="0">
                  <a:moveTo>
                    <a:pt x="0" y="1"/>
                  </a:moveTo>
                  <a:lnTo>
                    <a:pt x="20" y="682"/>
                  </a:lnTo>
                  <a:lnTo>
                    <a:pt x="61" y="1364"/>
                  </a:lnTo>
                  <a:lnTo>
                    <a:pt x="101" y="2046"/>
                  </a:lnTo>
                  <a:lnTo>
                    <a:pt x="161" y="2708"/>
                  </a:lnTo>
                  <a:lnTo>
                    <a:pt x="181" y="2748"/>
                  </a:lnTo>
                  <a:lnTo>
                    <a:pt x="221" y="2768"/>
                  </a:lnTo>
                  <a:lnTo>
                    <a:pt x="301" y="2768"/>
                  </a:lnTo>
                  <a:lnTo>
                    <a:pt x="341" y="2748"/>
                  </a:lnTo>
                  <a:lnTo>
                    <a:pt x="361" y="2688"/>
                  </a:lnTo>
                  <a:lnTo>
                    <a:pt x="422" y="2046"/>
                  </a:lnTo>
                  <a:lnTo>
                    <a:pt x="462" y="1404"/>
                  </a:lnTo>
                  <a:lnTo>
                    <a:pt x="482" y="763"/>
                  </a:lnTo>
                  <a:lnTo>
                    <a:pt x="502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extrusionOk="0">
                  <a:moveTo>
                    <a:pt x="3551" y="0"/>
                  </a:moveTo>
                  <a:lnTo>
                    <a:pt x="3230" y="301"/>
                  </a:lnTo>
                  <a:lnTo>
                    <a:pt x="2869" y="682"/>
                  </a:lnTo>
                  <a:lnTo>
                    <a:pt x="2428" y="1184"/>
                  </a:lnTo>
                  <a:lnTo>
                    <a:pt x="2187" y="1464"/>
                  </a:lnTo>
                  <a:lnTo>
                    <a:pt x="1946" y="1805"/>
                  </a:lnTo>
                  <a:lnTo>
                    <a:pt x="1686" y="2146"/>
                  </a:lnTo>
                  <a:lnTo>
                    <a:pt x="1445" y="2527"/>
                  </a:lnTo>
                  <a:lnTo>
                    <a:pt x="1184" y="2928"/>
                  </a:lnTo>
                  <a:lnTo>
                    <a:pt x="964" y="3350"/>
                  </a:lnTo>
                  <a:lnTo>
                    <a:pt x="723" y="3811"/>
                  </a:lnTo>
                  <a:lnTo>
                    <a:pt x="522" y="4272"/>
                  </a:lnTo>
                  <a:lnTo>
                    <a:pt x="362" y="4713"/>
                  </a:lnTo>
                  <a:lnTo>
                    <a:pt x="222" y="5175"/>
                  </a:lnTo>
                  <a:lnTo>
                    <a:pt x="101" y="5656"/>
                  </a:lnTo>
                  <a:lnTo>
                    <a:pt x="1" y="6137"/>
                  </a:lnTo>
                  <a:lnTo>
                    <a:pt x="2628" y="8744"/>
                  </a:lnTo>
                  <a:lnTo>
                    <a:pt x="2628" y="8203"/>
                  </a:lnTo>
                  <a:lnTo>
                    <a:pt x="2668" y="7581"/>
                  </a:lnTo>
                  <a:lnTo>
                    <a:pt x="2728" y="6779"/>
                  </a:lnTo>
                  <a:lnTo>
                    <a:pt x="2849" y="5836"/>
                  </a:lnTo>
                  <a:lnTo>
                    <a:pt x="3009" y="4793"/>
                  </a:lnTo>
                  <a:lnTo>
                    <a:pt x="3109" y="4252"/>
                  </a:lnTo>
                  <a:lnTo>
                    <a:pt x="3210" y="3711"/>
                  </a:lnTo>
                  <a:lnTo>
                    <a:pt x="3350" y="3169"/>
                  </a:lnTo>
                  <a:lnTo>
                    <a:pt x="3511" y="2608"/>
                  </a:lnTo>
                  <a:lnTo>
                    <a:pt x="3671" y="2126"/>
                  </a:lnTo>
                  <a:lnTo>
                    <a:pt x="3831" y="1665"/>
                  </a:lnTo>
                  <a:lnTo>
                    <a:pt x="4012" y="1204"/>
                  </a:lnTo>
                  <a:lnTo>
                    <a:pt x="4232" y="763"/>
                  </a:lnTo>
                  <a:lnTo>
                    <a:pt x="4433" y="361"/>
                  </a:lnTo>
                  <a:lnTo>
                    <a:pt x="4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fill="none" extrusionOk="0">
                  <a:moveTo>
                    <a:pt x="4674" y="0"/>
                  </a:moveTo>
                  <a:lnTo>
                    <a:pt x="4674" y="0"/>
                  </a:lnTo>
                  <a:lnTo>
                    <a:pt x="4433" y="361"/>
                  </a:lnTo>
                  <a:lnTo>
                    <a:pt x="4232" y="763"/>
                  </a:lnTo>
                  <a:lnTo>
                    <a:pt x="4232" y="763"/>
                  </a:lnTo>
                  <a:lnTo>
                    <a:pt x="4012" y="1204"/>
                  </a:lnTo>
                  <a:lnTo>
                    <a:pt x="3831" y="1665"/>
                  </a:lnTo>
                  <a:lnTo>
                    <a:pt x="3671" y="2126"/>
                  </a:lnTo>
                  <a:lnTo>
                    <a:pt x="3511" y="2608"/>
                  </a:lnTo>
                  <a:lnTo>
                    <a:pt x="3511" y="2608"/>
                  </a:lnTo>
                  <a:lnTo>
                    <a:pt x="3350" y="3169"/>
                  </a:lnTo>
                  <a:lnTo>
                    <a:pt x="3210" y="3711"/>
                  </a:lnTo>
                  <a:lnTo>
                    <a:pt x="3109" y="4252"/>
                  </a:lnTo>
                  <a:lnTo>
                    <a:pt x="3009" y="4793"/>
                  </a:lnTo>
                  <a:lnTo>
                    <a:pt x="2849" y="5836"/>
                  </a:lnTo>
                  <a:lnTo>
                    <a:pt x="2728" y="6779"/>
                  </a:lnTo>
                  <a:lnTo>
                    <a:pt x="2668" y="7581"/>
                  </a:lnTo>
                  <a:lnTo>
                    <a:pt x="2628" y="8203"/>
                  </a:lnTo>
                  <a:lnTo>
                    <a:pt x="2628" y="8744"/>
                  </a:lnTo>
                  <a:lnTo>
                    <a:pt x="1" y="6137"/>
                  </a:lnTo>
                  <a:lnTo>
                    <a:pt x="1" y="6137"/>
                  </a:lnTo>
                  <a:lnTo>
                    <a:pt x="101" y="5656"/>
                  </a:lnTo>
                  <a:lnTo>
                    <a:pt x="222" y="5175"/>
                  </a:lnTo>
                  <a:lnTo>
                    <a:pt x="362" y="4713"/>
                  </a:lnTo>
                  <a:lnTo>
                    <a:pt x="522" y="4272"/>
                  </a:lnTo>
                  <a:lnTo>
                    <a:pt x="522" y="4272"/>
                  </a:lnTo>
                  <a:lnTo>
                    <a:pt x="723" y="3811"/>
                  </a:lnTo>
                  <a:lnTo>
                    <a:pt x="964" y="3350"/>
                  </a:lnTo>
                  <a:lnTo>
                    <a:pt x="1184" y="2928"/>
                  </a:lnTo>
                  <a:lnTo>
                    <a:pt x="1445" y="2527"/>
                  </a:lnTo>
                  <a:lnTo>
                    <a:pt x="1686" y="2146"/>
                  </a:lnTo>
                  <a:lnTo>
                    <a:pt x="1946" y="1805"/>
                  </a:lnTo>
                  <a:lnTo>
                    <a:pt x="2187" y="1464"/>
                  </a:lnTo>
                  <a:lnTo>
                    <a:pt x="2428" y="1184"/>
                  </a:lnTo>
                  <a:lnTo>
                    <a:pt x="2869" y="682"/>
                  </a:lnTo>
                  <a:lnTo>
                    <a:pt x="3230" y="301"/>
                  </a:lnTo>
                  <a:lnTo>
                    <a:pt x="3551" y="0"/>
                  </a:lnTo>
                  <a:lnTo>
                    <a:pt x="3771" y="0"/>
                  </a:lnTo>
                  <a:lnTo>
                    <a:pt x="46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extrusionOk="0">
                  <a:moveTo>
                    <a:pt x="0" y="0"/>
                  </a:moveTo>
                  <a:lnTo>
                    <a:pt x="241" y="361"/>
                  </a:lnTo>
                  <a:lnTo>
                    <a:pt x="461" y="763"/>
                  </a:lnTo>
                  <a:lnTo>
                    <a:pt x="642" y="1123"/>
                  </a:lnTo>
                  <a:lnTo>
                    <a:pt x="802" y="1484"/>
                  </a:lnTo>
                  <a:lnTo>
                    <a:pt x="943" y="1845"/>
                  </a:lnTo>
                  <a:lnTo>
                    <a:pt x="1083" y="2247"/>
                  </a:lnTo>
                  <a:lnTo>
                    <a:pt x="1264" y="2808"/>
                  </a:lnTo>
                  <a:lnTo>
                    <a:pt x="1424" y="3370"/>
                  </a:lnTo>
                  <a:lnTo>
                    <a:pt x="1585" y="3951"/>
                  </a:lnTo>
                  <a:lnTo>
                    <a:pt x="1705" y="4513"/>
                  </a:lnTo>
                  <a:lnTo>
                    <a:pt x="1805" y="5054"/>
                  </a:lnTo>
                  <a:lnTo>
                    <a:pt x="1885" y="5596"/>
                  </a:lnTo>
                  <a:lnTo>
                    <a:pt x="2026" y="6598"/>
                  </a:lnTo>
                  <a:lnTo>
                    <a:pt x="2126" y="7461"/>
                  </a:lnTo>
                  <a:lnTo>
                    <a:pt x="2166" y="8123"/>
                  </a:lnTo>
                  <a:lnTo>
                    <a:pt x="2186" y="8724"/>
                  </a:lnTo>
                  <a:lnTo>
                    <a:pt x="4773" y="6077"/>
                  </a:lnTo>
                  <a:lnTo>
                    <a:pt x="4653" y="5495"/>
                  </a:lnTo>
                  <a:lnTo>
                    <a:pt x="4492" y="4954"/>
                  </a:lnTo>
                  <a:lnTo>
                    <a:pt x="4292" y="4412"/>
                  </a:lnTo>
                  <a:lnTo>
                    <a:pt x="4091" y="3911"/>
                  </a:lnTo>
                  <a:lnTo>
                    <a:pt x="3851" y="3430"/>
                  </a:lnTo>
                  <a:lnTo>
                    <a:pt x="3590" y="2969"/>
                  </a:lnTo>
                  <a:lnTo>
                    <a:pt x="3329" y="2547"/>
                  </a:lnTo>
                  <a:lnTo>
                    <a:pt x="3049" y="2146"/>
                  </a:lnTo>
                  <a:lnTo>
                    <a:pt x="2688" y="1665"/>
                  </a:lnTo>
                  <a:lnTo>
                    <a:pt x="2347" y="1244"/>
                  </a:lnTo>
                  <a:lnTo>
                    <a:pt x="2026" y="883"/>
                  </a:lnTo>
                  <a:lnTo>
                    <a:pt x="1725" y="562"/>
                  </a:lnTo>
                  <a:lnTo>
                    <a:pt x="1284" y="141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fill="none" extrusionOk="0">
                  <a:moveTo>
                    <a:pt x="4773" y="6077"/>
                  </a:moveTo>
                  <a:lnTo>
                    <a:pt x="2186" y="8724"/>
                  </a:lnTo>
                  <a:lnTo>
                    <a:pt x="2186" y="8724"/>
                  </a:lnTo>
                  <a:lnTo>
                    <a:pt x="2166" y="8123"/>
                  </a:lnTo>
                  <a:lnTo>
                    <a:pt x="2126" y="7461"/>
                  </a:lnTo>
                  <a:lnTo>
                    <a:pt x="2026" y="6598"/>
                  </a:lnTo>
                  <a:lnTo>
                    <a:pt x="1885" y="5596"/>
                  </a:lnTo>
                  <a:lnTo>
                    <a:pt x="1805" y="5054"/>
                  </a:lnTo>
                  <a:lnTo>
                    <a:pt x="1705" y="4513"/>
                  </a:lnTo>
                  <a:lnTo>
                    <a:pt x="1585" y="3951"/>
                  </a:lnTo>
                  <a:lnTo>
                    <a:pt x="1424" y="3370"/>
                  </a:lnTo>
                  <a:lnTo>
                    <a:pt x="1264" y="2808"/>
                  </a:lnTo>
                  <a:lnTo>
                    <a:pt x="1083" y="2247"/>
                  </a:lnTo>
                  <a:lnTo>
                    <a:pt x="1083" y="2247"/>
                  </a:lnTo>
                  <a:lnTo>
                    <a:pt x="943" y="1845"/>
                  </a:lnTo>
                  <a:lnTo>
                    <a:pt x="802" y="1484"/>
                  </a:lnTo>
                  <a:lnTo>
                    <a:pt x="642" y="1123"/>
                  </a:lnTo>
                  <a:lnTo>
                    <a:pt x="461" y="763"/>
                  </a:lnTo>
                  <a:lnTo>
                    <a:pt x="461" y="763"/>
                  </a:lnTo>
                  <a:lnTo>
                    <a:pt x="241" y="361"/>
                  </a:lnTo>
                  <a:lnTo>
                    <a:pt x="0" y="0"/>
                  </a:lnTo>
                  <a:lnTo>
                    <a:pt x="903" y="0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84" y="141"/>
                  </a:lnTo>
                  <a:lnTo>
                    <a:pt x="1725" y="562"/>
                  </a:lnTo>
                  <a:lnTo>
                    <a:pt x="2026" y="883"/>
                  </a:lnTo>
                  <a:lnTo>
                    <a:pt x="2347" y="1244"/>
                  </a:lnTo>
                  <a:lnTo>
                    <a:pt x="2688" y="1665"/>
                  </a:lnTo>
                  <a:lnTo>
                    <a:pt x="3049" y="2146"/>
                  </a:lnTo>
                  <a:lnTo>
                    <a:pt x="3049" y="2146"/>
                  </a:lnTo>
                  <a:lnTo>
                    <a:pt x="3329" y="2547"/>
                  </a:lnTo>
                  <a:lnTo>
                    <a:pt x="3590" y="2969"/>
                  </a:lnTo>
                  <a:lnTo>
                    <a:pt x="3851" y="3430"/>
                  </a:lnTo>
                  <a:lnTo>
                    <a:pt x="4091" y="3911"/>
                  </a:lnTo>
                  <a:lnTo>
                    <a:pt x="4292" y="4412"/>
                  </a:lnTo>
                  <a:lnTo>
                    <a:pt x="4492" y="4954"/>
                  </a:lnTo>
                  <a:lnTo>
                    <a:pt x="4653" y="5495"/>
                  </a:lnTo>
                  <a:lnTo>
                    <a:pt x="4773" y="6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extrusionOk="0">
                  <a:moveTo>
                    <a:pt x="2628" y="1"/>
                  </a:move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fill="none" extrusionOk="0">
                  <a:moveTo>
                    <a:pt x="2628" y="1"/>
                  </a:moveTo>
                  <a:lnTo>
                    <a:pt x="2628" y="1"/>
                  </a:lnTo>
                  <a:lnTo>
                    <a:pt x="2487" y="121"/>
                  </a:ln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189" y="281"/>
                  </a:lnTo>
                  <a:lnTo>
                    <a:pt x="318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extrusionOk="0">
                  <a:moveTo>
                    <a:pt x="1143" y="1"/>
                  </a:moveTo>
                  <a:lnTo>
                    <a:pt x="1063" y="12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fill="none" extrusionOk="0">
                  <a:moveTo>
                    <a:pt x="1143" y="1"/>
                  </a:moveTo>
                  <a:lnTo>
                    <a:pt x="1143" y="1"/>
                  </a:lnTo>
                  <a:lnTo>
                    <a:pt x="1063" y="121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602" y="301"/>
                  </a:lnTo>
                  <a:lnTo>
                    <a:pt x="60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304" y="121"/>
                  </a:lnTo>
                  <a:lnTo>
                    <a:pt x="11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extrusionOk="0">
                  <a:moveTo>
                    <a:pt x="1244" y="0"/>
                  </a:moveTo>
                  <a:lnTo>
                    <a:pt x="983" y="20"/>
                  </a:lnTo>
                  <a:lnTo>
                    <a:pt x="863" y="40"/>
                  </a:lnTo>
                  <a:lnTo>
                    <a:pt x="723" y="80"/>
                  </a:lnTo>
                  <a:lnTo>
                    <a:pt x="562" y="161"/>
                  </a:lnTo>
                  <a:lnTo>
                    <a:pt x="402" y="261"/>
                  </a:lnTo>
                  <a:lnTo>
                    <a:pt x="281" y="361"/>
                  </a:lnTo>
                  <a:lnTo>
                    <a:pt x="181" y="482"/>
                  </a:lnTo>
                  <a:lnTo>
                    <a:pt x="101" y="622"/>
                  </a:lnTo>
                  <a:lnTo>
                    <a:pt x="61" y="762"/>
                  </a:lnTo>
                  <a:lnTo>
                    <a:pt x="21" y="923"/>
                  </a:lnTo>
                  <a:lnTo>
                    <a:pt x="1" y="1103"/>
                  </a:lnTo>
                  <a:lnTo>
                    <a:pt x="1" y="1264"/>
                  </a:lnTo>
                  <a:lnTo>
                    <a:pt x="21" y="1464"/>
                  </a:lnTo>
                  <a:lnTo>
                    <a:pt x="61" y="1645"/>
                  </a:lnTo>
                  <a:lnTo>
                    <a:pt x="101" y="1845"/>
                  </a:lnTo>
                  <a:lnTo>
                    <a:pt x="221" y="2226"/>
                  </a:lnTo>
                  <a:lnTo>
                    <a:pt x="382" y="2627"/>
                  </a:lnTo>
                  <a:lnTo>
                    <a:pt x="562" y="3028"/>
                  </a:lnTo>
                  <a:lnTo>
                    <a:pt x="763" y="3410"/>
                  </a:lnTo>
                  <a:lnTo>
                    <a:pt x="1144" y="4091"/>
                  </a:lnTo>
                  <a:lnTo>
                    <a:pt x="1425" y="4593"/>
                  </a:lnTo>
                  <a:lnTo>
                    <a:pt x="1505" y="4753"/>
                  </a:lnTo>
                  <a:lnTo>
                    <a:pt x="1545" y="4853"/>
                  </a:lnTo>
                  <a:lnTo>
                    <a:pt x="1505" y="4994"/>
                  </a:lnTo>
                  <a:lnTo>
                    <a:pt x="1445" y="5174"/>
                  </a:lnTo>
                  <a:lnTo>
                    <a:pt x="1364" y="5395"/>
                  </a:lnTo>
                  <a:lnTo>
                    <a:pt x="1324" y="5636"/>
                  </a:lnTo>
                  <a:lnTo>
                    <a:pt x="1304" y="5776"/>
                  </a:lnTo>
                  <a:lnTo>
                    <a:pt x="1304" y="5896"/>
                  </a:lnTo>
                  <a:lnTo>
                    <a:pt x="1324" y="6017"/>
                  </a:lnTo>
                  <a:lnTo>
                    <a:pt x="1384" y="6137"/>
                  </a:lnTo>
                  <a:lnTo>
                    <a:pt x="1445" y="6237"/>
                  </a:lnTo>
                  <a:lnTo>
                    <a:pt x="1545" y="6358"/>
                  </a:lnTo>
                  <a:lnTo>
                    <a:pt x="1665" y="6458"/>
                  </a:lnTo>
                  <a:lnTo>
                    <a:pt x="1826" y="6538"/>
                  </a:lnTo>
                  <a:lnTo>
                    <a:pt x="1966" y="6598"/>
                  </a:lnTo>
                  <a:lnTo>
                    <a:pt x="2126" y="6638"/>
                  </a:lnTo>
                  <a:lnTo>
                    <a:pt x="2688" y="6638"/>
                  </a:lnTo>
                  <a:lnTo>
                    <a:pt x="2909" y="6598"/>
                  </a:lnTo>
                  <a:lnTo>
                    <a:pt x="3350" y="6498"/>
                  </a:lnTo>
                  <a:lnTo>
                    <a:pt x="3831" y="6358"/>
                  </a:lnTo>
                  <a:lnTo>
                    <a:pt x="4292" y="6177"/>
                  </a:lnTo>
                  <a:lnTo>
                    <a:pt x="4754" y="5976"/>
                  </a:lnTo>
                  <a:lnTo>
                    <a:pt x="5195" y="5736"/>
                  </a:lnTo>
                  <a:lnTo>
                    <a:pt x="5215" y="5736"/>
                  </a:lnTo>
                  <a:lnTo>
                    <a:pt x="5536" y="5515"/>
                  </a:lnTo>
                  <a:lnTo>
                    <a:pt x="5816" y="5295"/>
                  </a:lnTo>
                  <a:lnTo>
                    <a:pt x="6057" y="5074"/>
                  </a:lnTo>
                  <a:lnTo>
                    <a:pt x="6258" y="4873"/>
                  </a:lnTo>
                  <a:lnTo>
                    <a:pt x="6238" y="3871"/>
                  </a:lnTo>
                  <a:lnTo>
                    <a:pt x="6017" y="3590"/>
                  </a:lnTo>
                  <a:lnTo>
                    <a:pt x="5756" y="3269"/>
                  </a:lnTo>
                  <a:lnTo>
                    <a:pt x="5395" y="2868"/>
                  </a:lnTo>
                  <a:lnTo>
                    <a:pt x="4994" y="2427"/>
                  </a:lnTo>
                  <a:lnTo>
                    <a:pt x="4513" y="1946"/>
                  </a:lnTo>
                  <a:lnTo>
                    <a:pt x="3991" y="1484"/>
                  </a:lnTo>
                  <a:lnTo>
                    <a:pt x="3450" y="1023"/>
                  </a:lnTo>
                  <a:lnTo>
                    <a:pt x="3009" y="702"/>
                  </a:lnTo>
                  <a:lnTo>
                    <a:pt x="2708" y="502"/>
                  </a:lnTo>
                  <a:lnTo>
                    <a:pt x="2407" y="341"/>
                  </a:lnTo>
                  <a:lnTo>
                    <a:pt x="2106" y="201"/>
                  </a:lnTo>
                  <a:lnTo>
                    <a:pt x="1826" y="101"/>
                  </a:lnTo>
                  <a:lnTo>
                    <a:pt x="1525" y="4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fill="none" extrusionOk="0">
                  <a:moveTo>
                    <a:pt x="6258" y="4873"/>
                  </a:moveTo>
                  <a:lnTo>
                    <a:pt x="6258" y="4873"/>
                  </a:lnTo>
                  <a:lnTo>
                    <a:pt x="6057" y="5074"/>
                  </a:lnTo>
                  <a:lnTo>
                    <a:pt x="5816" y="5295"/>
                  </a:lnTo>
                  <a:lnTo>
                    <a:pt x="5536" y="5515"/>
                  </a:lnTo>
                  <a:lnTo>
                    <a:pt x="5215" y="5736"/>
                  </a:lnTo>
                  <a:lnTo>
                    <a:pt x="5195" y="5736"/>
                  </a:lnTo>
                  <a:lnTo>
                    <a:pt x="5195" y="5736"/>
                  </a:lnTo>
                  <a:lnTo>
                    <a:pt x="4754" y="5976"/>
                  </a:lnTo>
                  <a:lnTo>
                    <a:pt x="4292" y="6177"/>
                  </a:lnTo>
                  <a:lnTo>
                    <a:pt x="3831" y="6358"/>
                  </a:lnTo>
                  <a:lnTo>
                    <a:pt x="3350" y="6498"/>
                  </a:lnTo>
                  <a:lnTo>
                    <a:pt x="2909" y="6598"/>
                  </a:lnTo>
                  <a:lnTo>
                    <a:pt x="2688" y="6638"/>
                  </a:lnTo>
                  <a:lnTo>
                    <a:pt x="2487" y="6638"/>
                  </a:lnTo>
                  <a:lnTo>
                    <a:pt x="2307" y="6638"/>
                  </a:lnTo>
                  <a:lnTo>
                    <a:pt x="2126" y="6638"/>
                  </a:lnTo>
                  <a:lnTo>
                    <a:pt x="1966" y="6598"/>
                  </a:lnTo>
                  <a:lnTo>
                    <a:pt x="1826" y="6538"/>
                  </a:lnTo>
                  <a:lnTo>
                    <a:pt x="1826" y="6538"/>
                  </a:lnTo>
                  <a:lnTo>
                    <a:pt x="1665" y="6458"/>
                  </a:lnTo>
                  <a:lnTo>
                    <a:pt x="1545" y="6358"/>
                  </a:lnTo>
                  <a:lnTo>
                    <a:pt x="1445" y="6237"/>
                  </a:lnTo>
                  <a:lnTo>
                    <a:pt x="1384" y="6137"/>
                  </a:lnTo>
                  <a:lnTo>
                    <a:pt x="1324" y="6017"/>
                  </a:lnTo>
                  <a:lnTo>
                    <a:pt x="1304" y="5896"/>
                  </a:lnTo>
                  <a:lnTo>
                    <a:pt x="1304" y="5776"/>
                  </a:lnTo>
                  <a:lnTo>
                    <a:pt x="1324" y="5636"/>
                  </a:lnTo>
                  <a:lnTo>
                    <a:pt x="1364" y="5395"/>
                  </a:lnTo>
                  <a:lnTo>
                    <a:pt x="1445" y="5174"/>
                  </a:lnTo>
                  <a:lnTo>
                    <a:pt x="1505" y="4994"/>
                  </a:lnTo>
                  <a:lnTo>
                    <a:pt x="1545" y="4853"/>
                  </a:lnTo>
                  <a:lnTo>
                    <a:pt x="1545" y="4853"/>
                  </a:lnTo>
                  <a:lnTo>
                    <a:pt x="1505" y="4753"/>
                  </a:lnTo>
                  <a:lnTo>
                    <a:pt x="1425" y="4593"/>
                  </a:lnTo>
                  <a:lnTo>
                    <a:pt x="1144" y="4091"/>
                  </a:lnTo>
                  <a:lnTo>
                    <a:pt x="763" y="3410"/>
                  </a:lnTo>
                  <a:lnTo>
                    <a:pt x="562" y="3028"/>
                  </a:lnTo>
                  <a:lnTo>
                    <a:pt x="382" y="2627"/>
                  </a:lnTo>
                  <a:lnTo>
                    <a:pt x="221" y="2226"/>
                  </a:lnTo>
                  <a:lnTo>
                    <a:pt x="101" y="1845"/>
                  </a:lnTo>
                  <a:lnTo>
                    <a:pt x="61" y="1645"/>
                  </a:lnTo>
                  <a:lnTo>
                    <a:pt x="21" y="1464"/>
                  </a:lnTo>
                  <a:lnTo>
                    <a:pt x="1" y="1264"/>
                  </a:lnTo>
                  <a:lnTo>
                    <a:pt x="1" y="1103"/>
                  </a:lnTo>
                  <a:lnTo>
                    <a:pt x="21" y="923"/>
                  </a:lnTo>
                  <a:lnTo>
                    <a:pt x="61" y="762"/>
                  </a:lnTo>
                  <a:lnTo>
                    <a:pt x="101" y="622"/>
                  </a:lnTo>
                  <a:lnTo>
                    <a:pt x="181" y="482"/>
                  </a:lnTo>
                  <a:lnTo>
                    <a:pt x="281" y="361"/>
                  </a:lnTo>
                  <a:lnTo>
                    <a:pt x="402" y="261"/>
                  </a:lnTo>
                  <a:lnTo>
                    <a:pt x="562" y="161"/>
                  </a:lnTo>
                  <a:lnTo>
                    <a:pt x="723" y="80"/>
                  </a:lnTo>
                  <a:lnTo>
                    <a:pt x="723" y="80"/>
                  </a:lnTo>
                  <a:lnTo>
                    <a:pt x="863" y="40"/>
                  </a:lnTo>
                  <a:lnTo>
                    <a:pt x="983" y="20"/>
                  </a:lnTo>
                  <a:lnTo>
                    <a:pt x="1244" y="0"/>
                  </a:lnTo>
                  <a:lnTo>
                    <a:pt x="1525" y="40"/>
                  </a:lnTo>
                  <a:lnTo>
                    <a:pt x="1826" y="101"/>
                  </a:lnTo>
                  <a:lnTo>
                    <a:pt x="2106" y="201"/>
                  </a:lnTo>
                  <a:lnTo>
                    <a:pt x="2407" y="341"/>
                  </a:lnTo>
                  <a:lnTo>
                    <a:pt x="2708" y="5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450" y="1023"/>
                  </a:lnTo>
                  <a:lnTo>
                    <a:pt x="3450" y="1023"/>
                  </a:lnTo>
                  <a:lnTo>
                    <a:pt x="3991" y="1484"/>
                  </a:lnTo>
                  <a:lnTo>
                    <a:pt x="4513" y="1946"/>
                  </a:lnTo>
                  <a:lnTo>
                    <a:pt x="4994" y="2427"/>
                  </a:lnTo>
                  <a:lnTo>
                    <a:pt x="5395" y="2868"/>
                  </a:lnTo>
                  <a:lnTo>
                    <a:pt x="5756" y="3269"/>
                  </a:lnTo>
                  <a:lnTo>
                    <a:pt x="6017" y="3590"/>
                  </a:lnTo>
                  <a:lnTo>
                    <a:pt x="6238" y="3871"/>
                  </a:lnTo>
                  <a:lnTo>
                    <a:pt x="6258" y="48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11350100" y="4072300"/>
              <a:ext cx="46150" cy="42650"/>
            </a:xfrm>
            <a:custGeom>
              <a:avLst/>
              <a:gdLst/>
              <a:ahLst/>
              <a:cxnLst/>
              <a:rect l="l" t="t" r="r" b="b"/>
              <a:pathLst>
                <a:path w="1846" h="1706" extrusionOk="0">
                  <a:moveTo>
                    <a:pt x="642" y="0"/>
                  </a:moveTo>
                  <a:lnTo>
                    <a:pt x="542" y="20"/>
                  </a:lnTo>
                  <a:lnTo>
                    <a:pt x="421" y="61"/>
                  </a:lnTo>
                  <a:lnTo>
                    <a:pt x="321" y="101"/>
                  </a:lnTo>
                  <a:lnTo>
                    <a:pt x="221" y="181"/>
                  </a:lnTo>
                  <a:lnTo>
                    <a:pt x="140" y="261"/>
                  </a:lnTo>
                  <a:lnTo>
                    <a:pt x="80" y="361"/>
                  </a:lnTo>
                  <a:lnTo>
                    <a:pt x="20" y="482"/>
                  </a:lnTo>
                  <a:lnTo>
                    <a:pt x="0" y="622"/>
                  </a:lnTo>
                  <a:lnTo>
                    <a:pt x="0" y="762"/>
                  </a:lnTo>
                  <a:lnTo>
                    <a:pt x="20" y="883"/>
                  </a:lnTo>
                  <a:lnTo>
                    <a:pt x="60" y="1023"/>
                  </a:lnTo>
                  <a:lnTo>
                    <a:pt x="140" y="1164"/>
                  </a:lnTo>
                  <a:lnTo>
                    <a:pt x="221" y="1264"/>
                  </a:lnTo>
                  <a:lnTo>
                    <a:pt x="321" y="1384"/>
                  </a:lnTo>
                  <a:lnTo>
                    <a:pt x="421" y="1464"/>
                  </a:lnTo>
                  <a:lnTo>
                    <a:pt x="602" y="1565"/>
                  </a:lnTo>
                  <a:lnTo>
                    <a:pt x="782" y="1645"/>
                  </a:lnTo>
                  <a:lnTo>
                    <a:pt x="963" y="1685"/>
                  </a:lnTo>
                  <a:lnTo>
                    <a:pt x="1163" y="1705"/>
                  </a:lnTo>
                  <a:lnTo>
                    <a:pt x="1324" y="1685"/>
                  </a:lnTo>
                  <a:lnTo>
                    <a:pt x="1484" y="1665"/>
                  </a:lnTo>
                  <a:lnTo>
                    <a:pt x="1645" y="1625"/>
                  </a:lnTo>
                  <a:lnTo>
                    <a:pt x="1785" y="1585"/>
                  </a:lnTo>
                  <a:lnTo>
                    <a:pt x="1825" y="1565"/>
                  </a:lnTo>
                  <a:lnTo>
                    <a:pt x="1845" y="1545"/>
                  </a:lnTo>
                  <a:lnTo>
                    <a:pt x="1845" y="1484"/>
                  </a:lnTo>
                  <a:lnTo>
                    <a:pt x="1825" y="1444"/>
                  </a:lnTo>
                  <a:lnTo>
                    <a:pt x="1765" y="1444"/>
                  </a:lnTo>
                  <a:lnTo>
                    <a:pt x="1544" y="1484"/>
                  </a:lnTo>
                  <a:lnTo>
                    <a:pt x="1304" y="1504"/>
                  </a:lnTo>
                  <a:lnTo>
                    <a:pt x="1123" y="1484"/>
                  </a:lnTo>
                  <a:lnTo>
                    <a:pt x="943" y="1444"/>
                  </a:lnTo>
                  <a:lnTo>
                    <a:pt x="762" y="1364"/>
                  </a:lnTo>
                  <a:lnTo>
                    <a:pt x="602" y="1244"/>
                  </a:lnTo>
                  <a:lnTo>
                    <a:pt x="521" y="1164"/>
                  </a:lnTo>
                  <a:lnTo>
                    <a:pt x="441" y="1063"/>
                  </a:lnTo>
                  <a:lnTo>
                    <a:pt x="381" y="963"/>
                  </a:lnTo>
                  <a:lnTo>
                    <a:pt x="341" y="863"/>
                  </a:lnTo>
                  <a:lnTo>
                    <a:pt x="321" y="742"/>
                  </a:lnTo>
                  <a:lnTo>
                    <a:pt x="321" y="642"/>
                  </a:lnTo>
                  <a:lnTo>
                    <a:pt x="381" y="542"/>
                  </a:lnTo>
                  <a:lnTo>
                    <a:pt x="461" y="442"/>
                  </a:lnTo>
                  <a:lnTo>
                    <a:pt x="562" y="381"/>
                  </a:lnTo>
                  <a:lnTo>
                    <a:pt x="682" y="341"/>
                  </a:lnTo>
                  <a:lnTo>
                    <a:pt x="802" y="321"/>
                  </a:lnTo>
                  <a:lnTo>
                    <a:pt x="923" y="301"/>
                  </a:lnTo>
                  <a:lnTo>
                    <a:pt x="1103" y="321"/>
                  </a:lnTo>
                  <a:lnTo>
                    <a:pt x="1284" y="361"/>
                  </a:lnTo>
                  <a:lnTo>
                    <a:pt x="1464" y="401"/>
                  </a:lnTo>
                  <a:lnTo>
                    <a:pt x="1645" y="462"/>
                  </a:lnTo>
                  <a:lnTo>
                    <a:pt x="1645" y="221"/>
                  </a:lnTo>
                  <a:lnTo>
                    <a:pt x="1645" y="201"/>
                  </a:lnTo>
                  <a:lnTo>
                    <a:pt x="1424" y="121"/>
                  </a:lnTo>
                  <a:lnTo>
                    <a:pt x="1203" y="61"/>
                  </a:lnTo>
                  <a:lnTo>
                    <a:pt x="983" y="2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extrusionOk="0">
                  <a:moveTo>
                    <a:pt x="1" y="0"/>
                  </a:move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extrusionOk="0">
                  <a:moveTo>
                    <a:pt x="4853" y="0"/>
                  </a:moveTo>
                  <a:lnTo>
                    <a:pt x="4633" y="40"/>
                  </a:lnTo>
                  <a:lnTo>
                    <a:pt x="4412" y="80"/>
                  </a:lnTo>
                  <a:lnTo>
                    <a:pt x="4192" y="160"/>
                  </a:lnTo>
                  <a:lnTo>
                    <a:pt x="3971" y="261"/>
                  </a:lnTo>
                  <a:lnTo>
                    <a:pt x="3730" y="381"/>
                  </a:lnTo>
                  <a:lnTo>
                    <a:pt x="3510" y="501"/>
                  </a:lnTo>
                  <a:lnTo>
                    <a:pt x="3289" y="662"/>
                  </a:lnTo>
                  <a:lnTo>
                    <a:pt x="2828" y="983"/>
                  </a:lnTo>
                  <a:lnTo>
                    <a:pt x="2387" y="1344"/>
                  </a:lnTo>
                  <a:lnTo>
                    <a:pt x="1966" y="1745"/>
                  </a:lnTo>
                  <a:lnTo>
                    <a:pt x="1565" y="2126"/>
                  </a:lnTo>
                  <a:lnTo>
                    <a:pt x="1184" y="2527"/>
                  </a:lnTo>
                  <a:lnTo>
                    <a:pt x="562" y="3229"/>
                  </a:lnTo>
                  <a:lnTo>
                    <a:pt x="141" y="3750"/>
                  </a:lnTo>
                  <a:lnTo>
                    <a:pt x="0" y="3931"/>
                  </a:lnTo>
                  <a:lnTo>
                    <a:pt x="0" y="4933"/>
                  </a:lnTo>
                  <a:lnTo>
                    <a:pt x="181" y="5114"/>
                  </a:lnTo>
                  <a:lnTo>
                    <a:pt x="381" y="5314"/>
                  </a:lnTo>
                  <a:lnTo>
                    <a:pt x="622" y="5495"/>
                  </a:lnTo>
                  <a:lnTo>
                    <a:pt x="903" y="5696"/>
                  </a:lnTo>
                  <a:lnTo>
                    <a:pt x="1224" y="5856"/>
                  </a:lnTo>
                  <a:lnTo>
                    <a:pt x="1544" y="6036"/>
                  </a:lnTo>
                  <a:lnTo>
                    <a:pt x="1885" y="6177"/>
                  </a:lnTo>
                  <a:lnTo>
                    <a:pt x="2246" y="6317"/>
                  </a:lnTo>
                  <a:lnTo>
                    <a:pt x="2567" y="6438"/>
                  </a:lnTo>
                  <a:lnTo>
                    <a:pt x="2888" y="6518"/>
                  </a:lnTo>
                  <a:lnTo>
                    <a:pt x="3209" y="6578"/>
                  </a:lnTo>
                  <a:lnTo>
                    <a:pt x="3510" y="6638"/>
                  </a:lnTo>
                  <a:lnTo>
                    <a:pt x="3791" y="6658"/>
                  </a:lnTo>
                  <a:lnTo>
                    <a:pt x="4031" y="6658"/>
                  </a:lnTo>
                  <a:lnTo>
                    <a:pt x="4272" y="6618"/>
                  </a:lnTo>
                  <a:lnTo>
                    <a:pt x="4452" y="6538"/>
                  </a:lnTo>
                  <a:lnTo>
                    <a:pt x="4613" y="6458"/>
                  </a:lnTo>
                  <a:lnTo>
                    <a:pt x="4733" y="6357"/>
                  </a:lnTo>
                  <a:lnTo>
                    <a:pt x="4833" y="6237"/>
                  </a:lnTo>
                  <a:lnTo>
                    <a:pt x="4894" y="6117"/>
                  </a:lnTo>
                  <a:lnTo>
                    <a:pt x="4954" y="5996"/>
                  </a:lnTo>
                  <a:lnTo>
                    <a:pt x="4974" y="5876"/>
                  </a:lnTo>
                  <a:lnTo>
                    <a:pt x="4974" y="5756"/>
                  </a:lnTo>
                  <a:lnTo>
                    <a:pt x="4954" y="5635"/>
                  </a:lnTo>
                  <a:lnTo>
                    <a:pt x="4894" y="5395"/>
                  </a:lnTo>
                  <a:lnTo>
                    <a:pt x="4833" y="5174"/>
                  </a:lnTo>
                  <a:lnTo>
                    <a:pt x="4753" y="4994"/>
                  </a:lnTo>
                  <a:lnTo>
                    <a:pt x="4713" y="4853"/>
                  </a:lnTo>
                  <a:lnTo>
                    <a:pt x="4733" y="4793"/>
                  </a:lnTo>
                  <a:lnTo>
                    <a:pt x="4773" y="4713"/>
                  </a:lnTo>
                  <a:lnTo>
                    <a:pt x="4914" y="4432"/>
                  </a:lnTo>
                  <a:lnTo>
                    <a:pt x="5355" y="3630"/>
                  </a:lnTo>
                  <a:lnTo>
                    <a:pt x="5595" y="3129"/>
                  </a:lnTo>
                  <a:lnTo>
                    <a:pt x="5836" y="2587"/>
                  </a:lnTo>
                  <a:lnTo>
                    <a:pt x="5956" y="2326"/>
                  </a:lnTo>
                  <a:lnTo>
                    <a:pt x="6037" y="2066"/>
                  </a:lnTo>
                  <a:lnTo>
                    <a:pt x="6117" y="1785"/>
                  </a:lnTo>
                  <a:lnTo>
                    <a:pt x="6157" y="1524"/>
                  </a:lnTo>
                  <a:lnTo>
                    <a:pt x="6197" y="1284"/>
                  </a:lnTo>
                  <a:lnTo>
                    <a:pt x="6197" y="1063"/>
                  </a:lnTo>
                  <a:lnTo>
                    <a:pt x="6157" y="842"/>
                  </a:lnTo>
                  <a:lnTo>
                    <a:pt x="6097" y="642"/>
                  </a:lnTo>
                  <a:lnTo>
                    <a:pt x="5997" y="461"/>
                  </a:lnTo>
                  <a:lnTo>
                    <a:pt x="5856" y="301"/>
                  </a:lnTo>
                  <a:lnTo>
                    <a:pt x="5776" y="241"/>
                  </a:lnTo>
                  <a:lnTo>
                    <a:pt x="5676" y="160"/>
                  </a:lnTo>
                  <a:lnTo>
                    <a:pt x="5455" y="60"/>
                  </a:lnTo>
                  <a:lnTo>
                    <a:pt x="5255" y="20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fill="none" extrusionOk="0">
                  <a:moveTo>
                    <a:pt x="6157" y="1524"/>
                  </a:moveTo>
                  <a:lnTo>
                    <a:pt x="6157" y="1524"/>
                  </a:lnTo>
                  <a:lnTo>
                    <a:pt x="6117" y="1785"/>
                  </a:lnTo>
                  <a:lnTo>
                    <a:pt x="6037" y="2066"/>
                  </a:lnTo>
                  <a:lnTo>
                    <a:pt x="5956" y="2326"/>
                  </a:lnTo>
                  <a:lnTo>
                    <a:pt x="5836" y="2587"/>
                  </a:lnTo>
                  <a:lnTo>
                    <a:pt x="5595" y="3129"/>
                  </a:lnTo>
                  <a:lnTo>
                    <a:pt x="5355" y="3630"/>
                  </a:lnTo>
                  <a:lnTo>
                    <a:pt x="4914" y="4432"/>
                  </a:lnTo>
                  <a:lnTo>
                    <a:pt x="4773" y="4713"/>
                  </a:lnTo>
                  <a:lnTo>
                    <a:pt x="4733" y="4793"/>
                  </a:lnTo>
                  <a:lnTo>
                    <a:pt x="4713" y="4853"/>
                  </a:lnTo>
                  <a:lnTo>
                    <a:pt x="4713" y="4853"/>
                  </a:lnTo>
                  <a:lnTo>
                    <a:pt x="4753" y="4994"/>
                  </a:lnTo>
                  <a:lnTo>
                    <a:pt x="4833" y="5174"/>
                  </a:lnTo>
                  <a:lnTo>
                    <a:pt x="4894" y="5395"/>
                  </a:lnTo>
                  <a:lnTo>
                    <a:pt x="4954" y="5635"/>
                  </a:lnTo>
                  <a:lnTo>
                    <a:pt x="4974" y="5756"/>
                  </a:lnTo>
                  <a:lnTo>
                    <a:pt x="4974" y="5876"/>
                  </a:lnTo>
                  <a:lnTo>
                    <a:pt x="4954" y="5996"/>
                  </a:lnTo>
                  <a:lnTo>
                    <a:pt x="4894" y="6117"/>
                  </a:lnTo>
                  <a:lnTo>
                    <a:pt x="4833" y="6237"/>
                  </a:lnTo>
                  <a:lnTo>
                    <a:pt x="4733" y="6357"/>
                  </a:lnTo>
                  <a:lnTo>
                    <a:pt x="4613" y="6458"/>
                  </a:lnTo>
                  <a:lnTo>
                    <a:pt x="4452" y="6538"/>
                  </a:lnTo>
                  <a:lnTo>
                    <a:pt x="4452" y="6538"/>
                  </a:lnTo>
                  <a:lnTo>
                    <a:pt x="4272" y="6618"/>
                  </a:lnTo>
                  <a:lnTo>
                    <a:pt x="4031" y="6658"/>
                  </a:lnTo>
                  <a:lnTo>
                    <a:pt x="3791" y="6658"/>
                  </a:lnTo>
                  <a:lnTo>
                    <a:pt x="3510" y="6638"/>
                  </a:lnTo>
                  <a:lnTo>
                    <a:pt x="3209" y="6578"/>
                  </a:lnTo>
                  <a:lnTo>
                    <a:pt x="2888" y="6518"/>
                  </a:lnTo>
                  <a:lnTo>
                    <a:pt x="2567" y="6438"/>
                  </a:lnTo>
                  <a:lnTo>
                    <a:pt x="2246" y="6317"/>
                  </a:lnTo>
                  <a:lnTo>
                    <a:pt x="2246" y="6317"/>
                  </a:lnTo>
                  <a:lnTo>
                    <a:pt x="1885" y="6177"/>
                  </a:lnTo>
                  <a:lnTo>
                    <a:pt x="1544" y="6036"/>
                  </a:lnTo>
                  <a:lnTo>
                    <a:pt x="1224" y="5856"/>
                  </a:lnTo>
                  <a:lnTo>
                    <a:pt x="903" y="5696"/>
                  </a:lnTo>
                  <a:lnTo>
                    <a:pt x="622" y="5495"/>
                  </a:lnTo>
                  <a:lnTo>
                    <a:pt x="381" y="5314"/>
                  </a:lnTo>
                  <a:lnTo>
                    <a:pt x="181" y="5114"/>
                  </a:lnTo>
                  <a:lnTo>
                    <a:pt x="0" y="4933"/>
                  </a:lnTo>
                  <a:lnTo>
                    <a:pt x="0" y="3931"/>
                  </a:lnTo>
                  <a:lnTo>
                    <a:pt x="0" y="3931"/>
                  </a:lnTo>
                  <a:lnTo>
                    <a:pt x="141" y="3750"/>
                  </a:lnTo>
                  <a:lnTo>
                    <a:pt x="562" y="3229"/>
                  </a:lnTo>
                  <a:lnTo>
                    <a:pt x="1184" y="2527"/>
                  </a:lnTo>
                  <a:lnTo>
                    <a:pt x="1565" y="2126"/>
                  </a:lnTo>
                  <a:lnTo>
                    <a:pt x="1966" y="1745"/>
                  </a:lnTo>
                  <a:lnTo>
                    <a:pt x="2387" y="1344"/>
                  </a:lnTo>
                  <a:lnTo>
                    <a:pt x="2828" y="983"/>
                  </a:lnTo>
                  <a:lnTo>
                    <a:pt x="3289" y="662"/>
                  </a:lnTo>
                  <a:lnTo>
                    <a:pt x="3510" y="501"/>
                  </a:lnTo>
                  <a:lnTo>
                    <a:pt x="3730" y="381"/>
                  </a:lnTo>
                  <a:lnTo>
                    <a:pt x="3971" y="261"/>
                  </a:lnTo>
                  <a:lnTo>
                    <a:pt x="4192" y="160"/>
                  </a:lnTo>
                  <a:lnTo>
                    <a:pt x="4412" y="80"/>
                  </a:lnTo>
                  <a:lnTo>
                    <a:pt x="4633" y="40"/>
                  </a:lnTo>
                  <a:lnTo>
                    <a:pt x="4853" y="0"/>
                  </a:lnTo>
                  <a:lnTo>
                    <a:pt x="5054" y="0"/>
                  </a:lnTo>
                  <a:lnTo>
                    <a:pt x="5255" y="20"/>
                  </a:lnTo>
                  <a:lnTo>
                    <a:pt x="5455" y="60"/>
                  </a:lnTo>
                  <a:lnTo>
                    <a:pt x="5455" y="60"/>
                  </a:lnTo>
                  <a:lnTo>
                    <a:pt x="5676" y="160"/>
                  </a:lnTo>
                  <a:lnTo>
                    <a:pt x="5776" y="241"/>
                  </a:lnTo>
                  <a:lnTo>
                    <a:pt x="5856" y="301"/>
                  </a:lnTo>
                  <a:lnTo>
                    <a:pt x="5997" y="461"/>
                  </a:lnTo>
                  <a:lnTo>
                    <a:pt x="6097" y="642"/>
                  </a:lnTo>
                  <a:lnTo>
                    <a:pt x="6157" y="842"/>
                  </a:lnTo>
                  <a:lnTo>
                    <a:pt x="6197" y="1063"/>
                  </a:lnTo>
                  <a:lnTo>
                    <a:pt x="6197" y="1284"/>
                  </a:lnTo>
                  <a:lnTo>
                    <a:pt x="6157" y="15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11487975" y="4075800"/>
              <a:ext cx="14050" cy="35125"/>
            </a:xfrm>
            <a:custGeom>
              <a:avLst/>
              <a:gdLst/>
              <a:ahLst/>
              <a:cxnLst/>
              <a:rect l="l" t="t" r="r" b="b"/>
              <a:pathLst>
                <a:path w="562" h="1405" extrusionOk="0">
                  <a:moveTo>
                    <a:pt x="281" y="1"/>
                  </a:moveTo>
                  <a:lnTo>
                    <a:pt x="160" y="362"/>
                  </a:lnTo>
                  <a:lnTo>
                    <a:pt x="201" y="442"/>
                  </a:lnTo>
                  <a:lnTo>
                    <a:pt x="221" y="522"/>
                  </a:lnTo>
                  <a:lnTo>
                    <a:pt x="221" y="622"/>
                  </a:lnTo>
                  <a:lnTo>
                    <a:pt x="221" y="703"/>
                  </a:lnTo>
                  <a:lnTo>
                    <a:pt x="181" y="783"/>
                  </a:lnTo>
                  <a:lnTo>
                    <a:pt x="140" y="883"/>
                  </a:lnTo>
                  <a:lnTo>
                    <a:pt x="20" y="1024"/>
                  </a:lnTo>
                  <a:lnTo>
                    <a:pt x="0" y="1224"/>
                  </a:lnTo>
                  <a:lnTo>
                    <a:pt x="0" y="1405"/>
                  </a:lnTo>
                  <a:lnTo>
                    <a:pt x="140" y="1324"/>
                  </a:lnTo>
                  <a:lnTo>
                    <a:pt x="241" y="1244"/>
                  </a:lnTo>
                  <a:lnTo>
                    <a:pt x="321" y="1124"/>
                  </a:lnTo>
                  <a:lnTo>
                    <a:pt x="421" y="1024"/>
                  </a:lnTo>
                  <a:lnTo>
                    <a:pt x="481" y="883"/>
                  </a:lnTo>
                  <a:lnTo>
                    <a:pt x="521" y="743"/>
                  </a:lnTo>
                  <a:lnTo>
                    <a:pt x="562" y="622"/>
                  </a:lnTo>
                  <a:lnTo>
                    <a:pt x="562" y="482"/>
                  </a:lnTo>
                  <a:lnTo>
                    <a:pt x="521" y="342"/>
                  </a:lnTo>
                  <a:lnTo>
                    <a:pt x="481" y="241"/>
                  </a:lnTo>
                  <a:lnTo>
                    <a:pt x="421" y="141"/>
                  </a:lnTo>
                  <a:lnTo>
                    <a:pt x="361" y="6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11454375" y="4021650"/>
              <a:ext cx="144425" cy="122375"/>
            </a:xfrm>
            <a:custGeom>
              <a:avLst/>
              <a:gdLst/>
              <a:ahLst/>
              <a:cxnLst/>
              <a:rect l="l" t="t" r="r" b="b"/>
              <a:pathLst>
                <a:path w="5777" h="4895" extrusionOk="0">
                  <a:moveTo>
                    <a:pt x="5776" y="1"/>
                  </a:moveTo>
                  <a:lnTo>
                    <a:pt x="5716" y="21"/>
                  </a:lnTo>
                  <a:lnTo>
                    <a:pt x="5756" y="101"/>
                  </a:lnTo>
                  <a:lnTo>
                    <a:pt x="5776" y="1"/>
                  </a:lnTo>
                  <a:close/>
                  <a:moveTo>
                    <a:pt x="2567" y="723"/>
                  </a:moveTo>
                  <a:lnTo>
                    <a:pt x="1785" y="803"/>
                  </a:lnTo>
                  <a:lnTo>
                    <a:pt x="1003" y="863"/>
                  </a:lnTo>
                  <a:lnTo>
                    <a:pt x="622" y="1284"/>
                  </a:lnTo>
                  <a:lnTo>
                    <a:pt x="281" y="1665"/>
                  </a:lnTo>
                  <a:lnTo>
                    <a:pt x="321" y="1766"/>
                  </a:lnTo>
                  <a:lnTo>
                    <a:pt x="341" y="1906"/>
                  </a:lnTo>
                  <a:lnTo>
                    <a:pt x="361" y="2187"/>
                  </a:lnTo>
                  <a:lnTo>
                    <a:pt x="562" y="2127"/>
                  </a:lnTo>
                  <a:lnTo>
                    <a:pt x="742" y="2067"/>
                  </a:lnTo>
                  <a:lnTo>
                    <a:pt x="943" y="2046"/>
                  </a:lnTo>
                  <a:lnTo>
                    <a:pt x="1123" y="2026"/>
                  </a:lnTo>
                  <a:lnTo>
                    <a:pt x="1264" y="2046"/>
                  </a:lnTo>
                  <a:lnTo>
                    <a:pt x="1404" y="2067"/>
                  </a:lnTo>
                  <a:lnTo>
                    <a:pt x="1525" y="2107"/>
                  </a:lnTo>
                  <a:lnTo>
                    <a:pt x="1625" y="2167"/>
                  </a:lnTo>
                  <a:lnTo>
                    <a:pt x="1745" y="1906"/>
                  </a:lnTo>
                  <a:lnTo>
                    <a:pt x="1886" y="1665"/>
                  </a:lnTo>
                  <a:lnTo>
                    <a:pt x="2026" y="1425"/>
                  </a:lnTo>
                  <a:lnTo>
                    <a:pt x="2186" y="1184"/>
                  </a:lnTo>
                  <a:lnTo>
                    <a:pt x="2367" y="943"/>
                  </a:lnTo>
                  <a:lnTo>
                    <a:pt x="2567" y="723"/>
                  </a:lnTo>
                  <a:close/>
                  <a:moveTo>
                    <a:pt x="963" y="2327"/>
                  </a:moveTo>
                  <a:lnTo>
                    <a:pt x="823" y="2347"/>
                  </a:lnTo>
                  <a:lnTo>
                    <a:pt x="662" y="2367"/>
                  </a:lnTo>
                  <a:lnTo>
                    <a:pt x="361" y="2448"/>
                  </a:lnTo>
                  <a:lnTo>
                    <a:pt x="341" y="2708"/>
                  </a:lnTo>
                  <a:lnTo>
                    <a:pt x="301" y="2969"/>
                  </a:lnTo>
                  <a:lnTo>
                    <a:pt x="261" y="3230"/>
                  </a:lnTo>
                  <a:lnTo>
                    <a:pt x="181" y="3470"/>
                  </a:lnTo>
                  <a:lnTo>
                    <a:pt x="381" y="3510"/>
                  </a:lnTo>
                  <a:lnTo>
                    <a:pt x="582" y="3530"/>
                  </a:lnTo>
                  <a:lnTo>
                    <a:pt x="762" y="3510"/>
                  </a:lnTo>
                  <a:lnTo>
                    <a:pt x="963" y="3470"/>
                  </a:lnTo>
                  <a:lnTo>
                    <a:pt x="1123" y="3390"/>
                  </a:lnTo>
                  <a:lnTo>
                    <a:pt x="1284" y="3270"/>
                  </a:lnTo>
                  <a:lnTo>
                    <a:pt x="1364" y="3190"/>
                  </a:lnTo>
                  <a:lnTo>
                    <a:pt x="1404" y="2869"/>
                  </a:lnTo>
                  <a:lnTo>
                    <a:pt x="1504" y="2528"/>
                  </a:lnTo>
                  <a:lnTo>
                    <a:pt x="1424" y="2468"/>
                  </a:lnTo>
                  <a:lnTo>
                    <a:pt x="1324" y="2407"/>
                  </a:lnTo>
                  <a:lnTo>
                    <a:pt x="1224" y="2367"/>
                  </a:lnTo>
                  <a:lnTo>
                    <a:pt x="1103" y="2347"/>
                  </a:lnTo>
                  <a:lnTo>
                    <a:pt x="963" y="2327"/>
                  </a:lnTo>
                  <a:close/>
                  <a:moveTo>
                    <a:pt x="1344" y="3571"/>
                  </a:moveTo>
                  <a:lnTo>
                    <a:pt x="1204" y="3651"/>
                  </a:lnTo>
                  <a:lnTo>
                    <a:pt x="1043" y="3691"/>
                  </a:lnTo>
                  <a:lnTo>
                    <a:pt x="883" y="3711"/>
                  </a:lnTo>
                  <a:lnTo>
                    <a:pt x="722" y="3731"/>
                  </a:lnTo>
                  <a:lnTo>
                    <a:pt x="582" y="3731"/>
                  </a:lnTo>
                  <a:lnTo>
                    <a:pt x="422" y="3691"/>
                  </a:lnTo>
                  <a:lnTo>
                    <a:pt x="281" y="3671"/>
                  </a:lnTo>
                  <a:lnTo>
                    <a:pt x="141" y="3631"/>
                  </a:lnTo>
                  <a:lnTo>
                    <a:pt x="81" y="3771"/>
                  </a:lnTo>
                  <a:lnTo>
                    <a:pt x="0" y="3912"/>
                  </a:lnTo>
                  <a:lnTo>
                    <a:pt x="181" y="4052"/>
                  </a:lnTo>
                  <a:lnTo>
                    <a:pt x="381" y="4192"/>
                  </a:lnTo>
                  <a:lnTo>
                    <a:pt x="843" y="4453"/>
                  </a:lnTo>
                  <a:lnTo>
                    <a:pt x="1324" y="4694"/>
                  </a:lnTo>
                  <a:lnTo>
                    <a:pt x="1845" y="4894"/>
                  </a:lnTo>
                  <a:lnTo>
                    <a:pt x="1725" y="4734"/>
                  </a:lnTo>
                  <a:lnTo>
                    <a:pt x="1625" y="4593"/>
                  </a:lnTo>
                  <a:lnTo>
                    <a:pt x="1545" y="4433"/>
                  </a:lnTo>
                  <a:lnTo>
                    <a:pt x="1484" y="4252"/>
                  </a:lnTo>
                  <a:lnTo>
                    <a:pt x="1424" y="4092"/>
                  </a:lnTo>
                  <a:lnTo>
                    <a:pt x="1384" y="3912"/>
                  </a:lnTo>
                  <a:lnTo>
                    <a:pt x="1364" y="3751"/>
                  </a:lnTo>
                  <a:lnTo>
                    <a:pt x="1344" y="35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11454375" y="4110900"/>
              <a:ext cx="46150" cy="33125"/>
            </a:xfrm>
            <a:custGeom>
              <a:avLst/>
              <a:gdLst/>
              <a:ahLst/>
              <a:cxnLst/>
              <a:rect l="l" t="t" r="r" b="b"/>
              <a:pathLst>
                <a:path w="1846" h="1325" fill="none" extrusionOk="0">
                  <a:moveTo>
                    <a:pt x="1344" y="1"/>
                  </a:moveTo>
                  <a:lnTo>
                    <a:pt x="1344" y="1"/>
                  </a:lnTo>
                  <a:lnTo>
                    <a:pt x="1204" y="81"/>
                  </a:lnTo>
                  <a:lnTo>
                    <a:pt x="1043" y="121"/>
                  </a:lnTo>
                  <a:lnTo>
                    <a:pt x="883" y="14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582" y="161"/>
                  </a:lnTo>
                  <a:lnTo>
                    <a:pt x="422" y="121"/>
                  </a:lnTo>
                  <a:lnTo>
                    <a:pt x="281" y="10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81" y="201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181" y="482"/>
                  </a:lnTo>
                  <a:lnTo>
                    <a:pt x="381" y="622"/>
                  </a:lnTo>
                  <a:lnTo>
                    <a:pt x="843" y="883"/>
                  </a:lnTo>
                  <a:lnTo>
                    <a:pt x="1324" y="1124"/>
                  </a:lnTo>
                  <a:lnTo>
                    <a:pt x="1845" y="1324"/>
                  </a:lnTo>
                  <a:lnTo>
                    <a:pt x="1845" y="1324"/>
                  </a:lnTo>
                  <a:lnTo>
                    <a:pt x="1725" y="1164"/>
                  </a:lnTo>
                  <a:lnTo>
                    <a:pt x="1625" y="1023"/>
                  </a:lnTo>
                  <a:lnTo>
                    <a:pt x="1545" y="863"/>
                  </a:lnTo>
                  <a:lnTo>
                    <a:pt x="1484" y="682"/>
                  </a:lnTo>
                  <a:lnTo>
                    <a:pt x="1424" y="522"/>
                  </a:lnTo>
                  <a:lnTo>
                    <a:pt x="1384" y="342"/>
                  </a:lnTo>
                  <a:lnTo>
                    <a:pt x="1364" y="181"/>
                  </a:lnTo>
                  <a:lnTo>
                    <a:pt x="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11458875" y="4079825"/>
              <a:ext cx="33125" cy="30100"/>
            </a:xfrm>
            <a:custGeom>
              <a:avLst/>
              <a:gdLst/>
              <a:ahLst/>
              <a:cxnLst/>
              <a:rect l="l" t="t" r="r" b="b"/>
              <a:pathLst>
                <a:path w="1325" h="1204" fill="none" extrusionOk="0">
                  <a:moveTo>
                    <a:pt x="783" y="0"/>
                  </a:moveTo>
                  <a:lnTo>
                    <a:pt x="783" y="0"/>
                  </a:lnTo>
                  <a:lnTo>
                    <a:pt x="643" y="20"/>
                  </a:lnTo>
                  <a:lnTo>
                    <a:pt x="482" y="40"/>
                  </a:lnTo>
                  <a:lnTo>
                    <a:pt x="181" y="121"/>
                  </a:lnTo>
                  <a:lnTo>
                    <a:pt x="181" y="121"/>
                  </a:lnTo>
                  <a:lnTo>
                    <a:pt x="161" y="381"/>
                  </a:lnTo>
                  <a:lnTo>
                    <a:pt x="121" y="642"/>
                  </a:lnTo>
                  <a:lnTo>
                    <a:pt x="81" y="90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201" y="1183"/>
                  </a:lnTo>
                  <a:lnTo>
                    <a:pt x="402" y="1203"/>
                  </a:lnTo>
                  <a:lnTo>
                    <a:pt x="402" y="1203"/>
                  </a:lnTo>
                  <a:lnTo>
                    <a:pt x="582" y="1183"/>
                  </a:lnTo>
                  <a:lnTo>
                    <a:pt x="783" y="1143"/>
                  </a:lnTo>
                  <a:lnTo>
                    <a:pt x="943" y="1063"/>
                  </a:lnTo>
                  <a:lnTo>
                    <a:pt x="1104" y="943"/>
                  </a:lnTo>
                  <a:lnTo>
                    <a:pt x="1104" y="943"/>
                  </a:lnTo>
                  <a:lnTo>
                    <a:pt x="1184" y="863"/>
                  </a:lnTo>
                  <a:lnTo>
                    <a:pt x="1184" y="863"/>
                  </a:lnTo>
                  <a:lnTo>
                    <a:pt x="1224" y="542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244" y="141"/>
                  </a:lnTo>
                  <a:lnTo>
                    <a:pt x="1244" y="141"/>
                  </a:lnTo>
                  <a:lnTo>
                    <a:pt x="1144" y="80"/>
                  </a:lnTo>
                  <a:lnTo>
                    <a:pt x="1044" y="40"/>
                  </a:lnTo>
                  <a:lnTo>
                    <a:pt x="923" y="20"/>
                  </a:lnTo>
                  <a:lnTo>
                    <a:pt x="7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11461400" y="4039700"/>
              <a:ext cx="57175" cy="36625"/>
            </a:xfrm>
            <a:custGeom>
              <a:avLst/>
              <a:gdLst/>
              <a:ahLst/>
              <a:cxnLst/>
              <a:rect l="l" t="t" r="r" b="b"/>
              <a:pathLst>
                <a:path w="2287" h="1465" fill="none" extrusionOk="0">
                  <a:moveTo>
                    <a:pt x="2286" y="1"/>
                  </a:moveTo>
                  <a:lnTo>
                    <a:pt x="2286" y="1"/>
                  </a:lnTo>
                  <a:lnTo>
                    <a:pt x="1504" y="81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341" y="562"/>
                  </a:lnTo>
                  <a:lnTo>
                    <a:pt x="0" y="943"/>
                  </a:lnTo>
                  <a:lnTo>
                    <a:pt x="0" y="943"/>
                  </a:lnTo>
                  <a:lnTo>
                    <a:pt x="40" y="1044"/>
                  </a:lnTo>
                  <a:lnTo>
                    <a:pt x="60" y="1184"/>
                  </a:lnTo>
                  <a:lnTo>
                    <a:pt x="80" y="1465"/>
                  </a:lnTo>
                  <a:lnTo>
                    <a:pt x="80" y="1465"/>
                  </a:lnTo>
                  <a:lnTo>
                    <a:pt x="281" y="1405"/>
                  </a:lnTo>
                  <a:lnTo>
                    <a:pt x="461" y="1345"/>
                  </a:lnTo>
                  <a:lnTo>
                    <a:pt x="662" y="1324"/>
                  </a:lnTo>
                  <a:lnTo>
                    <a:pt x="842" y="1304"/>
                  </a:lnTo>
                  <a:lnTo>
                    <a:pt x="842" y="1304"/>
                  </a:lnTo>
                  <a:lnTo>
                    <a:pt x="983" y="1324"/>
                  </a:lnTo>
                  <a:lnTo>
                    <a:pt x="1123" y="1345"/>
                  </a:lnTo>
                  <a:lnTo>
                    <a:pt x="1244" y="1385"/>
                  </a:lnTo>
                  <a:lnTo>
                    <a:pt x="1344" y="1445"/>
                  </a:lnTo>
                  <a:lnTo>
                    <a:pt x="1344" y="1445"/>
                  </a:lnTo>
                  <a:lnTo>
                    <a:pt x="1464" y="1184"/>
                  </a:lnTo>
                  <a:lnTo>
                    <a:pt x="1605" y="943"/>
                  </a:lnTo>
                  <a:lnTo>
                    <a:pt x="1745" y="703"/>
                  </a:lnTo>
                  <a:lnTo>
                    <a:pt x="1905" y="462"/>
                  </a:lnTo>
                  <a:lnTo>
                    <a:pt x="1905" y="462"/>
                  </a:lnTo>
                  <a:lnTo>
                    <a:pt x="2086" y="221"/>
                  </a:lnTo>
                  <a:lnTo>
                    <a:pt x="2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11597250" y="4021650"/>
              <a:ext cx="1550" cy="2550"/>
            </a:xfrm>
            <a:custGeom>
              <a:avLst/>
              <a:gdLst/>
              <a:ahLst/>
              <a:cxnLst/>
              <a:rect l="l" t="t" r="r" b="b"/>
              <a:pathLst>
                <a:path w="62" h="102" fill="none" extrusionOk="0">
                  <a:moveTo>
                    <a:pt x="61" y="1"/>
                  </a:moveTo>
                  <a:lnTo>
                    <a:pt x="6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6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11457875" y="4072300"/>
              <a:ext cx="37125" cy="42650"/>
            </a:xfrm>
            <a:custGeom>
              <a:avLst/>
              <a:gdLst/>
              <a:ahLst/>
              <a:cxnLst/>
              <a:rect l="l" t="t" r="r" b="b"/>
              <a:pathLst>
                <a:path w="1485" h="1706" extrusionOk="0">
                  <a:moveTo>
                    <a:pt x="983" y="0"/>
                  </a:moveTo>
                  <a:lnTo>
                    <a:pt x="803" y="20"/>
                  </a:lnTo>
                  <a:lnTo>
                    <a:pt x="602" y="41"/>
                  </a:lnTo>
                  <a:lnTo>
                    <a:pt x="422" y="101"/>
                  </a:lnTo>
                  <a:lnTo>
                    <a:pt x="221" y="161"/>
                  </a:lnTo>
                  <a:lnTo>
                    <a:pt x="221" y="422"/>
                  </a:lnTo>
                  <a:lnTo>
                    <a:pt x="522" y="341"/>
                  </a:lnTo>
                  <a:lnTo>
                    <a:pt x="683" y="321"/>
                  </a:lnTo>
                  <a:lnTo>
                    <a:pt x="823" y="301"/>
                  </a:lnTo>
                  <a:lnTo>
                    <a:pt x="963" y="321"/>
                  </a:lnTo>
                  <a:lnTo>
                    <a:pt x="1084" y="341"/>
                  </a:lnTo>
                  <a:lnTo>
                    <a:pt x="1184" y="381"/>
                  </a:lnTo>
                  <a:lnTo>
                    <a:pt x="1284" y="442"/>
                  </a:lnTo>
                  <a:lnTo>
                    <a:pt x="1364" y="502"/>
                  </a:lnTo>
                  <a:lnTo>
                    <a:pt x="1485" y="141"/>
                  </a:lnTo>
                  <a:lnTo>
                    <a:pt x="1385" y="81"/>
                  </a:lnTo>
                  <a:lnTo>
                    <a:pt x="1264" y="41"/>
                  </a:lnTo>
                  <a:lnTo>
                    <a:pt x="1124" y="20"/>
                  </a:lnTo>
                  <a:lnTo>
                    <a:pt x="983" y="0"/>
                  </a:lnTo>
                  <a:close/>
                  <a:moveTo>
                    <a:pt x="1224" y="1164"/>
                  </a:moveTo>
                  <a:lnTo>
                    <a:pt x="1144" y="1244"/>
                  </a:lnTo>
                  <a:lnTo>
                    <a:pt x="983" y="1364"/>
                  </a:lnTo>
                  <a:lnTo>
                    <a:pt x="823" y="1444"/>
                  </a:lnTo>
                  <a:lnTo>
                    <a:pt x="622" y="1484"/>
                  </a:lnTo>
                  <a:lnTo>
                    <a:pt x="442" y="1504"/>
                  </a:lnTo>
                  <a:lnTo>
                    <a:pt x="241" y="1484"/>
                  </a:lnTo>
                  <a:lnTo>
                    <a:pt x="41" y="1444"/>
                  </a:lnTo>
                  <a:lnTo>
                    <a:pt x="1" y="1605"/>
                  </a:lnTo>
                  <a:lnTo>
                    <a:pt x="141" y="1645"/>
                  </a:lnTo>
                  <a:lnTo>
                    <a:pt x="282" y="1665"/>
                  </a:lnTo>
                  <a:lnTo>
                    <a:pt x="442" y="1705"/>
                  </a:lnTo>
                  <a:lnTo>
                    <a:pt x="582" y="1705"/>
                  </a:lnTo>
                  <a:lnTo>
                    <a:pt x="743" y="1685"/>
                  </a:lnTo>
                  <a:lnTo>
                    <a:pt x="903" y="1665"/>
                  </a:lnTo>
                  <a:lnTo>
                    <a:pt x="1064" y="1625"/>
                  </a:lnTo>
                  <a:lnTo>
                    <a:pt x="1204" y="1545"/>
                  </a:lnTo>
                  <a:lnTo>
                    <a:pt x="1204" y="1364"/>
                  </a:lnTo>
                  <a:lnTo>
                    <a:pt x="1224" y="1164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11457875" y="4101375"/>
              <a:ext cx="30625" cy="13575"/>
            </a:xfrm>
            <a:custGeom>
              <a:avLst/>
              <a:gdLst/>
              <a:ahLst/>
              <a:cxnLst/>
              <a:rect l="l" t="t" r="r" b="b"/>
              <a:pathLst>
                <a:path w="1225" h="543" fill="none" extrusionOk="0">
                  <a:moveTo>
                    <a:pt x="1224" y="1"/>
                  </a:moveTo>
                  <a:lnTo>
                    <a:pt x="1224" y="1"/>
                  </a:lnTo>
                  <a:lnTo>
                    <a:pt x="1144" y="81"/>
                  </a:lnTo>
                  <a:lnTo>
                    <a:pt x="1144" y="81"/>
                  </a:lnTo>
                  <a:lnTo>
                    <a:pt x="983" y="201"/>
                  </a:lnTo>
                  <a:lnTo>
                    <a:pt x="823" y="281"/>
                  </a:lnTo>
                  <a:lnTo>
                    <a:pt x="622" y="321"/>
                  </a:lnTo>
                  <a:lnTo>
                    <a:pt x="442" y="341"/>
                  </a:lnTo>
                  <a:lnTo>
                    <a:pt x="442" y="341"/>
                  </a:lnTo>
                  <a:lnTo>
                    <a:pt x="241" y="321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1" y="442"/>
                  </a:lnTo>
                  <a:lnTo>
                    <a:pt x="1" y="442"/>
                  </a:lnTo>
                  <a:lnTo>
                    <a:pt x="141" y="482"/>
                  </a:lnTo>
                  <a:lnTo>
                    <a:pt x="282" y="502"/>
                  </a:lnTo>
                  <a:lnTo>
                    <a:pt x="442" y="542"/>
                  </a:lnTo>
                  <a:lnTo>
                    <a:pt x="582" y="542"/>
                  </a:lnTo>
                  <a:lnTo>
                    <a:pt x="582" y="542"/>
                  </a:lnTo>
                  <a:lnTo>
                    <a:pt x="743" y="522"/>
                  </a:lnTo>
                  <a:lnTo>
                    <a:pt x="903" y="502"/>
                  </a:lnTo>
                  <a:lnTo>
                    <a:pt x="1064" y="462"/>
                  </a:lnTo>
                  <a:lnTo>
                    <a:pt x="1204" y="382"/>
                  </a:lnTo>
                  <a:lnTo>
                    <a:pt x="1204" y="382"/>
                  </a:lnTo>
                  <a:lnTo>
                    <a:pt x="1204" y="201"/>
                  </a:lnTo>
                  <a:lnTo>
                    <a:pt x="1224" y="1"/>
                  </a:lnTo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extrusionOk="0">
                  <a:moveTo>
                    <a:pt x="783" y="0"/>
                  </a:moveTo>
                  <a:lnTo>
                    <a:pt x="622" y="20"/>
                  </a:lnTo>
                  <a:lnTo>
                    <a:pt x="422" y="81"/>
                  </a:lnTo>
                  <a:lnTo>
                    <a:pt x="241" y="161"/>
                  </a:lnTo>
                  <a:lnTo>
                    <a:pt x="161" y="241"/>
                  </a:lnTo>
                  <a:lnTo>
                    <a:pt x="81" y="361"/>
                  </a:lnTo>
                  <a:lnTo>
                    <a:pt x="41" y="522"/>
                  </a:lnTo>
                  <a:lnTo>
                    <a:pt x="1" y="682"/>
                  </a:lnTo>
                  <a:lnTo>
                    <a:pt x="1" y="883"/>
                  </a:lnTo>
                  <a:lnTo>
                    <a:pt x="1" y="1083"/>
                  </a:lnTo>
                  <a:lnTo>
                    <a:pt x="1" y="1304"/>
                  </a:lnTo>
                  <a:lnTo>
                    <a:pt x="41" y="1545"/>
                  </a:lnTo>
                  <a:lnTo>
                    <a:pt x="121" y="1966"/>
                  </a:lnTo>
                  <a:lnTo>
                    <a:pt x="181" y="2186"/>
                  </a:lnTo>
                  <a:lnTo>
                    <a:pt x="241" y="2367"/>
                  </a:lnTo>
                  <a:lnTo>
                    <a:pt x="301" y="2527"/>
                  </a:lnTo>
                  <a:lnTo>
                    <a:pt x="382" y="2668"/>
                  </a:lnTo>
                  <a:lnTo>
                    <a:pt x="462" y="2788"/>
                  </a:lnTo>
                  <a:lnTo>
                    <a:pt x="542" y="2848"/>
                  </a:lnTo>
                  <a:lnTo>
                    <a:pt x="702" y="2928"/>
                  </a:lnTo>
                  <a:lnTo>
                    <a:pt x="843" y="2948"/>
                  </a:lnTo>
                  <a:lnTo>
                    <a:pt x="1104" y="2948"/>
                  </a:lnTo>
                  <a:lnTo>
                    <a:pt x="1284" y="2868"/>
                  </a:lnTo>
                  <a:lnTo>
                    <a:pt x="138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906" y="2948"/>
                  </a:lnTo>
                  <a:lnTo>
                    <a:pt x="2046" y="2948"/>
                  </a:lnTo>
                  <a:lnTo>
                    <a:pt x="2207" y="2908"/>
                  </a:lnTo>
                  <a:lnTo>
                    <a:pt x="2367" y="2828"/>
                  </a:lnTo>
                  <a:lnTo>
                    <a:pt x="2447" y="2768"/>
                  </a:lnTo>
                  <a:lnTo>
                    <a:pt x="2527" y="2648"/>
                  </a:lnTo>
                  <a:lnTo>
                    <a:pt x="2608" y="2507"/>
                  </a:lnTo>
                  <a:lnTo>
                    <a:pt x="2668" y="2347"/>
                  </a:lnTo>
                  <a:lnTo>
                    <a:pt x="2728" y="2166"/>
                  </a:lnTo>
                  <a:lnTo>
                    <a:pt x="2788" y="1946"/>
                  </a:lnTo>
                  <a:lnTo>
                    <a:pt x="2868" y="1504"/>
                  </a:lnTo>
                  <a:lnTo>
                    <a:pt x="2888" y="1284"/>
                  </a:lnTo>
                  <a:lnTo>
                    <a:pt x="2888" y="1063"/>
                  </a:lnTo>
                  <a:lnTo>
                    <a:pt x="2888" y="863"/>
                  </a:lnTo>
                  <a:lnTo>
                    <a:pt x="2868" y="662"/>
                  </a:lnTo>
                  <a:lnTo>
                    <a:pt x="2848" y="502"/>
                  </a:lnTo>
                  <a:lnTo>
                    <a:pt x="2788" y="341"/>
                  </a:lnTo>
                  <a:lnTo>
                    <a:pt x="2728" y="241"/>
                  </a:lnTo>
                  <a:lnTo>
                    <a:pt x="2648" y="161"/>
                  </a:lnTo>
                  <a:lnTo>
                    <a:pt x="2527" y="101"/>
                  </a:lnTo>
                  <a:lnTo>
                    <a:pt x="2427" y="40"/>
                  </a:lnTo>
                  <a:lnTo>
                    <a:pt x="2207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244" y="4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fill="none" extrusionOk="0">
                  <a:moveTo>
                    <a:pt x="2367" y="2828"/>
                  </a:moveTo>
                  <a:lnTo>
                    <a:pt x="2367" y="2828"/>
                  </a:lnTo>
                  <a:lnTo>
                    <a:pt x="2207" y="2908"/>
                  </a:lnTo>
                  <a:lnTo>
                    <a:pt x="2046" y="2948"/>
                  </a:lnTo>
                  <a:lnTo>
                    <a:pt x="1906" y="294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605" y="2868"/>
                  </a:lnTo>
                  <a:lnTo>
                    <a:pt x="1525" y="284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384" y="2848"/>
                  </a:lnTo>
                  <a:lnTo>
                    <a:pt x="1284" y="2868"/>
                  </a:lnTo>
                  <a:lnTo>
                    <a:pt x="1104" y="2948"/>
                  </a:lnTo>
                  <a:lnTo>
                    <a:pt x="983" y="2948"/>
                  </a:lnTo>
                  <a:lnTo>
                    <a:pt x="843" y="2948"/>
                  </a:lnTo>
                  <a:lnTo>
                    <a:pt x="702" y="292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462" y="2788"/>
                  </a:lnTo>
                  <a:lnTo>
                    <a:pt x="382" y="2668"/>
                  </a:lnTo>
                  <a:lnTo>
                    <a:pt x="301" y="2527"/>
                  </a:lnTo>
                  <a:lnTo>
                    <a:pt x="241" y="2367"/>
                  </a:lnTo>
                  <a:lnTo>
                    <a:pt x="181" y="2186"/>
                  </a:lnTo>
                  <a:lnTo>
                    <a:pt x="121" y="1966"/>
                  </a:lnTo>
                  <a:lnTo>
                    <a:pt x="41" y="1545"/>
                  </a:lnTo>
                  <a:lnTo>
                    <a:pt x="1" y="1304"/>
                  </a:lnTo>
                  <a:lnTo>
                    <a:pt x="1" y="1083"/>
                  </a:lnTo>
                  <a:lnTo>
                    <a:pt x="1" y="883"/>
                  </a:lnTo>
                  <a:lnTo>
                    <a:pt x="1" y="682"/>
                  </a:lnTo>
                  <a:lnTo>
                    <a:pt x="41" y="522"/>
                  </a:lnTo>
                  <a:lnTo>
                    <a:pt x="81" y="361"/>
                  </a:lnTo>
                  <a:lnTo>
                    <a:pt x="161" y="24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422" y="81"/>
                  </a:lnTo>
                  <a:lnTo>
                    <a:pt x="622" y="20"/>
                  </a:lnTo>
                  <a:lnTo>
                    <a:pt x="783" y="0"/>
                  </a:lnTo>
                  <a:lnTo>
                    <a:pt x="943" y="0"/>
                  </a:lnTo>
                  <a:lnTo>
                    <a:pt x="1244" y="4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605" y="6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2006" y="0"/>
                  </a:lnTo>
                  <a:lnTo>
                    <a:pt x="2207" y="0"/>
                  </a:lnTo>
                  <a:lnTo>
                    <a:pt x="2427" y="40"/>
                  </a:lnTo>
                  <a:lnTo>
                    <a:pt x="2527" y="101"/>
                  </a:lnTo>
                  <a:lnTo>
                    <a:pt x="2648" y="161"/>
                  </a:lnTo>
                  <a:lnTo>
                    <a:pt x="2648" y="161"/>
                  </a:lnTo>
                  <a:lnTo>
                    <a:pt x="2728" y="241"/>
                  </a:lnTo>
                  <a:lnTo>
                    <a:pt x="2788" y="341"/>
                  </a:lnTo>
                  <a:lnTo>
                    <a:pt x="2848" y="502"/>
                  </a:lnTo>
                  <a:lnTo>
                    <a:pt x="2868" y="662"/>
                  </a:lnTo>
                  <a:lnTo>
                    <a:pt x="2888" y="863"/>
                  </a:lnTo>
                  <a:lnTo>
                    <a:pt x="2888" y="1063"/>
                  </a:lnTo>
                  <a:lnTo>
                    <a:pt x="2888" y="1284"/>
                  </a:lnTo>
                  <a:lnTo>
                    <a:pt x="2868" y="1504"/>
                  </a:lnTo>
                  <a:lnTo>
                    <a:pt x="2788" y="1946"/>
                  </a:lnTo>
                  <a:lnTo>
                    <a:pt x="2728" y="2166"/>
                  </a:lnTo>
                  <a:lnTo>
                    <a:pt x="2668" y="2347"/>
                  </a:lnTo>
                  <a:lnTo>
                    <a:pt x="2608" y="2507"/>
                  </a:lnTo>
                  <a:lnTo>
                    <a:pt x="2527" y="2648"/>
                  </a:lnTo>
                  <a:lnTo>
                    <a:pt x="2447" y="2768"/>
                  </a:lnTo>
                  <a:lnTo>
                    <a:pt x="2367" y="28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extrusionOk="0">
                  <a:moveTo>
                    <a:pt x="702" y="0"/>
                  </a:move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702" y="0"/>
                  </a:ln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943" y="2948"/>
                  </a:lnTo>
                  <a:lnTo>
                    <a:pt x="9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extrusionOk="0">
                  <a:moveTo>
                    <a:pt x="5635" y="0"/>
                  </a:moveTo>
                  <a:lnTo>
                    <a:pt x="5214" y="20"/>
                  </a:lnTo>
                  <a:lnTo>
                    <a:pt x="4793" y="61"/>
                  </a:lnTo>
                  <a:lnTo>
                    <a:pt x="4392" y="121"/>
                  </a:lnTo>
                  <a:lnTo>
                    <a:pt x="4011" y="201"/>
                  </a:lnTo>
                  <a:lnTo>
                    <a:pt x="3630" y="301"/>
                  </a:lnTo>
                  <a:lnTo>
                    <a:pt x="3269" y="442"/>
                  </a:lnTo>
                  <a:lnTo>
                    <a:pt x="2908" y="582"/>
                  </a:lnTo>
                  <a:lnTo>
                    <a:pt x="2567" y="762"/>
                  </a:lnTo>
                  <a:lnTo>
                    <a:pt x="2246" y="963"/>
                  </a:lnTo>
                  <a:lnTo>
                    <a:pt x="1945" y="1164"/>
                  </a:lnTo>
                  <a:lnTo>
                    <a:pt x="1665" y="1404"/>
                  </a:lnTo>
                  <a:lnTo>
                    <a:pt x="1404" y="1665"/>
                  </a:lnTo>
                  <a:lnTo>
                    <a:pt x="1143" y="1946"/>
                  </a:lnTo>
                  <a:lnTo>
                    <a:pt x="923" y="2247"/>
                  </a:lnTo>
                  <a:lnTo>
                    <a:pt x="722" y="2567"/>
                  </a:lnTo>
                  <a:lnTo>
                    <a:pt x="542" y="2908"/>
                  </a:lnTo>
                  <a:lnTo>
                    <a:pt x="381" y="3269"/>
                  </a:lnTo>
                  <a:lnTo>
                    <a:pt x="241" y="3650"/>
                  </a:lnTo>
                  <a:lnTo>
                    <a:pt x="141" y="4051"/>
                  </a:lnTo>
                  <a:lnTo>
                    <a:pt x="60" y="4453"/>
                  </a:lnTo>
                  <a:lnTo>
                    <a:pt x="20" y="4894"/>
                  </a:lnTo>
                  <a:lnTo>
                    <a:pt x="0" y="5355"/>
                  </a:lnTo>
                  <a:lnTo>
                    <a:pt x="20" y="5816"/>
                  </a:lnTo>
                  <a:lnTo>
                    <a:pt x="80" y="6277"/>
                  </a:lnTo>
                  <a:lnTo>
                    <a:pt x="181" y="6759"/>
                  </a:lnTo>
                  <a:lnTo>
                    <a:pt x="301" y="7220"/>
                  </a:lnTo>
                  <a:lnTo>
                    <a:pt x="461" y="7681"/>
                  </a:lnTo>
                  <a:lnTo>
                    <a:pt x="662" y="8143"/>
                  </a:lnTo>
                  <a:lnTo>
                    <a:pt x="883" y="8624"/>
                  </a:lnTo>
                  <a:lnTo>
                    <a:pt x="1143" y="9065"/>
                  </a:lnTo>
                  <a:lnTo>
                    <a:pt x="1424" y="9526"/>
                  </a:lnTo>
                  <a:lnTo>
                    <a:pt x="1725" y="9968"/>
                  </a:lnTo>
                  <a:lnTo>
                    <a:pt x="2046" y="10409"/>
                  </a:lnTo>
                  <a:lnTo>
                    <a:pt x="2387" y="10830"/>
                  </a:lnTo>
                  <a:lnTo>
                    <a:pt x="2748" y="11251"/>
                  </a:lnTo>
                  <a:lnTo>
                    <a:pt x="3149" y="11652"/>
                  </a:lnTo>
                  <a:lnTo>
                    <a:pt x="3530" y="12053"/>
                  </a:lnTo>
                  <a:lnTo>
                    <a:pt x="3951" y="12434"/>
                  </a:lnTo>
                  <a:lnTo>
                    <a:pt x="4372" y="12795"/>
                  </a:lnTo>
                  <a:lnTo>
                    <a:pt x="4793" y="13136"/>
                  </a:lnTo>
                  <a:lnTo>
                    <a:pt x="5234" y="13477"/>
                  </a:lnTo>
                  <a:lnTo>
                    <a:pt x="5676" y="13778"/>
                  </a:lnTo>
                  <a:lnTo>
                    <a:pt x="6137" y="14079"/>
                  </a:lnTo>
                  <a:lnTo>
                    <a:pt x="6578" y="14339"/>
                  </a:lnTo>
                  <a:lnTo>
                    <a:pt x="7039" y="14600"/>
                  </a:lnTo>
                  <a:lnTo>
                    <a:pt x="7481" y="14821"/>
                  </a:lnTo>
                  <a:lnTo>
                    <a:pt x="7922" y="15021"/>
                  </a:lnTo>
                  <a:lnTo>
                    <a:pt x="8363" y="15202"/>
                  </a:lnTo>
                  <a:lnTo>
                    <a:pt x="8804" y="15342"/>
                  </a:lnTo>
                  <a:lnTo>
                    <a:pt x="9225" y="15462"/>
                  </a:lnTo>
                  <a:lnTo>
                    <a:pt x="9626" y="15543"/>
                  </a:lnTo>
                  <a:lnTo>
                    <a:pt x="10027" y="15603"/>
                  </a:lnTo>
                  <a:lnTo>
                    <a:pt x="10408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6164" y="13277"/>
                  </a:lnTo>
                  <a:lnTo>
                    <a:pt x="16706" y="12895"/>
                  </a:lnTo>
                  <a:lnTo>
                    <a:pt x="17207" y="12514"/>
                  </a:lnTo>
                  <a:lnTo>
                    <a:pt x="17708" y="12093"/>
                  </a:lnTo>
                  <a:lnTo>
                    <a:pt x="18190" y="11672"/>
                  </a:lnTo>
                  <a:lnTo>
                    <a:pt x="18651" y="11251"/>
                  </a:lnTo>
                  <a:lnTo>
                    <a:pt x="19092" y="10830"/>
                  </a:lnTo>
                  <a:lnTo>
                    <a:pt x="19513" y="10389"/>
                  </a:lnTo>
                  <a:lnTo>
                    <a:pt x="19894" y="9947"/>
                  </a:lnTo>
                  <a:lnTo>
                    <a:pt x="20235" y="9526"/>
                  </a:lnTo>
                  <a:lnTo>
                    <a:pt x="20556" y="9105"/>
                  </a:lnTo>
                  <a:lnTo>
                    <a:pt x="20837" y="8684"/>
                  </a:lnTo>
                  <a:lnTo>
                    <a:pt x="21077" y="8283"/>
                  </a:lnTo>
                  <a:lnTo>
                    <a:pt x="21278" y="7902"/>
                  </a:lnTo>
                  <a:lnTo>
                    <a:pt x="21418" y="7521"/>
                  </a:lnTo>
                  <a:lnTo>
                    <a:pt x="21519" y="7180"/>
                  </a:lnTo>
                  <a:lnTo>
                    <a:pt x="21579" y="6779"/>
                  </a:lnTo>
                  <a:lnTo>
                    <a:pt x="21619" y="6398"/>
                  </a:lnTo>
                  <a:lnTo>
                    <a:pt x="21619" y="6037"/>
                  </a:lnTo>
                  <a:lnTo>
                    <a:pt x="21599" y="5676"/>
                  </a:lnTo>
                  <a:lnTo>
                    <a:pt x="21539" y="5315"/>
                  </a:lnTo>
                  <a:lnTo>
                    <a:pt x="21458" y="4954"/>
                  </a:lnTo>
                  <a:lnTo>
                    <a:pt x="21358" y="4613"/>
                  </a:lnTo>
                  <a:lnTo>
                    <a:pt x="21238" y="4292"/>
                  </a:lnTo>
                  <a:lnTo>
                    <a:pt x="21077" y="3951"/>
                  </a:lnTo>
                  <a:lnTo>
                    <a:pt x="20917" y="3650"/>
                  </a:lnTo>
                  <a:lnTo>
                    <a:pt x="20737" y="3350"/>
                  </a:lnTo>
                  <a:lnTo>
                    <a:pt x="20536" y="3049"/>
                  </a:lnTo>
                  <a:lnTo>
                    <a:pt x="20315" y="2768"/>
                  </a:lnTo>
                  <a:lnTo>
                    <a:pt x="20095" y="2487"/>
                  </a:lnTo>
                  <a:lnTo>
                    <a:pt x="19854" y="2226"/>
                  </a:lnTo>
                  <a:lnTo>
                    <a:pt x="19593" y="1986"/>
                  </a:lnTo>
                  <a:lnTo>
                    <a:pt x="19333" y="1745"/>
                  </a:lnTo>
                  <a:lnTo>
                    <a:pt x="19072" y="1525"/>
                  </a:lnTo>
                  <a:lnTo>
                    <a:pt x="18791" y="1324"/>
                  </a:lnTo>
                  <a:lnTo>
                    <a:pt x="18510" y="1123"/>
                  </a:lnTo>
                  <a:lnTo>
                    <a:pt x="18230" y="943"/>
                  </a:lnTo>
                  <a:lnTo>
                    <a:pt x="17949" y="783"/>
                  </a:lnTo>
                  <a:lnTo>
                    <a:pt x="17668" y="642"/>
                  </a:lnTo>
                  <a:lnTo>
                    <a:pt x="17387" y="502"/>
                  </a:lnTo>
                  <a:lnTo>
                    <a:pt x="17127" y="381"/>
                  </a:lnTo>
                  <a:lnTo>
                    <a:pt x="16846" y="281"/>
                  </a:lnTo>
                  <a:lnTo>
                    <a:pt x="16585" y="201"/>
                  </a:lnTo>
                  <a:lnTo>
                    <a:pt x="16325" y="141"/>
                  </a:lnTo>
                  <a:lnTo>
                    <a:pt x="16084" y="101"/>
                  </a:lnTo>
                  <a:lnTo>
                    <a:pt x="15863" y="81"/>
                  </a:lnTo>
                  <a:lnTo>
                    <a:pt x="15643" y="61"/>
                  </a:lnTo>
                  <a:lnTo>
                    <a:pt x="15442" y="81"/>
                  </a:lnTo>
                  <a:lnTo>
                    <a:pt x="15101" y="121"/>
                  </a:lnTo>
                  <a:lnTo>
                    <a:pt x="14800" y="201"/>
                  </a:lnTo>
                  <a:lnTo>
                    <a:pt x="14480" y="321"/>
                  </a:lnTo>
                  <a:lnTo>
                    <a:pt x="14179" y="442"/>
                  </a:lnTo>
                  <a:lnTo>
                    <a:pt x="13898" y="602"/>
                  </a:lnTo>
                  <a:lnTo>
                    <a:pt x="13617" y="742"/>
                  </a:lnTo>
                  <a:lnTo>
                    <a:pt x="13076" y="1063"/>
                  </a:lnTo>
                  <a:lnTo>
                    <a:pt x="12815" y="1204"/>
                  </a:lnTo>
                  <a:lnTo>
                    <a:pt x="12554" y="1344"/>
                  </a:lnTo>
                  <a:lnTo>
                    <a:pt x="12274" y="1464"/>
                  </a:lnTo>
                  <a:lnTo>
                    <a:pt x="11993" y="1545"/>
                  </a:lnTo>
                  <a:lnTo>
                    <a:pt x="11712" y="1605"/>
                  </a:lnTo>
                  <a:lnTo>
                    <a:pt x="11431" y="1625"/>
                  </a:lnTo>
                  <a:lnTo>
                    <a:pt x="11110" y="1605"/>
                  </a:lnTo>
                  <a:lnTo>
                    <a:pt x="10789" y="154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626" y="983"/>
                  </a:lnTo>
                  <a:lnTo>
                    <a:pt x="9165" y="783"/>
                  </a:lnTo>
                  <a:lnTo>
                    <a:pt x="8724" y="602"/>
                  </a:lnTo>
                  <a:lnTo>
                    <a:pt x="8263" y="442"/>
                  </a:lnTo>
                  <a:lnTo>
                    <a:pt x="7821" y="301"/>
                  </a:lnTo>
                  <a:lnTo>
                    <a:pt x="7380" y="201"/>
                  </a:lnTo>
                  <a:lnTo>
                    <a:pt x="6939" y="101"/>
                  </a:lnTo>
                  <a:lnTo>
                    <a:pt x="6498" y="41"/>
                  </a:lnTo>
                  <a:lnTo>
                    <a:pt x="6057" y="20"/>
                  </a:lnTo>
                  <a:lnTo>
                    <a:pt x="5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fill="none" extrusionOk="0">
                  <a:moveTo>
                    <a:pt x="21519" y="7180"/>
                  </a:moveTo>
                  <a:lnTo>
                    <a:pt x="21519" y="7180"/>
                  </a:lnTo>
                  <a:lnTo>
                    <a:pt x="21418" y="7521"/>
                  </a:lnTo>
                  <a:lnTo>
                    <a:pt x="21278" y="7902"/>
                  </a:lnTo>
                  <a:lnTo>
                    <a:pt x="21077" y="8283"/>
                  </a:lnTo>
                  <a:lnTo>
                    <a:pt x="20837" y="8684"/>
                  </a:lnTo>
                  <a:lnTo>
                    <a:pt x="20556" y="9105"/>
                  </a:lnTo>
                  <a:lnTo>
                    <a:pt x="20235" y="9526"/>
                  </a:lnTo>
                  <a:lnTo>
                    <a:pt x="19894" y="9947"/>
                  </a:lnTo>
                  <a:lnTo>
                    <a:pt x="19513" y="10389"/>
                  </a:lnTo>
                  <a:lnTo>
                    <a:pt x="19092" y="10830"/>
                  </a:lnTo>
                  <a:lnTo>
                    <a:pt x="18651" y="11251"/>
                  </a:lnTo>
                  <a:lnTo>
                    <a:pt x="18190" y="11672"/>
                  </a:lnTo>
                  <a:lnTo>
                    <a:pt x="17708" y="12093"/>
                  </a:lnTo>
                  <a:lnTo>
                    <a:pt x="17207" y="12514"/>
                  </a:lnTo>
                  <a:lnTo>
                    <a:pt x="16706" y="12895"/>
                  </a:lnTo>
                  <a:lnTo>
                    <a:pt x="16164" y="13277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01" y="14039"/>
                  </a:lnTo>
                  <a:lnTo>
                    <a:pt x="14379" y="14420"/>
                  </a:lnTo>
                  <a:lnTo>
                    <a:pt x="13738" y="14740"/>
                  </a:lnTo>
                  <a:lnTo>
                    <a:pt x="13116" y="15021"/>
                  </a:lnTo>
                  <a:lnTo>
                    <a:pt x="12494" y="15262"/>
                  </a:lnTo>
                  <a:lnTo>
                    <a:pt x="11892" y="15442"/>
                  </a:lnTo>
                  <a:lnTo>
                    <a:pt x="11612" y="15503"/>
                  </a:lnTo>
                  <a:lnTo>
                    <a:pt x="11331" y="15563"/>
                  </a:lnTo>
                  <a:lnTo>
                    <a:pt x="11050" y="1560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0408" y="15643"/>
                  </a:lnTo>
                  <a:lnTo>
                    <a:pt x="10027" y="15603"/>
                  </a:lnTo>
                  <a:lnTo>
                    <a:pt x="9626" y="15543"/>
                  </a:lnTo>
                  <a:lnTo>
                    <a:pt x="9225" y="15462"/>
                  </a:lnTo>
                  <a:lnTo>
                    <a:pt x="8804" y="15342"/>
                  </a:lnTo>
                  <a:lnTo>
                    <a:pt x="8363" y="15202"/>
                  </a:lnTo>
                  <a:lnTo>
                    <a:pt x="7922" y="15021"/>
                  </a:lnTo>
                  <a:lnTo>
                    <a:pt x="7481" y="14821"/>
                  </a:lnTo>
                  <a:lnTo>
                    <a:pt x="7039" y="14600"/>
                  </a:lnTo>
                  <a:lnTo>
                    <a:pt x="6578" y="14339"/>
                  </a:lnTo>
                  <a:lnTo>
                    <a:pt x="6137" y="14079"/>
                  </a:lnTo>
                  <a:lnTo>
                    <a:pt x="5676" y="13778"/>
                  </a:lnTo>
                  <a:lnTo>
                    <a:pt x="5234" y="13477"/>
                  </a:lnTo>
                  <a:lnTo>
                    <a:pt x="4793" y="13136"/>
                  </a:lnTo>
                  <a:lnTo>
                    <a:pt x="4372" y="12795"/>
                  </a:lnTo>
                  <a:lnTo>
                    <a:pt x="3951" y="12434"/>
                  </a:lnTo>
                  <a:lnTo>
                    <a:pt x="3530" y="12053"/>
                  </a:lnTo>
                  <a:lnTo>
                    <a:pt x="3149" y="11652"/>
                  </a:lnTo>
                  <a:lnTo>
                    <a:pt x="2748" y="11251"/>
                  </a:lnTo>
                  <a:lnTo>
                    <a:pt x="2387" y="10830"/>
                  </a:lnTo>
                  <a:lnTo>
                    <a:pt x="2046" y="10409"/>
                  </a:lnTo>
                  <a:lnTo>
                    <a:pt x="1725" y="9968"/>
                  </a:lnTo>
                  <a:lnTo>
                    <a:pt x="1424" y="9526"/>
                  </a:lnTo>
                  <a:lnTo>
                    <a:pt x="1143" y="9065"/>
                  </a:lnTo>
                  <a:lnTo>
                    <a:pt x="883" y="8624"/>
                  </a:lnTo>
                  <a:lnTo>
                    <a:pt x="662" y="8143"/>
                  </a:lnTo>
                  <a:lnTo>
                    <a:pt x="461" y="7681"/>
                  </a:lnTo>
                  <a:lnTo>
                    <a:pt x="301" y="7220"/>
                  </a:lnTo>
                  <a:lnTo>
                    <a:pt x="181" y="6759"/>
                  </a:lnTo>
                  <a:lnTo>
                    <a:pt x="80" y="6277"/>
                  </a:lnTo>
                  <a:lnTo>
                    <a:pt x="20" y="5816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20" y="4894"/>
                  </a:lnTo>
                  <a:lnTo>
                    <a:pt x="60" y="4453"/>
                  </a:lnTo>
                  <a:lnTo>
                    <a:pt x="141" y="4051"/>
                  </a:lnTo>
                  <a:lnTo>
                    <a:pt x="241" y="3650"/>
                  </a:lnTo>
                  <a:lnTo>
                    <a:pt x="381" y="3269"/>
                  </a:lnTo>
                  <a:lnTo>
                    <a:pt x="542" y="2908"/>
                  </a:lnTo>
                  <a:lnTo>
                    <a:pt x="722" y="2567"/>
                  </a:lnTo>
                  <a:lnTo>
                    <a:pt x="923" y="2247"/>
                  </a:lnTo>
                  <a:lnTo>
                    <a:pt x="1143" y="1946"/>
                  </a:lnTo>
                  <a:lnTo>
                    <a:pt x="1404" y="1665"/>
                  </a:lnTo>
                  <a:lnTo>
                    <a:pt x="1665" y="1404"/>
                  </a:lnTo>
                  <a:lnTo>
                    <a:pt x="1945" y="1164"/>
                  </a:lnTo>
                  <a:lnTo>
                    <a:pt x="2246" y="963"/>
                  </a:lnTo>
                  <a:lnTo>
                    <a:pt x="2567" y="762"/>
                  </a:lnTo>
                  <a:lnTo>
                    <a:pt x="2908" y="582"/>
                  </a:lnTo>
                  <a:lnTo>
                    <a:pt x="3269" y="442"/>
                  </a:lnTo>
                  <a:lnTo>
                    <a:pt x="3630" y="301"/>
                  </a:lnTo>
                  <a:lnTo>
                    <a:pt x="4011" y="201"/>
                  </a:lnTo>
                  <a:lnTo>
                    <a:pt x="4392" y="121"/>
                  </a:lnTo>
                  <a:lnTo>
                    <a:pt x="4793" y="61"/>
                  </a:lnTo>
                  <a:lnTo>
                    <a:pt x="5214" y="20"/>
                  </a:lnTo>
                  <a:lnTo>
                    <a:pt x="5635" y="0"/>
                  </a:lnTo>
                  <a:lnTo>
                    <a:pt x="6057" y="20"/>
                  </a:lnTo>
                  <a:lnTo>
                    <a:pt x="6498" y="41"/>
                  </a:lnTo>
                  <a:lnTo>
                    <a:pt x="6939" y="101"/>
                  </a:lnTo>
                  <a:lnTo>
                    <a:pt x="7380" y="201"/>
                  </a:lnTo>
                  <a:lnTo>
                    <a:pt x="7821" y="301"/>
                  </a:lnTo>
                  <a:lnTo>
                    <a:pt x="8263" y="442"/>
                  </a:lnTo>
                  <a:lnTo>
                    <a:pt x="8724" y="602"/>
                  </a:lnTo>
                  <a:lnTo>
                    <a:pt x="9165" y="783"/>
                  </a:lnTo>
                  <a:lnTo>
                    <a:pt x="9626" y="983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10429" y="1404"/>
                  </a:lnTo>
                  <a:lnTo>
                    <a:pt x="10789" y="1545"/>
                  </a:lnTo>
                  <a:lnTo>
                    <a:pt x="11110" y="1605"/>
                  </a:lnTo>
                  <a:lnTo>
                    <a:pt x="11431" y="1625"/>
                  </a:lnTo>
                  <a:lnTo>
                    <a:pt x="11712" y="1605"/>
                  </a:lnTo>
                  <a:lnTo>
                    <a:pt x="11993" y="1545"/>
                  </a:lnTo>
                  <a:lnTo>
                    <a:pt x="12274" y="1464"/>
                  </a:lnTo>
                  <a:lnTo>
                    <a:pt x="12554" y="1344"/>
                  </a:lnTo>
                  <a:lnTo>
                    <a:pt x="12815" y="1204"/>
                  </a:lnTo>
                  <a:lnTo>
                    <a:pt x="13076" y="1063"/>
                  </a:lnTo>
                  <a:lnTo>
                    <a:pt x="13617" y="742"/>
                  </a:lnTo>
                  <a:lnTo>
                    <a:pt x="13898" y="602"/>
                  </a:lnTo>
                  <a:lnTo>
                    <a:pt x="14179" y="442"/>
                  </a:lnTo>
                  <a:lnTo>
                    <a:pt x="14480" y="321"/>
                  </a:lnTo>
                  <a:lnTo>
                    <a:pt x="14800" y="201"/>
                  </a:lnTo>
                  <a:lnTo>
                    <a:pt x="14800" y="201"/>
                  </a:lnTo>
                  <a:lnTo>
                    <a:pt x="15101" y="121"/>
                  </a:lnTo>
                  <a:lnTo>
                    <a:pt x="15442" y="81"/>
                  </a:lnTo>
                  <a:lnTo>
                    <a:pt x="15442" y="81"/>
                  </a:lnTo>
                  <a:lnTo>
                    <a:pt x="15643" y="61"/>
                  </a:lnTo>
                  <a:lnTo>
                    <a:pt x="15863" y="81"/>
                  </a:lnTo>
                  <a:lnTo>
                    <a:pt x="16084" y="101"/>
                  </a:lnTo>
                  <a:lnTo>
                    <a:pt x="16325" y="141"/>
                  </a:lnTo>
                  <a:lnTo>
                    <a:pt x="16585" y="201"/>
                  </a:lnTo>
                  <a:lnTo>
                    <a:pt x="16846" y="281"/>
                  </a:lnTo>
                  <a:lnTo>
                    <a:pt x="17127" y="381"/>
                  </a:lnTo>
                  <a:lnTo>
                    <a:pt x="17387" y="502"/>
                  </a:lnTo>
                  <a:lnTo>
                    <a:pt x="17668" y="642"/>
                  </a:lnTo>
                  <a:lnTo>
                    <a:pt x="17949" y="783"/>
                  </a:lnTo>
                  <a:lnTo>
                    <a:pt x="18230" y="943"/>
                  </a:lnTo>
                  <a:lnTo>
                    <a:pt x="18510" y="1123"/>
                  </a:lnTo>
                  <a:lnTo>
                    <a:pt x="18791" y="1324"/>
                  </a:lnTo>
                  <a:lnTo>
                    <a:pt x="19072" y="1525"/>
                  </a:lnTo>
                  <a:lnTo>
                    <a:pt x="19333" y="1745"/>
                  </a:lnTo>
                  <a:lnTo>
                    <a:pt x="19593" y="1986"/>
                  </a:lnTo>
                  <a:lnTo>
                    <a:pt x="19854" y="2226"/>
                  </a:lnTo>
                  <a:lnTo>
                    <a:pt x="20095" y="2487"/>
                  </a:lnTo>
                  <a:lnTo>
                    <a:pt x="20315" y="2768"/>
                  </a:lnTo>
                  <a:lnTo>
                    <a:pt x="20536" y="3049"/>
                  </a:lnTo>
                  <a:lnTo>
                    <a:pt x="20737" y="3350"/>
                  </a:lnTo>
                  <a:lnTo>
                    <a:pt x="20917" y="3650"/>
                  </a:lnTo>
                  <a:lnTo>
                    <a:pt x="21077" y="3951"/>
                  </a:lnTo>
                  <a:lnTo>
                    <a:pt x="21238" y="4292"/>
                  </a:lnTo>
                  <a:lnTo>
                    <a:pt x="21358" y="4613"/>
                  </a:lnTo>
                  <a:lnTo>
                    <a:pt x="21458" y="4954"/>
                  </a:lnTo>
                  <a:lnTo>
                    <a:pt x="21539" y="5315"/>
                  </a:lnTo>
                  <a:lnTo>
                    <a:pt x="21599" y="5676"/>
                  </a:lnTo>
                  <a:lnTo>
                    <a:pt x="21619" y="6037"/>
                  </a:lnTo>
                  <a:lnTo>
                    <a:pt x="21619" y="6398"/>
                  </a:lnTo>
                  <a:lnTo>
                    <a:pt x="21579" y="6779"/>
                  </a:lnTo>
                  <a:lnTo>
                    <a:pt x="21519" y="71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extrusionOk="0">
                  <a:moveTo>
                    <a:pt x="2527" y="1"/>
                  </a:move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fill="none" extrusionOk="0">
                  <a:moveTo>
                    <a:pt x="8464" y="11031"/>
                  </a:move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lnTo>
                    <a:pt x="2527" y="1"/>
                  </a:ln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10920425" y="4417225"/>
              <a:ext cx="334925" cy="312375"/>
            </a:xfrm>
            <a:custGeom>
              <a:avLst/>
              <a:gdLst/>
              <a:ahLst/>
              <a:cxnLst/>
              <a:rect l="l" t="t" r="r" b="b"/>
              <a:pathLst>
                <a:path w="13397" h="12495" extrusionOk="0">
                  <a:moveTo>
                    <a:pt x="462" y="1"/>
                  </a:moveTo>
                  <a:lnTo>
                    <a:pt x="61" y="21"/>
                  </a:lnTo>
                  <a:lnTo>
                    <a:pt x="221" y="141"/>
                  </a:lnTo>
                  <a:lnTo>
                    <a:pt x="0" y="482"/>
                  </a:lnTo>
                  <a:lnTo>
                    <a:pt x="0" y="502"/>
                  </a:lnTo>
                  <a:lnTo>
                    <a:pt x="0" y="522"/>
                  </a:lnTo>
                  <a:lnTo>
                    <a:pt x="40" y="542"/>
                  </a:lnTo>
                  <a:lnTo>
                    <a:pt x="61" y="562"/>
                  </a:lnTo>
                  <a:lnTo>
                    <a:pt x="81" y="542"/>
                  </a:lnTo>
                  <a:lnTo>
                    <a:pt x="101" y="522"/>
                  </a:lnTo>
                  <a:lnTo>
                    <a:pt x="341" y="242"/>
                  </a:lnTo>
                  <a:lnTo>
                    <a:pt x="582" y="442"/>
                  </a:lnTo>
                  <a:lnTo>
                    <a:pt x="281" y="663"/>
                  </a:lnTo>
                  <a:lnTo>
                    <a:pt x="261" y="703"/>
                  </a:lnTo>
                  <a:lnTo>
                    <a:pt x="261" y="743"/>
                  </a:lnTo>
                  <a:lnTo>
                    <a:pt x="281" y="783"/>
                  </a:lnTo>
                  <a:lnTo>
                    <a:pt x="321" y="803"/>
                  </a:lnTo>
                  <a:lnTo>
                    <a:pt x="341" y="783"/>
                  </a:lnTo>
                  <a:lnTo>
                    <a:pt x="742" y="562"/>
                  </a:lnTo>
                  <a:lnTo>
                    <a:pt x="1003" y="803"/>
                  </a:lnTo>
                  <a:lnTo>
                    <a:pt x="1244" y="1024"/>
                  </a:lnTo>
                  <a:lnTo>
                    <a:pt x="1705" y="1545"/>
                  </a:lnTo>
                  <a:lnTo>
                    <a:pt x="2146" y="2067"/>
                  </a:lnTo>
                  <a:lnTo>
                    <a:pt x="2567" y="2628"/>
                  </a:lnTo>
                  <a:lnTo>
                    <a:pt x="2948" y="3210"/>
                  </a:lnTo>
                  <a:lnTo>
                    <a:pt x="3289" y="3771"/>
                  </a:lnTo>
                  <a:lnTo>
                    <a:pt x="3590" y="4333"/>
                  </a:lnTo>
                  <a:lnTo>
                    <a:pt x="3851" y="4894"/>
                  </a:lnTo>
                  <a:lnTo>
                    <a:pt x="4071" y="5416"/>
                  </a:lnTo>
                  <a:lnTo>
                    <a:pt x="4272" y="5937"/>
                  </a:lnTo>
                  <a:lnTo>
                    <a:pt x="4452" y="6479"/>
                  </a:lnTo>
                  <a:lnTo>
                    <a:pt x="4593" y="7020"/>
                  </a:lnTo>
                  <a:lnTo>
                    <a:pt x="4593" y="7020"/>
                  </a:lnTo>
                  <a:lnTo>
                    <a:pt x="4292" y="7000"/>
                  </a:lnTo>
                  <a:lnTo>
                    <a:pt x="3971" y="6980"/>
                  </a:lnTo>
                  <a:lnTo>
                    <a:pt x="3951" y="6980"/>
                  </a:lnTo>
                  <a:lnTo>
                    <a:pt x="3931" y="7000"/>
                  </a:lnTo>
                  <a:lnTo>
                    <a:pt x="3931" y="7040"/>
                  </a:lnTo>
                  <a:lnTo>
                    <a:pt x="3951" y="7060"/>
                  </a:lnTo>
                  <a:lnTo>
                    <a:pt x="4553" y="7180"/>
                  </a:lnTo>
                  <a:lnTo>
                    <a:pt x="4312" y="7421"/>
                  </a:lnTo>
                  <a:lnTo>
                    <a:pt x="4051" y="7642"/>
                  </a:lnTo>
                  <a:lnTo>
                    <a:pt x="4031" y="7662"/>
                  </a:lnTo>
                  <a:lnTo>
                    <a:pt x="4051" y="7682"/>
                  </a:lnTo>
                  <a:lnTo>
                    <a:pt x="4051" y="7702"/>
                  </a:lnTo>
                  <a:lnTo>
                    <a:pt x="4112" y="7702"/>
                  </a:lnTo>
                  <a:lnTo>
                    <a:pt x="4673" y="7321"/>
                  </a:lnTo>
                  <a:lnTo>
                    <a:pt x="4793" y="7862"/>
                  </a:lnTo>
                  <a:lnTo>
                    <a:pt x="4874" y="8404"/>
                  </a:lnTo>
                  <a:lnTo>
                    <a:pt x="4954" y="8945"/>
                  </a:lnTo>
                  <a:lnTo>
                    <a:pt x="4994" y="9507"/>
                  </a:lnTo>
                  <a:lnTo>
                    <a:pt x="5014" y="10048"/>
                  </a:lnTo>
                  <a:lnTo>
                    <a:pt x="5034" y="10610"/>
                  </a:lnTo>
                  <a:lnTo>
                    <a:pt x="5014" y="11171"/>
                  </a:lnTo>
                  <a:lnTo>
                    <a:pt x="4974" y="11733"/>
                  </a:lnTo>
                  <a:lnTo>
                    <a:pt x="4593" y="11753"/>
                  </a:lnTo>
                  <a:lnTo>
                    <a:pt x="4553" y="11773"/>
                  </a:lnTo>
                  <a:lnTo>
                    <a:pt x="4553" y="11793"/>
                  </a:lnTo>
                  <a:lnTo>
                    <a:pt x="4553" y="11833"/>
                  </a:lnTo>
                  <a:lnTo>
                    <a:pt x="4593" y="11853"/>
                  </a:lnTo>
                  <a:lnTo>
                    <a:pt x="4974" y="11873"/>
                  </a:lnTo>
                  <a:lnTo>
                    <a:pt x="4894" y="12495"/>
                  </a:lnTo>
                  <a:lnTo>
                    <a:pt x="4894" y="12495"/>
                  </a:lnTo>
                  <a:lnTo>
                    <a:pt x="5134" y="12475"/>
                  </a:lnTo>
                  <a:lnTo>
                    <a:pt x="5235" y="11893"/>
                  </a:lnTo>
                  <a:lnTo>
                    <a:pt x="5275" y="11893"/>
                  </a:lnTo>
                  <a:lnTo>
                    <a:pt x="5315" y="11873"/>
                  </a:lnTo>
                  <a:lnTo>
                    <a:pt x="5335" y="11853"/>
                  </a:lnTo>
                  <a:lnTo>
                    <a:pt x="5355" y="11793"/>
                  </a:lnTo>
                  <a:lnTo>
                    <a:pt x="5335" y="11733"/>
                  </a:lnTo>
                  <a:lnTo>
                    <a:pt x="5315" y="11713"/>
                  </a:lnTo>
                  <a:lnTo>
                    <a:pt x="5255" y="11713"/>
                  </a:lnTo>
                  <a:lnTo>
                    <a:pt x="5295" y="11312"/>
                  </a:lnTo>
                  <a:lnTo>
                    <a:pt x="5315" y="10931"/>
                  </a:lnTo>
                  <a:lnTo>
                    <a:pt x="5335" y="10530"/>
                  </a:lnTo>
                  <a:lnTo>
                    <a:pt x="5335" y="10128"/>
                  </a:lnTo>
                  <a:lnTo>
                    <a:pt x="5355" y="10169"/>
                  </a:lnTo>
                  <a:lnTo>
                    <a:pt x="5395" y="10189"/>
                  </a:lnTo>
                  <a:lnTo>
                    <a:pt x="5435" y="10189"/>
                  </a:lnTo>
                  <a:lnTo>
                    <a:pt x="6037" y="9868"/>
                  </a:lnTo>
                  <a:lnTo>
                    <a:pt x="6638" y="9547"/>
                  </a:lnTo>
                  <a:lnTo>
                    <a:pt x="7260" y="9206"/>
                  </a:lnTo>
                  <a:lnTo>
                    <a:pt x="7842" y="8845"/>
                  </a:lnTo>
                  <a:lnTo>
                    <a:pt x="7862" y="8965"/>
                  </a:lnTo>
                  <a:lnTo>
                    <a:pt x="7862" y="9106"/>
                  </a:lnTo>
                  <a:lnTo>
                    <a:pt x="7902" y="9146"/>
                  </a:lnTo>
                  <a:lnTo>
                    <a:pt x="7942" y="9166"/>
                  </a:lnTo>
                  <a:lnTo>
                    <a:pt x="8002" y="9146"/>
                  </a:lnTo>
                  <a:lnTo>
                    <a:pt x="8042" y="9106"/>
                  </a:lnTo>
                  <a:lnTo>
                    <a:pt x="8082" y="9005"/>
                  </a:lnTo>
                  <a:lnTo>
                    <a:pt x="8082" y="8905"/>
                  </a:lnTo>
                  <a:lnTo>
                    <a:pt x="8082" y="8685"/>
                  </a:lnTo>
                  <a:lnTo>
                    <a:pt x="8423" y="8464"/>
                  </a:lnTo>
                  <a:lnTo>
                    <a:pt x="8443" y="8604"/>
                  </a:lnTo>
                  <a:lnTo>
                    <a:pt x="8483" y="8725"/>
                  </a:lnTo>
                  <a:lnTo>
                    <a:pt x="8524" y="8785"/>
                  </a:lnTo>
                  <a:lnTo>
                    <a:pt x="8584" y="8805"/>
                  </a:lnTo>
                  <a:lnTo>
                    <a:pt x="8644" y="8785"/>
                  </a:lnTo>
                  <a:lnTo>
                    <a:pt x="8684" y="8725"/>
                  </a:lnTo>
                  <a:lnTo>
                    <a:pt x="8704" y="8624"/>
                  </a:lnTo>
                  <a:lnTo>
                    <a:pt x="8684" y="8524"/>
                  </a:lnTo>
                  <a:lnTo>
                    <a:pt x="8684" y="8424"/>
                  </a:lnTo>
                  <a:lnTo>
                    <a:pt x="8644" y="8324"/>
                  </a:lnTo>
                  <a:lnTo>
                    <a:pt x="9366" y="7822"/>
                  </a:lnTo>
                  <a:lnTo>
                    <a:pt x="10088" y="7281"/>
                  </a:lnTo>
                  <a:lnTo>
                    <a:pt x="10790" y="6739"/>
                  </a:lnTo>
                  <a:lnTo>
                    <a:pt x="11472" y="6178"/>
                  </a:lnTo>
                  <a:lnTo>
                    <a:pt x="11632" y="6378"/>
                  </a:lnTo>
                  <a:lnTo>
                    <a:pt x="11672" y="6398"/>
                  </a:lnTo>
                  <a:lnTo>
                    <a:pt x="11772" y="6398"/>
                  </a:lnTo>
                  <a:lnTo>
                    <a:pt x="11833" y="6338"/>
                  </a:lnTo>
                  <a:lnTo>
                    <a:pt x="11853" y="6278"/>
                  </a:lnTo>
                  <a:lnTo>
                    <a:pt x="11833" y="6218"/>
                  </a:lnTo>
                  <a:lnTo>
                    <a:pt x="11672" y="5997"/>
                  </a:lnTo>
                  <a:lnTo>
                    <a:pt x="12254" y="5456"/>
                  </a:lnTo>
                  <a:lnTo>
                    <a:pt x="12815" y="4894"/>
                  </a:lnTo>
                  <a:lnTo>
                    <a:pt x="12795" y="5055"/>
                  </a:lnTo>
                  <a:lnTo>
                    <a:pt x="12795" y="5095"/>
                  </a:lnTo>
                  <a:lnTo>
                    <a:pt x="12815" y="5115"/>
                  </a:lnTo>
                  <a:lnTo>
                    <a:pt x="12855" y="5135"/>
                  </a:lnTo>
                  <a:lnTo>
                    <a:pt x="12875" y="5135"/>
                  </a:lnTo>
                  <a:lnTo>
                    <a:pt x="12935" y="5115"/>
                  </a:lnTo>
                  <a:lnTo>
                    <a:pt x="12976" y="5075"/>
                  </a:lnTo>
                  <a:lnTo>
                    <a:pt x="13016" y="4934"/>
                  </a:lnTo>
                  <a:lnTo>
                    <a:pt x="13036" y="4774"/>
                  </a:lnTo>
                  <a:lnTo>
                    <a:pt x="13256" y="4914"/>
                  </a:lnTo>
                  <a:lnTo>
                    <a:pt x="13337" y="4914"/>
                  </a:lnTo>
                  <a:lnTo>
                    <a:pt x="13357" y="4874"/>
                  </a:lnTo>
                  <a:lnTo>
                    <a:pt x="13377" y="4854"/>
                  </a:lnTo>
                  <a:lnTo>
                    <a:pt x="13337" y="4814"/>
                  </a:lnTo>
                  <a:lnTo>
                    <a:pt x="13216" y="4714"/>
                  </a:lnTo>
                  <a:lnTo>
                    <a:pt x="13076" y="4634"/>
                  </a:lnTo>
                  <a:lnTo>
                    <a:pt x="13377" y="4313"/>
                  </a:lnTo>
                  <a:lnTo>
                    <a:pt x="13397" y="4273"/>
                  </a:lnTo>
                  <a:lnTo>
                    <a:pt x="13397" y="4232"/>
                  </a:lnTo>
                  <a:lnTo>
                    <a:pt x="13357" y="4212"/>
                  </a:lnTo>
                  <a:lnTo>
                    <a:pt x="13337" y="4192"/>
                  </a:lnTo>
                  <a:lnTo>
                    <a:pt x="13276" y="4212"/>
                  </a:lnTo>
                  <a:lnTo>
                    <a:pt x="13056" y="4393"/>
                  </a:lnTo>
                  <a:lnTo>
                    <a:pt x="13016" y="4012"/>
                  </a:lnTo>
                  <a:lnTo>
                    <a:pt x="12996" y="3952"/>
                  </a:lnTo>
                  <a:lnTo>
                    <a:pt x="12956" y="3932"/>
                  </a:lnTo>
                  <a:lnTo>
                    <a:pt x="12915" y="3952"/>
                  </a:lnTo>
                  <a:lnTo>
                    <a:pt x="12895" y="4012"/>
                  </a:lnTo>
                  <a:lnTo>
                    <a:pt x="12895" y="4273"/>
                  </a:lnTo>
                  <a:lnTo>
                    <a:pt x="12855" y="4553"/>
                  </a:lnTo>
                  <a:lnTo>
                    <a:pt x="12514" y="4453"/>
                  </a:lnTo>
                  <a:lnTo>
                    <a:pt x="12494" y="4453"/>
                  </a:lnTo>
                  <a:lnTo>
                    <a:pt x="12494" y="4473"/>
                  </a:lnTo>
                  <a:lnTo>
                    <a:pt x="12494" y="4493"/>
                  </a:lnTo>
                  <a:lnTo>
                    <a:pt x="12494" y="4513"/>
                  </a:lnTo>
                  <a:lnTo>
                    <a:pt x="12635" y="4573"/>
                  </a:lnTo>
                  <a:lnTo>
                    <a:pt x="12775" y="4634"/>
                  </a:lnTo>
                  <a:lnTo>
                    <a:pt x="11431" y="5737"/>
                  </a:lnTo>
                  <a:lnTo>
                    <a:pt x="11171" y="5476"/>
                  </a:lnTo>
                  <a:lnTo>
                    <a:pt x="11131" y="5456"/>
                  </a:lnTo>
                  <a:lnTo>
                    <a:pt x="11090" y="5476"/>
                  </a:lnTo>
                  <a:lnTo>
                    <a:pt x="11070" y="5496"/>
                  </a:lnTo>
                  <a:lnTo>
                    <a:pt x="11050" y="5536"/>
                  </a:lnTo>
                  <a:lnTo>
                    <a:pt x="11070" y="5576"/>
                  </a:lnTo>
                  <a:lnTo>
                    <a:pt x="11271" y="5857"/>
                  </a:lnTo>
                  <a:lnTo>
                    <a:pt x="10308" y="6639"/>
                  </a:lnTo>
                  <a:lnTo>
                    <a:pt x="9827" y="7020"/>
                  </a:lnTo>
                  <a:lnTo>
                    <a:pt x="9346" y="7381"/>
                  </a:lnTo>
                  <a:lnTo>
                    <a:pt x="8443" y="8003"/>
                  </a:lnTo>
                  <a:lnTo>
                    <a:pt x="8323" y="7862"/>
                  </a:lnTo>
                  <a:lnTo>
                    <a:pt x="8203" y="7742"/>
                  </a:lnTo>
                  <a:lnTo>
                    <a:pt x="8163" y="7722"/>
                  </a:lnTo>
                  <a:lnTo>
                    <a:pt x="8122" y="7742"/>
                  </a:lnTo>
                  <a:lnTo>
                    <a:pt x="8102" y="7762"/>
                  </a:lnTo>
                  <a:lnTo>
                    <a:pt x="8102" y="7802"/>
                  </a:lnTo>
                  <a:lnTo>
                    <a:pt x="8122" y="7842"/>
                  </a:lnTo>
                  <a:lnTo>
                    <a:pt x="8223" y="7963"/>
                  </a:lnTo>
                  <a:lnTo>
                    <a:pt x="8303" y="8123"/>
                  </a:lnTo>
                  <a:lnTo>
                    <a:pt x="7982" y="8324"/>
                  </a:lnTo>
                  <a:lnTo>
                    <a:pt x="7902" y="8143"/>
                  </a:lnTo>
                  <a:lnTo>
                    <a:pt x="7802" y="7983"/>
                  </a:lnTo>
                  <a:lnTo>
                    <a:pt x="7781" y="7963"/>
                  </a:lnTo>
                  <a:lnTo>
                    <a:pt x="7741" y="7943"/>
                  </a:lnTo>
                  <a:lnTo>
                    <a:pt x="7701" y="7963"/>
                  </a:lnTo>
                  <a:lnTo>
                    <a:pt x="7661" y="7983"/>
                  </a:lnTo>
                  <a:lnTo>
                    <a:pt x="7661" y="8023"/>
                  </a:lnTo>
                  <a:lnTo>
                    <a:pt x="7661" y="8083"/>
                  </a:lnTo>
                  <a:lnTo>
                    <a:pt x="7741" y="8263"/>
                  </a:lnTo>
                  <a:lnTo>
                    <a:pt x="7802" y="8444"/>
                  </a:lnTo>
                  <a:lnTo>
                    <a:pt x="5355" y="10048"/>
                  </a:lnTo>
                  <a:lnTo>
                    <a:pt x="5335" y="10088"/>
                  </a:lnTo>
                  <a:lnTo>
                    <a:pt x="5295" y="9366"/>
                  </a:lnTo>
                  <a:lnTo>
                    <a:pt x="5215" y="8644"/>
                  </a:lnTo>
                  <a:lnTo>
                    <a:pt x="5094" y="7943"/>
                  </a:lnTo>
                  <a:lnTo>
                    <a:pt x="4934" y="7221"/>
                  </a:lnTo>
                  <a:lnTo>
                    <a:pt x="4934" y="7221"/>
                  </a:lnTo>
                  <a:lnTo>
                    <a:pt x="5054" y="7241"/>
                  </a:lnTo>
                  <a:lnTo>
                    <a:pt x="5154" y="7221"/>
                  </a:lnTo>
                  <a:lnTo>
                    <a:pt x="5215" y="7201"/>
                  </a:lnTo>
                  <a:lnTo>
                    <a:pt x="5235" y="7140"/>
                  </a:lnTo>
                  <a:lnTo>
                    <a:pt x="5235" y="7100"/>
                  </a:lnTo>
                  <a:lnTo>
                    <a:pt x="5215" y="7080"/>
                  </a:lnTo>
                  <a:lnTo>
                    <a:pt x="5174" y="7060"/>
                  </a:lnTo>
                  <a:lnTo>
                    <a:pt x="5014" y="7040"/>
                  </a:lnTo>
                  <a:lnTo>
                    <a:pt x="5215" y="6840"/>
                  </a:lnTo>
                  <a:lnTo>
                    <a:pt x="5395" y="6639"/>
                  </a:lnTo>
                  <a:lnTo>
                    <a:pt x="5415" y="6599"/>
                  </a:lnTo>
                  <a:lnTo>
                    <a:pt x="5395" y="6559"/>
                  </a:lnTo>
                  <a:lnTo>
                    <a:pt x="5375" y="6539"/>
                  </a:lnTo>
                  <a:lnTo>
                    <a:pt x="5335" y="6519"/>
                  </a:lnTo>
                  <a:lnTo>
                    <a:pt x="5295" y="6539"/>
                  </a:lnTo>
                  <a:lnTo>
                    <a:pt x="5074" y="6719"/>
                  </a:lnTo>
                  <a:lnTo>
                    <a:pt x="4854" y="6900"/>
                  </a:lnTo>
                  <a:lnTo>
                    <a:pt x="4673" y="6298"/>
                  </a:lnTo>
                  <a:lnTo>
                    <a:pt x="4473" y="5696"/>
                  </a:lnTo>
                  <a:lnTo>
                    <a:pt x="4232" y="5095"/>
                  </a:lnTo>
                  <a:lnTo>
                    <a:pt x="3971" y="4513"/>
                  </a:lnTo>
                  <a:lnTo>
                    <a:pt x="3710" y="3992"/>
                  </a:lnTo>
                  <a:lnTo>
                    <a:pt x="3390" y="3450"/>
                  </a:lnTo>
                  <a:lnTo>
                    <a:pt x="3069" y="2889"/>
                  </a:lnTo>
                  <a:lnTo>
                    <a:pt x="2708" y="2367"/>
                  </a:lnTo>
                  <a:lnTo>
                    <a:pt x="2307" y="1846"/>
                  </a:lnTo>
                  <a:lnTo>
                    <a:pt x="1885" y="1345"/>
                  </a:lnTo>
                  <a:lnTo>
                    <a:pt x="1424" y="883"/>
                  </a:lnTo>
                  <a:lnTo>
                    <a:pt x="1184" y="663"/>
                  </a:lnTo>
                  <a:lnTo>
                    <a:pt x="943" y="462"/>
                  </a:lnTo>
                  <a:lnTo>
                    <a:pt x="1123" y="362"/>
                  </a:lnTo>
                  <a:lnTo>
                    <a:pt x="1284" y="242"/>
                  </a:lnTo>
                  <a:lnTo>
                    <a:pt x="1304" y="222"/>
                  </a:lnTo>
                  <a:lnTo>
                    <a:pt x="1304" y="181"/>
                  </a:lnTo>
                  <a:lnTo>
                    <a:pt x="1284" y="141"/>
                  </a:lnTo>
                  <a:lnTo>
                    <a:pt x="1244" y="141"/>
                  </a:lnTo>
                  <a:lnTo>
                    <a:pt x="1123" y="161"/>
                  </a:lnTo>
                  <a:lnTo>
                    <a:pt x="1003" y="201"/>
                  </a:lnTo>
                  <a:lnTo>
                    <a:pt x="782" y="322"/>
                  </a:lnTo>
                  <a:lnTo>
                    <a:pt x="482" y="8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extrusionOk="0">
                  <a:moveTo>
                    <a:pt x="5656" y="0"/>
                  </a:move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fill="none" extrusionOk="0">
                  <a:moveTo>
                    <a:pt x="5656" y="0"/>
                  </a:moveTo>
                  <a:lnTo>
                    <a:pt x="5656" y="0"/>
                  </a:ln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extrusionOk="0">
                  <a:moveTo>
                    <a:pt x="2688" y="1"/>
                  </a:move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fill="none" extrusionOk="0">
                  <a:moveTo>
                    <a:pt x="2688" y="1"/>
                  </a:moveTo>
                  <a:lnTo>
                    <a:pt x="2688" y="1"/>
                  </a:ln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969" y="21"/>
                  </a:lnTo>
                  <a:lnTo>
                    <a:pt x="26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10858750" y="4393675"/>
              <a:ext cx="190050" cy="353475"/>
            </a:xfrm>
            <a:custGeom>
              <a:avLst/>
              <a:gdLst/>
              <a:ahLst/>
              <a:cxnLst/>
              <a:rect l="l" t="t" r="r" b="b"/>
              <a:pathLst>
                <a:path w="7602" h="14139" extrusionOk="0">
                  <a:moveTo>
                    <a:pt x="1" y="0"/>
                  </a:moveTo>
                  <a:lnTo>
                    <a:pt x="21" y="20"/>
                  </a:lnTo>
                  <a:lnTo>
                    <a:pt x="362" y="61"/>
                  </a:lnTo>
                  <a:lnTo>
                    <a:pt x="683" y="121"/>
                  </a:lnTo>
                  <a:lnTo>
                    <a:pt x="1003" y="221"/>
                  </a:lnTo>
                  <a:lnTo>
                    <a:pt x="1324" y="321"/>
                  </a:lnTo>
                  <a:lnTo>
                    <a:pt x="1625" y="462"/>
                  </a:lnTo>
                  <a:lnTo>
                    <a:pt x="1926" y="602"/>
                  </a:lnTo>
                  <a:lnTo>
                    <a:pt x="2227" y="782"/>
                  </a:lnTo>
                  <a:lnTo>
                    <a:pt x="2528" y="963"/>
                  </a:lnTo>
                  <a:lnTo>
                    <a:pt x="2929" y="943"/>
                  </a:lnTo>
                  <a:lnTo>
                    <a:pt x="3009" y="943"/>
                  </a:lnTo>
                  <a:lnTo>
                    <a:pt x="3089" y="843"/>
                  </a:lnTo>
                  <a:lnTo>
                    <a:pt x="3109" y="782"/>
                  </a:lnTo>
                  <a:lnTo>
                    <a:pt x="3129" y="702"/>
                  </a:lnTo>
                  <a:lnTo>
                    <a:pt x="3129" y="682"/>
                  </a:lnTo>
                  <a:lnTo>
                    <a:pt x="3129" y="642"/>
                  </a:lnTo>
                  <a:lnTo>
                    <a:pt x="3109" y="622"/>
                  </a:lnTo>
                  <a:lnTo>
                    <a:pt x="3069" y="622"/>
                  </a:lnTo>
                  <a:lnTo>
                    <a:pt x="3049" y="642"/>
                  </a:lnTo>
                  <a:lnTo>
                    <a:pt x="2969" y="682"/>
                  </a:lnTo>
                  <a:lnTo>
                    <a:pt x="2909" y="762"/>
                  </a:lnTo>
                  <a:lnTo>
                    <a:pt x="2788" y="923"/>
                  </a:lnTo>
                  <a:lnTo>
                    <a:pt x="2467" y="722"/>
                  </a:lnTo>
                  <a:lnTo>
                    <a:pt x="2146" y="542"/>
                  </a:lnTo>
                  <a:lnTo>
                    <a:pt x="1826" y="401"/>
                  </a:lnTo>
                  <a:lnTo>
                    <a:pt x="1485" y="261"/>
                  </a:lnTo>
                  <a:lnTo>
                    <a:pt x="1124" y="161"/>
                  </a:lnTo>
                  <a:lnTo>
                    <a:pt x="763" y="81"/>
                  </a:lnTo>
                  <a:lnTo>
                    <a:pt x="402" y="20"/>
                  </a:lnTo>
                  <a:lnTo>
                    <a:pt x="21" y="0"/>
                  </a:lnTo>
                  <a:close/>
                  <a:moveTo>
                    <a:pt x="7601" y="13417"/>
                  </a:moveTo>
                  <a:lnTo>
                    <a:pt x="7361" y="13437"/>
                  </a:lnTo>
                  <a:lnTo>
                    <a:pt x="7280" y="14018"/>
                  </a:lnTo>
                  <a:lnTo>
                    <a:pt x="7300" y="14079"/>
                  </a:lnTo>
                  <a:lnTo>
                    <a:pt x="7321" y="14099"/>
                  </a:lnTo>
                  <a:lnTo>
                    <a:pt x="7341" y="14139"/>
                  </a:lnTo>
                  <a:lnTo>
                    <a:pt x="7381" y="14139"/>
                  </a:lnTo>
                  <a:lnTo>
                    <a:pt x="7441" y="14119"/>
                  </a:lnTo>
                  <a:lnTo>
                    <a:pt x="7461" y="14079"/>
                  </a:lnTo>
                  <a:lnTo>
                    <a:pt x="7541" y="13738"/>
                  </a:lnTo>
                  <a:lnTo>
                    <a:pt x="7601" y="1341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11040750" y="4729075"/>
              <a:ext cx="8050" cy="18075"/>
            </a:xfrm>
            <a:custGeom>
              <a:avLst/>
              <a:gdLst/>
              <a:ahLst/>
              <a:cxnLst/>
              <a:rect l="l" t="t" r="r" b="b"/>
              <a:pathLst>
                <a:path w="322" h="723" fill="none" extrusionOk="0">
                  <a:moveTo>
                    <a:pt x="321" y="1"/>
                  </a:moveTo>
                  <a:lnTo>
                    <a:pt x="321" y="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20" y="663"/>
                  </a:lnTo>
                  <a:lnTo>
                    <a:pt x="41" y="683"/>
                  </a:lnTo>
                  <a:lnTo>
                    <a:pt x="61" y="723"/>
                  </a:lnTo>
                  <a:lnTo>
                    <a:pt x="101" y="723"/>
                  </a:lnTo>
                  <a:lnTo>
                    <a:pt x="101" y="723"/>
                  </a:lnTo>
                  <a:lnTo>
                    <a:pt x="161" y="703"/>
                  </a:lnTo>
                  <a:lnTo>
                    <a:pt x="181" y="663"/>
                  </a:lnTo>
                  <a:lnTo>
                    <a:pt x="181" y="663"/>
                  </a:lnTo>
                  <a:lnTo>
                    <a:pt x="261" y="322"/>
                  </a:lnTo>
                  <a:lnTo>
                    <a:pt x="3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extrusionOk="0">
                  <a:moveTo>
                    <a:pt x="15984" y="0"/>
                  </a:moveTo>
                  <a:lnTo>
                    <a:pt x="15563" y="20"/>
                  </a:lnTo>
                  <a:lnTo>
                    <a:pt x="15122" y="41"/>
                  </a:lnTo>
                  <a:lnTo>
                    <a:pt x="14681" y="101"/>
                  </a:lnTo>
                  <a:lnTo>
                    <a:pt x="14239" y="201"/>
                  </a:lnTo>
                  <a:lnTo>
                    <a:pt x="13798" y="301"/>
                  </a:lnTo>
                  <a:lnTo>
                    <a:pt x="13337" y="442"/>
                  </a:lnTo>
                  <a:lnTo>
                    <a:pt x="12896" y="602"/>
                  </a:lnTo>
                  <a:lnTo>
                    <a:pt x="12435" y="783"/>
                  </a:lnTo>
                  <a:lnTo>
                    <a:pt x="11993" y="983"/>
                  </a:lnTo>
                  <a:lnTo>
                    <a:pt x="11552" y="1224"/>
                  </a:lnTo>
                  <a:lnTo>
                    <a:pt x="11332" y="1344"/>
                  </a:lnTo>
                  <a:lnTo>
                    <a:pt x="11131" y="1424"/>
                  </a:lnTo>
                  <a:lnTo>
                    <a:pt x="10951" y="1504"/>
                  </a:lnTo>
                  <a:lnTo>
                    <a:pt x="10750" y="1565"/>
                  </a:lnTo>
                  <a:lnTo>
                    <a:pt x="10569" y="1585"/>
                  </a:lnTo>
                  <a:lnTo>
                    <a:pt x="10389" y="1625"/>
                  </a:lnTo>
                  <a:lnTo>
                    <a:pt x="10048" y="1625"/>
                  </a:lnTo>
                  <a:lnTo>
                    <a:pt x="9888" y="1605"/>
                  </a:lnTo>
                  <a:lnTo>
                    <a:pt x="9727" y="1585"/>
                  </a:lnTo>
                  <a:lnTo>
                    <a:pt x="9426" y="1484"/>
                  </a:lnTo>
                  <a:lnTo>
                    <a:pt x="9126" y="1364"/>
                  </a:lnTo>
                  <a:lnTo>
                    <a:pt x="8825" y="1224"/>
                  </a:lnTo>
                  <a:lnTo>
                    <a:pt x="8223" y="883"/>
                  </a:lnTo>
                  <a:lnTo>
                    <a:pt x="7922" y="702"/>
                  </a:lnTo>
                  <a:lnTo>
                    <a:pt x="7621" y="542"/>
                  </a:lnTo>
                  <a:lnTo>
                    <a:pt x="7281" y="381"/>
                  </a:lnTo>
                  <a:lnTo>
                    <a:pt x="6940" y="241"/>
                  </a:lnTo>
                  <a:lnTo>
                    <a:pt x="6579" y="141"/>
                  </a:lnTo>
                  <a:lnTo>
                    <a:pt x="6178" y="81"/>
                  </a:lnTo>
                  <a:lnTo>
                    <a:pt x="5977" y="61"/>
                  </a:lnTo>
                  <a:lnTo>
                    <a:pt x="5776" y="61"/>
                  </a:lnTo>
                  <a:lnTo>
                    <a:pt x="5556" y="101"/>
                  </a:lnTo>
                  <a:lnTo>
                    <a:pt x="5315" y="141"/>
                  </a:lnTo>
                  <a:lnTo>
                    <a:pt x="5095" y="181"/>
                  </a:lnTo>
                  <a:lnTo>
                    <a:pt x="4834" y="261"/>
                  </a:lnTo>
                  <a:lnTo>
                    <a:pt x="4593" y="341"/>
                  </a:lnTo>
                  <a:lnTo>
                    <a:pt x="4333" y="442"/>
                  </a:lnTo>
                  <a:lnTo>
                    <a:pt x="3811" y="702"/>
                  </a:lnTo>
                  <a:lnTo>
                    <a:pt x="3290" y="1003"/>
                  </a:lnTo>
                  <a:lnTo>
                    <a:pt x="3029" y="1184"/>
                  </a:lnTo>
                  <a:lnTo>
                    <a:pt x="2768" y="1364"/>
                  </a:lnTo>
                  <a:lnTo>
                    <a:pt x="2508" y="1565"/>
                  </a:lnTo>
                  <a:lnTo>
                    <a:pt x="2267" y="1765"/>
                  </a:lnTo>
                  <a:lnTo>
                    <a:pt x="2006" y="1986"/>
                  </a:lnTo>
                  <a:lnTo>
                    <a:pt x="1786" y="2226"/>
                  </a:lnTo>
                  <a:lnTo>
                    <a:pt x="1545" y="2467"/>
                  </a:lnTo>
                  <a:lnTo>
                    <a:pt x="1324" y="2728"/>
                  </a:lnTo>
                  <a:lnTo>
                    <a:pt x="1124" y="2989"/>
                  </a:lnTo>
                  <a:lnTo>
                    <a:pt x="923" y="3269"/>
                  </a:lnTo>
                  <a:lnTo>
                    <a:pt x="763" y="3550"/>
                  </a:lnTo>
                  <a:lnTo>
                    <a:pt x="582" y="3831"/>
                  </a:lnTo>
                  <a:lnTo>
                    <a:pt x="442" y="4132"/>
                  </a:lnTo>
                  <a:lnTo>
                    <a:pt x="322" y="4453"/>
                  </a:lnTo>
                  <a:lnTo>
                    <a:pt x="201" y="4753"/>
                  </a:lnTo>
                  <a:lnTo>
                    <a:pt x="121" y="5094"/>
                  </a:lnTo>
                  <a:lnTo>
                    <a:pt x="61" y="5415"/>
                  </a:lnTo>
                  <a:lnTo>
                    <a:pt x="21" y="5756"/>
                  </a:lnTo>
                  <a:lnTo>
                    <a:pt x="1" y="6097"/>
                  </a:lnTo>
                  <a:lnTo>
                    <a:pt x="1" y="6458"/>
                  </a:lnTo>
                  <a:lnTo>
                    <a:pt x="41" y="6819"/>
                  </a:lnTo>
                  <a:lnTo>
                    <a:pt x="101" y="7180"/>
                  </a:lnTo>
                  <a:lnTo>
                    <a:pt x="161" y="7441"/>
                  </a:lnTo>
                  <a:lnTo>
                    <a:pt x="282" y="7741"/>
                  </a:lnTo>
                  <a:lnTo>
                    <a:pt x="422" y="8042"/>
                  </a:lnTo>
                  <a:lnTo>
                    <a:pt x="582" y="8363"/>
                  </a:lnTo>
                  <a:lnTo>
                    <a:pt x="763" y="8684"/>
                  </a:lnTo>
                  <a:lnTo>
                    <a:pt x="983" y="9005"/>
                  </a:lnTo>
                  <a:lnTo>
                    <a:pt x="1224" y="9346"/>
                  </a:lnTo>
                  <a:lnTo>
                    <a:pt x="1505" y="9687"/>
                  </a:lnTo>
                  <a:lnTo>
                    <a:pt x="1786" y="10028"/>
                  </a:lnTo>
                  <a:lnTo>
                    <a:pt x="2086" y="10369"/>
                  </a:lnTo>
                  <a:lnTo>
                    <a:pt x="2407" y="10710"/>
                  </a:lnTo>
                  <a:lnTo>
                    <a:pt x="2748" y="11050"/>
                  </a:lnTo>
                  <a:lnTo>
                    <a:pt x="3109" y="11391"/>
                  </a:lnTo>
                  <a:lnTo>
                    <a:pt x="3490" y="11732"/>
                  </a:lnTo>
                  <a:lnTo>
                    <a:pt x="4252" y="12394"/>
                  </a:lnTo>
                  <a:lnTo>
                    <a:pt x="4673" y="12715"/>
                  </a:lnTo>
                  <a:lnTo>
                    <a:pt x="5075" y="13016"/>
                  </a:lnTo>
                  <a:lnTo>
                    <a:pt x="5496" y="13317"/>
                  </a:lnTo>
                  <a:lnTo>
                    <a:pt x="5917" y="13617"/>
                  </a:lnTo>
                  <a:lnTo>
                    <a:pt x="6338" y="13878"/>
                  </a:lnTo>
                  <a:lnTo>
                    <a:pt x="6779" y="14139"/>
                  </a:lnTo>
                  <a:lnTo>
                    <a:pt x="7200" y="14380"/>
                  </a:lnTo>
                  <a:lnTo>
                    <a:pt x="7621" y="14620"/>
                  </a:lnTo>
                  <a:lnTo>
                    <a:pt x="8063" y="14821"/>
                  </a:lnTo>
                  <a:lnTo>
                    <a:pt x="8484" y="15001"/>
                  </a:lnTo>
                  <a:lnTo>
                    <a:pt x="8885" y="15182"/>
                  </a:lnTo>
                  <a:lnTo>
                    <a:pt x="9306" y="15322"/>
                  </a:lnTo>
                  <a:lnTo>
                    <a:pt x="9707" y="15442"/>
                  </a:lnTo>
                  <a:lnTo>
                    <a:pt x="10088" y="15523"/>
                  </a:lnTo>
                  <a:lnTo>
                    <a:pt x="10469" y="15603"/>
                  </a:lnTo>
                  <a:lnTo>
                    <a:pt x="10830" y="15643"/>
                  </a:lnTo>
                  <a:lnTo>
                    <a:pt x="11191" y="15643"/>
                  </a:lnTo>
                  <a:lnTo>
                    <a:pt x="11592" y="15603"/>
                  </a:lnTo>
                  <a:lnTo>
                    <a:pt x="11993" y="15543"/>
                  </a:lnTo>
                  <a:lnTo>
                    <a:pt x="12394" y="15462"/>
                  </a:lnTo>
                  <a:lnTo>
                    <a:pt x="12816" y="15342"/>
                  </a:lnTo>
                  <a:lnTo>
                    <a:pt x="13257" y="15202"/>
                  </a:lnTo>
                  <a:lnTo>
                    <a:pt x="13698" y="15021"/>
                  </a:lnTo>
                  <a:lnTo>
                    <a:pt x="14139" y="14821"/>
                  </a:lnTo>
                  <a:lnTo>
                    <a:pt x="14580" y="14600"/>
                  </a:lnTo>
                  <a:lnTo>
                    <a:pt x="15042" y="14339"/>
                  </a:lnTo>
                  <a:lnTo>
                    <a:pt x="15483" y="14079"/>
                  </a:lnTo>
                  <a:lnTo>
                    <a:pt x="15944" y="13778"/>
                  </a:lnTo>
                  <a:lnTo>
                    <a:pt x="16385" y="13477"/>
                  </a:lnTo>
                  <a:lnTo>
                    <a:pt x="16826" y="13136"/>
                  </a:lnTo>
                  <a:lnTo>
                    <a:pt x="17248" y="12795"/>
                  </a:lnTo>
                  <a:lnTo>
                    <a:pt x="17669" y="12414"/>
                  </a:lnTo>
                  <a:lnTo>
                    <a:pt x="18090" y="12033"/>
                  </a:lnTo>
                  <a:lnTo>
                    <a:pt x="18471" y="11652"/>
                  </a:lnTo>
                  <a:lnTo>
                    <a:pt x="18852" y="11251"/>
                  </a:lnTo>
                  <a:lnTo>
                    <a:pt x="19233" y="10830"/>
                  </a:lnTo>
                  <a:lnTo>
                    <a:pt x="19574" y="10409"/>
                  </a:lnTo>
                  <a:lnTo>
                    <a:pt x="19895" y="9968"/>
                  </a:lnTo>
                  <a:lnTo>
                    <a:pt x="20196" y="9526"/>
                  </a:lnTo>
                  <a:lnTo>
                    <a:pt x="20476" y="9065"/>
                  </a:lnTo>
                  <a:lnTo>
                    <a:pt x="20737" y="8604"/>
                  </a:lnTo>
                  <a:lnTo>
                    <a:pt x="20958" y="8143"/>
                  </a:lnTo>
                  <a:lnTo>
                    <a:pt x="21138" y="7681"/>
                  </a:lnTo>
                  <a:lnTo>
                    <a:pt x="21319" y="7220"/>
                  </a:lnTo>
                  <a:lnTo>
                    <a:pt x="21439" y="6739"/>
                  </a:lnTo>
                  <a:lnTo>
                    <a:pt x="21539" y="6277"/>
                  </a:lnTo>
                  <a:lnTo>
                    <a:pt x="21599" y="5816"/>
                  </a:lnTo>
                  <a:lnTo>
                    <a:pt x="21599" y="5355"/>
                  </a:lnTo>
                  <a:lnTo>
                    <a:pt x="21599" y="4894"/>
                  </a:lnTo>
                  <a:lnTo>
                    <a:pt x="21539" y="4453"/>
                  </a:lnTo>
                  <a:lnTo>
                    <a:pt x="21459" y="4051"/>
                  </a:lnTo>
                  <a:lnTo>
                    <a:pt x="21359" y="3650"/>
                  </a:lnTo>
                  <a:lnTo>
                    <a:pt x="21238" y="3269"/>
                  </a:lnTo>
                  <a:lnTo>
                    <a:pt x="21078" y="2908"/>
                  </a:lnTo>
                  <a:lnTo>
                    <a:pt x="20898" y="2567"/>
                  </a:lnTo>
                  <a:lnTo>
                    <a:pt x="20697" y="2247"/>
                  </a:lnTo>
                  <a:lnTo>
                    <a:pt x="20456" y="1946"/>
                  </a:lnTo>
                  <a:lnTo>
                    <a:pt x="20216" y="1665"/>
                  </a:lnTo>
                  <a:lnTo>
                    <a:pt x="19955" y="1404"/>
                  </a:lnTo>
                  <a:lnTo>
                    <a:pt x="19674" y="1164"/>
                  </a:lnTo>
                  <a:lnTo>
                    <a:pt x="19353" y="963"/>
                  </a:lnTo>
                  <a:lnTo>
                    <a:pt x="19032" y="762"/>
                  </a:lnTo>
                  <a:lnTo>
                    <a:pt x="18692" y="582"/>
                  </a:lnTo>
                  <a:lnTo>
                    <a:pt x="18351" y="442"/>
                  </a:lnTo>
                  <a:lnTo>
                    <a:pt x="17990" y="301"/>
                  </a:lnTo>
                  <a:lnTo>
                    <a:pt x="17609" y="201"/>
                  </a:lnTo>
                  <a:lnTo>
                    <a:pt x="17208" y="121"/>
                  </a:lnTo>
                  <a:lnTo>
                    <a:pt x="16806" y="61"/>
                  </a:lnTo>
                  <a:lnTo>
                    <a:pt x="16405" y="20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fill="none" extrusionOk="0">
                  <a:moveTo>
                    <a:pt x="21599" y="5355"/>
                  </a:moveTo>
                  <a:lnTo>
                    <a:pt x="21599" y="5355"/>
                  </a:lnTo>
                  <a:lnTo>
                    <a:pt x="21599" y="5816"/>
                  </a:lnTo>
                  <a:lnTo>
                    <a:pt x="21539" y="6277"/>
                  </a:lnTo>
                  <a:lnTo>
                    <a:pt x="21439" y="6739"/>
                  </a:lnTo>
                  <a:lnTo>
                    <a:pt x="21319" y="7220"/>
                  </a:lnTo>
                  <a:lnTo>
                    <a:pt x="21138" y="7681"/>
                  </a:lnTo>
                  <a:lnTo>
                    <a:pt x="20958" y="8143"/>
                  </a:lnTo>
                  <a:lnTo>
                    <a:pt x="20737" y="8604"/>
                  </a:lnTo>
                  <a:lnTo>
                    <a:pt x="20476" y="9065"/>
                  </a:lnTo>
                  <a:lnTo>
                    <a:pt x="20196" y="9526"/>
                  </a:lnTo>
                  <a:lnTo>
                    <a:pt x="19895" y="9968"/>
                  </a:lnTo>
                  <a:lnTo>
                    <a:pt x="19574" y="10409"/>
                  </a:lnTo>
                  <a:lnTo>
                    <a:pt x="19233" y="10830"/>
                  </a:lnTo>
                  <a:lnTo>
                    <a:pt x="18852" y="11251"/>
                  </a:lnTo>
                  <a:lnTo>
                    <a:pt x="18471" y="11652"/>
                  </a:lnTo>
                  <a:lnTo>
                    <a:pt x="18090" y="12033"/>
                  </a:lnTo>
                  <a:lnTo>
                    <a:pt x="17669" y="12414"/>
                  </a:lnTo>
                  <a:lnTo>
                    <a:pt x="17669" y="12414"/>
                  </a:lnTo>
                  <a:lnTo>
                    <a:pt x="17248" y="12795"/>
                  </a:lnTo>
                  <a:lnTo>
                    <a:pt x="16826" y="13136"/>
                  </a:lnTo>
                  <a:lnTo>
                    <a:pt x="16385" y="13477"/>
                  </a:lnTo>
                  <a:lnTo>
                    <a:pt x="15944" y="13778"/>
                  </a:lnTo>
                  <a:lnTo>
                    <a:pt x="15483" y="14079"/>
                  </a:lnTo>
                  <a:lnTo>
                    <a:pt x="15042" y="14339"/>
                  </a:lnTo>
                  <a:lnTo>
                    <a:pt x="14580" y="14600"/>
                  </a:lnTo>
                  <a:lnTo>
                    <a:pt x="14139" y="14821"/>
                  </a:lnTo>
                  <a:lnTo>
                    <a:pt x="13698" y="15021"/>
                  </a:lnTo>
                  <a:lnTo>
                    <a:pt x="13257" y="15202"/>
                  </a:lnTo>
                  <a:lnTo>
                    <a:pt x="12816" y="15342"/>
                  </a:lnTo>
                  <a:lnTo>
                    <a:pt x="12394" y="15462"/>
                  </a:lnTo>
                  <a:lnTo>
                    <a:pt x="11993" y="15543"/>
                  </a:lnTo>
                  <a:lnTo>
                    <a:pt x="11592" y="15603"/>
                  </a:lnTo>
                  <a:lnTo>
                    <a:pt x="11191" y="15643"/>
                  </a:lnTo>
                  <a:lnTo>
                    <a:pt x="10830" y="15643"/>
                  </a:lnTo>
                  <a:lnTo>
                    <a:pt x="10830" y="15643"/>
                  </a:lnTo>
                  <a:lnTo>
                    <a:pt x="10469" y="15603"/>
                  </a:lnTo>
                  <a:lnTo>
                    <a:pt x="10088" y="15523"/>
                  </a:lnTo>
                  <a:lnTo>
                    <a:pt x="9707" y="15442"/>
                  </a:lnTo>
                  <a:lnTo>
                    <a:pt x="9306" y="15322"/>
                  </a:lnTo>
                  <a:lnTo>
                    <a:pt x="8885" y="15182"/>
                  </a:lnTo>
                  <a:lnTo>
                    <a:pt x="8484" y="15001"/>
                  </a:lnTo>
                  <a:lnTo>
                    <a:pt x="8063" y="14821"/>
                  </a:lnTo>
                  <a:lnTo>
                    <a:pt x="7621" y="14620"/>
                  </a:lnTo>
                  <a:lnTo>
                    <a:pt x="7200" y="14380"/>
                  </a:lnTo>
                  <a:lnTo>
                    <a:pt x="6779" y="14139"/>
                  </a:lnTo>
                  <a:lnTo>
                    <a:pt x="6338" y="13878"/>
                  </a:lnTo>
                  <a:lnTo>
                    <a:pt x="5917" y="13617"/>
                  </a:lnTo>
                  <a:lnTo>
                    <a:pt x="5496" y="13317"/>
                  </a:lnTo>
                  <a:lnTo>
                    <a:pt x="5075" y="13016"/>
                  </a:lnTo>
                  <a:lnTo>
                    <a:pt x="4673" y="12715"/>
                  </a:lnTo>
                  <a:lnTo>
                    <a:pt x="4252" y="12394"/>
                  </a:lnTo>
                  <a:lnTo>
                    <a:pt x="3490" y="11732"/>
                  </a:lnTo>
                  <a:lnTo>
                    <a:pt x="3109" y="11391"/>
                  </a:lnTo>
                  <a:lnTo>
                    <a:pt x="2748" y="11050"/>
                  </a:lnTo>
                  <a:lnTo>
                    <a:pt x="2407" y="10710"/>
                  </a:lnTo>
                  <a:lnTo>
                    <a:pt x="2086" y="10369"/>
                  </a:lnTo>
                  <a:lnTo>
                    <a:pt x="1786" y="10028"/>
                  </a:lnTo>
                  <a:lnTo>
                    <a:pt x="1505" y="9687"/>
                  </a:lnTo>
                  <a:lnTo>
                    <a:pt x="1224" y="9346"/>
                  </a:lnTo>
                  <a:lnTo>
                    <a:pt x="983" y="9005"/>
                  </a:lnTo>
                  <a:lnTo>
                    <a:pt x="763" y="8684"/>
                  </a:lnTo>
                  <a:lnTo>
                    <a:pt x="582" y="8363"/>
                  </a:lnTo>
                  <a:lnTo>
                    <a:pt x="422" y="8042"/>
                  </a:lnTo>
                  <a:lnTo>
                    <a:pt x="282" y="7741"/>
                  </a:lnTo>
                  <a:lnTo>
                    <a:pt x="161" y="7441"/>
                  </a:lnTo>
                  <a:lnTo>
                    <a:pt x="101" y="7180"/>
                  </a:lnTo>
                  <a:lnTo>
                    <a:pt x="101" y="7180"/>
                  </a:lnTo>
                  <a:lnTo>
                    <a:pt x="41" y="6819"/>
                  </a:lnTo>
                  <a:lnTo>
                    <a:pt x="1" y="6458"/>
                  </a:lnTo>
                  <a:lnTo>
                    <a:pt x="1" y="6097"/>
                  </a:lnTo>
                  <a:lnTo>
                    <a:pt x="21" y="5756"/>
                  </a:lnTo>
                  <a:lnTo>
                    <a:pt x="61" y="5415"/>
                  </a:lnTo>
                  <a:lnTo>
                    <a:pt x="121" y="5094"/>
                  </a:lnTo>
                  <a:lnTo>
                    <a:pt x="201" y="4753"/>
                  </a:lnTo>
                  <a:lnTo>
                    <a:pt x="322" y="4453"/>
                  </a:lnTo>
                  <a:lnTo>
                    <a:pt x="442" y="4132"/>
                  </a:lnTo>
                  <a:lnTo>
                    <a:pt x="582" y="3831"/>
                  </a:lnTo>
                  <a:lnTo>
                    <a:pt x="763" y="3550"/>
                  </a:lnTo>
                  <a:lnTo>
                    <a:pt x="923" y="3269"/>
                  </a:lnTo>
                  <a:lnTo>
                    <a:pt x="1124" y="2989"/>
                  </a:lnTo>
                  <a:lnTo>
                    <a:pt x="1324" y="2728"/>
                  </a:lnTo>
                  <a:lnTo>
                    <a:pt x="1545" y="2467"/>
                  </a:lnTo>
                  <a:lnTo>
                    <a:pt x="1786" y="2226"/>
                  </a:lnTo>
                  <a:lnTo>
                    <a:pt x="2006" y="1986"/>
                  </a:lnTo>
                  <a:lnTo>
                    <a:pt x="2267" y="1765"/>
                  </a:lnTo>
                  <a:lnTo>
                    <a:pt x="2508" y="1565"/>
                  </a:lnTo>
                  <a:lnTo>
                    <a:pt x="2768" y="1364"/>
                  </a:lnTo>
                  <a:lnTo>
                    <a:pt x="3029" y="1184"/>
                  </a:lnTo>
                  <a:lnTo>
                    <a:pt x="3290" y="1003"/>
                  </a:lnTo>
                  <a:lnTo>
                    <a:pt x="3811" y="702"/>
                  </a:lnTo>
                  <a:lnTo>
                    <a:pt x="4333" y="442"/>
                  </a:lnTo>
                  <a:lnTo>
                    <a:pt x="4593" y="341"/>
                  </a:lnTo>
                  <a:lnTo>
                    <a:pt x="4834" y="261"/>
                  </a:lnTo>
                  <a:lnTo>
                    <a:pt x="5095" y="181"/>
                  </a:lnTo>
                  <a:lnTo>
                    <a:pt x="5315" y="141"/>
                  </a:lnTo>
                  <a:lnTo>
                    <a:pt x="5556" y="101"/>
                  </a:lnTo>
                  <a:lnTo>
                    <a:pt x="5776" y="61"/>
                  </a:lnTo>
                  <a:lnTo>
                    <a:pt x="5776" y="61"/>
                  </a:lnTo>
                  <a:lnTo>
                    <a:pt x="5977" y="61"/>
                  </a:lnTo>
                  <a:lnTo>
                    <a:pt x="6178" y="81"/>
                  </a:lnTo>
                  <a:lnTo>
                    <a:pt x="6178" y="81"/>
                  </a:lnTo>
                  <a:lnTo>
                    <a:pt x="6579" y="141"/>
                  </a:lnTo>
                  <a:lnTo>
                    <a:pt x="6940" y="241"/>
                  </a:lnTo>
                  <a:lnTo>
                    <a:pt x="7281" y="381"/>
                  </a:lnTo>
                  <a:lnTo>
                    <a:pt x="7621" y="542"/>
                  </a:lnTo>
                  <a:lnTo>
                    <a:pt x="7922" y="702"/>
                  </a:lnTo>
                  <a:lnTo>
                    <a:pt x="8223" y="883"/>
                  </a:lnTo>
                  <a:lnTo>
                    <a:pt x="8825" y="1224"/>
                  </a:lnTo>
                  <a:lnTo>
                    <a:pt x="9126" y="1364"/>
                  </a:lnTo>
                  <a:lnTo>
                    <a:pt x="9426" y="1484"/>
                  </a:lnTo>
                  <a:lnTo>
                    <a:pt x="9727" y="1585"/>
                  </a:lnTo>
                  <a:lnTo>
                    <a:pt x="9888" y="1605"/>
                  </a:lnTo>
                  <a:lnTo>
                    <a:pt x="10048" y="1625"/>
                  </a:lnTo>
                  <a:lnTo>
                    <a:pt x="10229" y="1625"/>
                  </a:lnTo>
                  <a:lnTo>
                    <a:pt x="10389" y="1625"/>
                  </a:lnTo>
                  <a:lnTo>
                    <a:pt x="10569" y="1585"/>
                  </a:lnTo>
                  <a:lnTo>
                    <a:pt x="10750" y="1565"/>
                  </a:lnTo>
                  <a:lnTo>
                    <a:pt x="10951" y="1504"/>
                  </a:lnTo>
                  <a:lnTo>
                    <a:pt x="11131" y="1424"/>
                  </a:lnTo>
                  <a:lnTo>
                    <a:pt x="11332" y="1344"/>
                  </a:lnTo>
                  <a:lnTo>
                    <a:pt x="11552" y="1224"/>
                  </a:lnTo>
                  <a:lnTo>
                    <a:pt x="11552" y="1224"/>
                  </a:lnTo>
                  <a:lnTo>
                    <a:pt x="11993" y="983"/>
                  </a:lnTo>
                  <a:lnTo>
                    <a:pt x="12435" y="783"/>
                  </a:lnTo>
                  <a:lnTo>
                    <a:pt x="12896" y="602"/>
                  </a:lnTo>
                  <a:lnTo>
                    <a:pt x="13337" y="442"/>
                  </a:lnTo>
                  <a:lnTo>
                    <a:pt x="13798" y="301"/>
                  </a:lnTo>
                  <a:lnTo>
                    <a:pt x="14239" y="201"/>
                  </a:lnTo>
                  <a:lnTo>
                    <a:pt x="14681" y="101"/>
                  </a:lnTo>
                  <a:lnTo>
                    <a:pt x="15122" y="41"/>
                  </a:lnTo>
                  <a:lnTo>
                    <a:pt x="15563" y="20"/>
                  </a:lnTo>
                  <a:lnTo>
                    <a:pt x="15984" y="0"/>
                  </a:lnTo>
                  <a:lnTo>
                    <a:pt x="16405" y="20"/>
                  </a:lnTo>
                  <a:lnTo>
                    <a:pt x="16806" y="61"/>
                  </a:lnTo>
                  <a:lnTo>
                    <a:pt x="17208" y="121"/>
                  </a:lnTo>
                  <a:lnTo>
                    <a:pt x="17609" y="201"/>
                  </a:lnTo>
                  <a:lnTo>
                    <a:pt x="17990" y="301"/>
                  </a:lnTo>
                  <a:lnTo>
                    <a:pt x="18351" y="442"/>
                  </a:lnTo>
                  <a:lnTo>
                    <a:pt x="18692" y="582"/>
                  </a:lnTo>
                  <a:lnTo>
                    <a:pt x="19032" y="762"/>
                  </a:lnTo>
                  <a:lnTo>
                    <a:pt x="19353" y="963"/>
                  </a:lnTo>
                  <a:lnTo>
                    <a:pt x="19674" y="1164"/>
                  </a:lnTo>
                  <a:lnTo>
                    <a:pt x="19955" y="1404"/>
                  </a:lnTo>
                  <a:lnTo>
                    <a:pt x="20216" y="1665"/>
                  </a:lnTo>
                  <a:lnTo>
                    <a:pt x="20456" y="1946"/>
                  </a:lnTo>
                  <a:lnTo>
                    <a:pt x="20697" y="2247"/>
                  </a:lnTo>
                  <a:lnTo>
                    <a:pt x="20898" y="2567"/>
                  </a:lnTo>
                  <a:lnTo>
                    <a:pt x="21078" y="2908"/>
                  </a:lnTo>
                  <a:lnTo>
                    <a:pt x="21238" y="3269"/>
                  </a:lnTo>
                  <a:lnTo>
                    <a:pt x="21359" y="3650"/>
                  </a:lnTo>
                  <a:lnTo>
                    <a:pt x="21459" y="4051"/>
                  </a:lnTo>
                  <a:lnTo>
                    <a:pt x="21539" y="4453"/>
                  </a:lnTo>
                  <a:lnTo>
                    <a:pt x="21599" y="4894"/>
                  </a:lnTo>
                  <a:lnTo>
                    <a:pt x="21599" y="53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extrusionOk="0">
                  <a:moveTo>
                    <a:pt x="6218" y="1"/>
                  </a:moveTo>
                  <a:lnTo>
                    <a:pt x="5977" y="21"/>
                  </a:lnTo>
                  <a:lnTo>
                    <a:pt x="5756" y="41"/>
                  </a:lnTo>
                  <a:lnTo>
                    <a:pt x="5536" y="101"/>
                  </a:lnTo>
                  <a:lnTo>
                    <a:pt x="5335" y="161"/>
                  </a:lnTo>
                  <a:lnTo>
                    <a:pt x="5115" y="241"/>
                  </a:lnTo>
                  <a:lnTo>
                    <a:pt x="4894" y="341"/>
                  </a:lnTo>
                  <a:lnTo>
                    <a:pt x="4693" y="442"/>
                  </a:lnTo>
                  <a:lnTo>
                    <a:pt x="4493" y="562"/>
                  </a:lnTo>
                  <a:lnTo>
                    <a:pt x="4292" y="702"/>
                  </a:lnTo>
                  <a:lnTo>
                    <a:pt x="3891" y="1003"/>
                  </a:lnTo>
                  <a:lnTo>
                    <a:pt x="3530" y="1364"/>
                  </a:lnTo>
                  <a:lnTo>
                    <a:pt x="3169" y="1765"/>
                  </a:lnTo>
                  <a:lnTo>
                    <a:pt x="2808" y="2186"/>
                  </a:lnTo>
                  <a:lnTo>
                    <a:pt x="2487" y="2648"/>
                  </a:lnTo>
                  <a:lnTo>
                    <a:pt x="2167" y="3149"/>
                  </a:lnTo>
                  <a:lnTo>
                    <a:pt x="1866" y="3650"/>
                  </a:lnTo>
                  <a:lnTo>
                    <a:pt x="1605" y="4192"/>
                  </a:lnTo>
                  <a:lnTo>
                    <a:pt x="1344" y="4713"/>
                  </a:lnTo>
                  <a:lnTo>
                    <a:pt x="1104" y="5275"/>
                  </a:lnTo>
                  <a:lnTo>
                    <a:pt x="883" y="5816"/>
                  </a:lnTo>
                  <a:lnTo>
                    <a:pt x="703" y="6358"/>
                  </a:lnTo>
                  <a:lnTo>
                    <a:pt x="522" y="6899"/>
                  </a:lnTo>
                  <a:lnTo>
                    <a:pt x="382" y="7421"/>
                  </a:lnTo>
                  <a:lnTo>
                    <a:pt x="241" y="7942"/>
                  </a:lnTo>
                  <a:lnTo>
                    <a:pt x="161" y="8423"/>
                  </a:lnTo>
                  <a:lnTo>
                    <a:pt x="81" y="8885"/>
                  </a:lnTo>
                  <a:lnTo>
                    <a:pt x="21" y="9306"/>
                  </a:lnTo>
                  <a:lnTo>
                    <a:pt x="1" y="9707"/>
                  </a:lnTo>
                  <a:lnTo>
                    <a:pt x="21" y="10048"/>
                  </a:lnTo>
                  <a:lnTo>
                    <a:pt x="41" y="10349"/>
                  </a:lnTo>
                  <a:lnTo>
                    <a:pt x="121" y="10609"/>
                  </a:lnTo>
                  <a:lnTo>
                    <a:pt x="161" y="10710"/>
                  </a:lnTo>
                  <a:lnTo>
                    <a:pt x="201" y="10810"/>
                  </a:lnTo>
                  <a:lnTo>
                    <a:pt x="261" y="10890"/>
                  </a:lnTo>
                  <a:lnTo>
                    <a:pt x="342" y="10950"/>
                  </a:lnTo>
                  <a:lnTo>
                    <a:pt x="402" y="10990"/>
                  </a:lnTo>
                  <a:lnTo>
                    <a:pt x="482" y="11031"/>
                  </a:lnTo>
                  <a:lnTo>
                    <a:pt x="663" y="11051"/>
                  </a:lnTo>
                  <a:lnTo>
                    <a:pt x="843" y="11071"/>
                  </a:lnTo>
                  <a:lnTo>
                    <a:pt x="1024" y="11071"/>
                  </a:lnTo>
                  <a:lnTo>
                    <a:pt x="1204" y="11051"/>
                  </a:lnTo>
                  <a:lnTo>
                    <a:pt x="1405" y="11031"/>
                  </a:lnTo>
                  <a:lnTo>
                    <a:pt x="1605" y="10990"/>
                  </a:lnTo>
                  <a:lnTo>
                    <a:pt x="2006" y="10870"/>
                  </a:lnTo>
                  <a:lnTo>
                    <a:pt x="2447" y="10710"/>
                  </a:lnTo>
                  <a:lnTo>
                    <a:pt x="2869" y="10489"/>
                  </a:lnTo>
                  <a:lnTo>
                    <a:pt x="3330" y="10248"/>
                  </a:lnTo>
                  <a:lnTo>
                    <a:pt x="3771" y="9948"/>
                  </a:lnTo>
                  <a:lnTo>
                    <a:pt x="4232" y="9627"/>
                  </a:lnTo>
                  <a:lnTo>
                    <a:pt x="4673" y="9266"/>
                  </a:lnTo>
                  <a:lnTo>
                    <a:pt x="5135" y="8885"/>
                  </a:lnTo>
                  <a:lnTo>
                    <a:pt x="5556" y="8484"/>
                  </a:lnTo>
                  <a:lnTo>
                    <a:pt x="5997" y="8042"/>
                  </a:lnTo>
                  <a:lnTo>
                    <a:pt x="6398" y="7601"/>
                  </a:lnTo>
                  <a:lnTo>
                    <a:pt x="6799" y="7140"/>
                  </a:lnTo>
                  <a:lnTo>
                    <a:pt x="7160" y="6659"/>
                  </a:lnTo>
                  <a:lnTo>
                    <a:pt x="7501" y="6177"/>
                  </a:lnTo>
                  <a:lnTo>
                    <a:pt x="7822" y="5696"/>
                  </a:lnTo>
                  <a:lnTo>
                    <a:pt x="8103" y="5195"/>
                  </a:lnTo>
                  <a:lnTo>
                    <a:pt x="8363" y="4713"/>
                  </a:lnTo>
                  <a:lnTo>
                    <a:pt x="8564" y="4232"/>
                  </a:lnTo>
                  <a:lnTo>
                    <a:pt x="8744" y="3751"/>
                  </a:lnTo>
                  <a:lnTo>
                    <a:pt x="8865" y="3289"/>
                  </a:lnTo>
                  <a:lnTo>
                    <a:pt x="8925" y="2848"/>
                  </a:lnTo>
                  <a:lnTo>
                    <a:pt x="8945" y="2628"/>
                  </a:lnTo>
                  <a:lnTo>
                    <a:pt x="8965" y="2427"/>
                  </a:lnTo>
                  <a:lnTo>
                    <a:pt x="8945" y="2207"/>
                  </a:lnTo>
                  <a:lnTo>
                    <a:pt x="8925" y="2006"/>
                  </a:lnTo>
                  <a:lnTo>
                    <a:pt x="8885" y="1825"/>
                  </a:lnTo>
                  <a:lnTo>
                    <a:pt x="8825" y="1625"/>
                  </a:lnTo>
                  <a:lnTo>
                    <a:pt x="8765" y="1444"/>
                  </a:lnTo>
                  <a:lnTo>
                    <a:pt x="8684" y="1284"/>
                  </a:lnTo>
                  <a:lnTo>
                    <a:pt x="8584" y="1124"/>
                  </a:lnTo>
                  <a:lnTo>
                    <a:pt x="8464" y="963"/>
                  </a:lnTo>
                  <a:lnTo>
                    <a:pt x="8323" y="803"/>
                  </a:lnTo>
                  <a:lnTo>
                    <a:pt x="8163" y="662"/>
                  </a:lnTo>
                  <a:lnTo>
                    <a:pt x="8002" y="542"/>
                  </a:lnTo>
                  <a:lnTo>
                    <a:pt x="7802" y="422"/>
                  </a:lnTo>
                  <a:lnTo>
                    <a:pt x="7601" y="321"/>
                  </a:lnTo>
                  <a:lnTo>
                    <a:pt x="7381" y="221"/>
                  </a:lnTo>
                  <a:lnTo>
                    <a:pt x="7140" y="141"/>
                  </a:lnTo>
                  <a:lnTo>
                    <a:pt x="6899" y="81"/>
                  </a:lnTo>
                  <a:lnTo>
                    <a:pt x="6659" y="21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fill="none" extrusionOk="0">
                  <a:moveTo>
                    <a:pt x="482" y="11031"/>
                  </a:moveTo>
                  <a:lnTo>
                    <a:pt x="482" y="11031"/>
                  </a:lnTo>
                  <a:lnTo>
                    <a:pt x="402" y="10990"/>
                  </a:lnTo>
                  <a:lnTo>
                    <a:pt x="342" y="10950"/>
                  </a:lnTo>
                  <a:lnTo>
                    <a:pt x="261" y="10890"/>
                  </a:lnTo>
                  <a:lnTo>
                    <a:pt x="201" y="10810"/>
                  </a:lnTo>
                  <a:lnTo>
                    <a:pt x="161" y="10710"/>
                  </a:lnTo>
                  <a:lnTo>
                    <a:pt x="121" y="10609"/>
                  </a:lnTo>
                  <a:lnTo>
                    <a:pt x="41" y="10349"/>
                  </a:lnTo>
                  <a:lnTo>
                    <a:pt x="21" y="10048"/>
                  </a:lnTo>
                  <a:lnTo>
                    <a:pt x="1" y="9707"/>
                  </a:lnTo>
                  <a:lnTo>
                    <a:pt x="21" y="9306"/>
                  </a:lnTo>
                  <a:lnTo>
                    <a:pt x="81" y="8885"/>
                  </a:lnTo>
                  <a:lnTo>
                    <a:pt x="161" y="8423"/>
                  </a:lnTo>
                  <a:lnTo>
                    <a:pt x="241" y="7942"/>
                  </a:lnTo>
                  <a:lnTo>
                    <a:pt x="382" y="7421"/>
                  </a:lnTo>
                  <a:lnTo>
                    <a:pt x="522" y="6899"/>
                  </a:lnTo>
                  <a:lnTo>
                    <a:pt x="703" y="6358"/>
                  </a:lnTo>
                  <a:lnTo>
                    <a:pt x="883" y="5816"/>
                  </a:lnTo>
                  <a:lnTo>
                    <a:pt x="1104" y="5275"/>
                  </a:lnTo>
                  <a:lnTo>
                    <a:pt x="1344" y="4713"/>
                  </a:lnTo>
                  <a:lnTo>
                    <a:pt x="1605" y="4192"/>
                  </a:lnTo>
                  <a:lnTo>
                    <a:pt x="1866" y="3650"/>
                  </a:lnTo>
                  <a:lnTo>
                    <a:pt x="2167" y="3149"/>
                  </a:lnTo>
                  <a:lnTo>
                    <a:pt x="2487" y="2648"/>
                  </a:lnTo>
                  <a:lnTo>
                    <a:pt x="2808" y="2186"/>
                  </a:lnTo>
                  <a:lnTo>
                    <a:pt x="3169" y="1765"/>
                  </a:lnTo>
                  <a:lnTo>
                    <a:pt x="3530" y="1364"/>
                  </a:lnTo>
                  <a:lnTo>
                    <a:pt x="3891" y="1003"/>
                  </a:lnTo>
                  <a:lnTo>
                    <a:pt x="4292" y="702"/>
                  </a:lnTo>
                  <a:lnTo>
                    <a:pt x="4493" y="562"/>
                  </a:lnTo>
                  <a:lnTo>
                    <a:pt x="4693" y="442"/>
                  </a:lnTo>
                  <a:lnTo>
                    <a:pt x="4894" y="341"/>
                  </a:lnTo>
                  <a:lnTo>
                    <a:pt x="5115" y="241"/>
                  </a:lnTo>
                  <a:lnTo>
                    <a:pt x="5335" y="161"/>
                  </a:lnTo>
                  <a:lnTo>
                    <a:pt x="5536" y="101"/>
                  </a:lnTo>
                  <a:lnTo>
                    <a:pt x="5756" y="41"/>
                  </a:lnTo>
                  <a:lnTo>
                    <a:pt x="5977" y="21"/>
                  </a:lnTo>
                  <a:lnTo>
                    <a:pt x="6218" y="1"/>
                  </a:lnTo>
                  <a:lnTo>
                    <a:pt x="6438" y="1"/>
                  </a:lnTo>
                  <a:lnTo>
                    <a:pt x="6659" y="21"/>
                  </a:lnTo>
                  <a:lnTo>
                    <a:pt x="6899" y="81"/>
                  </a:lnTo>
                  <a:lnTo>
                    <a:pt x="7140" y="141"/>
                  </a:lnTo>
                  <a:lnTo>
                    <a:pt x="7381" y="221"/>
                  </a:lnTo>
                  <a:lnTo>
                    <a:pt x="7381" y="221"/>
                  </a:lnTo>
                  <a:lnTo>
                    <a:pt x="7601" y="321"/>
                  </a:lnTo>
                  <a:lnTo>
                    <a:pt x="7802" y="422"/>
                  </a:lnTo>
                  <a:lnTo>
                    <a:pt x="8002" y="542"/>
                  </a:lnTo>
                  <a:lnTo>
                    <a:pt x="8163" y="662"/>
                  </a:lnTo>
                  <a:lnTo>
                    <a:pt x="8323" y="803"/>
                  </a:lnTo>
                  <a:lnTo>
                    <a:pt x="8464" y="963"/>
                  </a:lnTo>
                  <a:lnTo>
                    <a:pt x="8584" y="1124"/>
                  </a:lnTo>
                  <a:lnTo>
                    <a:pt x="8684" y="1284"/>
                  </a:lnTo>
                  <a:lnTo>
                    <a:pt x="8765" y="1444"/>
                  </a:lnTo>
                  <a:lnTo>
                    <a:pt x="8825" y="1625"/>
                  </a:lnTo>
                  <a:lnTo>
                    <a:pt x="8885" y="1825"/>
                  </a:lnTo>
                  <a:lnTo>
                    <a:pt x="8925" y="2006"/>
                  </a:lnTo>
                  <a:lnTo>
                    <a:pt x="8945" y="2207"/>
                  </a:lnTo>
                  <a:lnTo>
                    <a:pt x="8965" y="2427"/>
                  </a:lnTo>
                  <a:lnTo>
                    <a:pt x="8945" y="2628"/>
                  </a:lnTo>
                  <a:lnTo>
                    <a:pt x="8925" y="2848"/>
                  </a:lnTo>
                  <a:lnTo>
                    <a:pt x="8865" y="3289"/>
                  </a:lnTo>
                  <a:lnTo>
                    <a:pt x="8744" y="3751"/>
                  </a:lnTo>
                  <a:lnTo>
                    <a:pt x="8564" y="4232"/>
                  </a:lnTo>
                  <a:lnTo>
                    <a:pt x="8363" y="4713"/>
                  </a:lnTo>
                  <a:lnTo>
                    <a:pt x="8103" y="5195"/>
                  </a:lnTo>
                  <a:lnTo>
                    <a:pt x="7822" y="5696"/>
                  </a:lnTo>
                  <a:lnTo>
                    <a:pt x="7501" y="6177"/>
                  </a:lnTo>
                  <a:lnTo>
                    <a:pt x="7160" y="6659"/>
                  </a:lnTo>
                  <a:lnTo>
                    <a:pt x="6799" y="7140"/>
                  </a:lnTo>
                  <a:lnTo>
                    <a:pt x="6398" y="7601"/>
                  </a:lnTo>
                  <a:lnTo>
                    <a:pt x="5997" y="8042"/>
                  </a:lnTo>
                  <a:lnTo>
                    <a:pt x="5556" y="8484"/>
                  </a:lnTo>
                  <a:lnTo>
                    <a:pt x="5135" y="8885"/>
                  </a:lnTo>
                  <a:lnTo>
                    <a:pt x="4673" y="9266"/>
                  </a:lnTo>
                  <a:lnTo>
                    <a:pt x="4232" y="9627"/>
                  </a:lnTo>
                  <a:lnTo>
                    <a:pt x="3771" y="9948"/>
                  </a:lnTo>
                  <a:lnTo>
                    <a:pt x="3330" y="10248"/>
                  </a:lnTo>
                  <a:lnTo>
                    <a:pt x="2869" y="10489"/>
                  </a:lnTo>
                  <a:lnTo>
                    <a:pt x="2447" y="10710"/>
                  </a:lnTo>
                  <a:lnTo>
                    <a:pt x="2006" y="10870"/>
                  </a:lnTo>
                  <a:lnTo>
                    <a:pt x="1605" y="10990"/>
                  </a:lnTo>
                  <a:lnTo>
                    <a:pt x="1405" y="11031"/>
                  </a:lnTo>
                  <a:lnTo>
                    <a:pt x="1204" y="11051"/>
                  </a:lnTo>
                  <a:lnTo>
                    <a:pt x="1024" y="11071"/>
                  </a:lnTo>
                  <a:lnTo>
                    <a:pt x="843" y="11071"/>
                  </a:lnTo>
                  <a:lnTo>
                    <a:pt x="663" y="11051"/>
                  </a:lnTo>
                  <a:lnTo>
                    <a:pt x="482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11816350" y="4389150"/>
              <a:ext cx="211100" cy="284800"/>
            </a:xfrm>
            <a:custGeom>
              <a:avLst/>
              <a:gdLst/>
              <a:ahLst/>
              <a:cxnLst/>
              <a:rect l="l" t="t" r="r" b="b"/>
              <a:pathLst>
                <a:path w="8444" h="11392" extrusionOk="0">
                  <a:moveTo>
                    <a:pt x="8363" y="1"/>
                  </a:moveTo>
                  <a:lnTo>
                    <a:pt x="7942" y="121"/>
                  </a:lnTo>
                  <a:lnTo>
                    <a:pt x="7521" y="242"/>
                  </a:lnTo>
                  <a:lnTo>
                    <a:pt x="7100" y="402"/>
                  </a:lnTo>
                  <a:lnTo>
                    <a:pt x="6699" y="582"/>
                  </a:lnTo>
                  <a:lnTo>
                    <a:pt x="6699" y="101"/>
                  </a:lnTo>
                  <a:lnTo>
                    <a:pt x="6699" y="61"/>
                  </a:lnTo>
                  <a:lnTo>
                    <a:pt x="6679" y="41"/>
                  </a:lnTo>
                  <a:lnTo>
                    <a:pt x="6579" y="41"/>
                  </a:lnTo>
                  <a:lnTo>
                    <a:pt x="6559" y="81"/>
                  </a:lnTo>
                  <a:lnTo>
                    <a:pt x="6559" y="101"/>
                  </a:lnTo>
                  <a:lnTo>
                    <a:pt x="6498" y="582"/>
                  </a:lnTo>
                  <a:lnTo>
                    <a:pt x="6137" y="462"/>
                  </a:lnTo>
                  <a:lnTo>
                    <a:pt x="6117" y="462"/>
                  </a:lnTo>
                  <a:lnTo>
                    <a:pt x="6097" y="482"/>
                  </a:lnTo>
                  <a:lnTo>
                    <a:pt x="6097" y="502"/>
                  </a:lnTo>
                  <a:lnTo>
                    <a:pt x="6117" y="522"/>
                  </a:lnTo>
                  <a:lnTo>
                    <a:pt x="6478" y="683"/>
                  </a:lnTo>
                  <a:lnTo>
                    <a:pt x="6198" y="843"/>
                  </a:lnTo>
                  <a:lnTo>
                    <a:pt x="5897" y="1004"/>
                  </a:lnTo>
                  <a:lnTo>
                    <a:pt x="5616" y="1184"/>
                  </a:lnTo>
                  <a:lnTo>
                    <a:pt x="5355" y="1365"/>
                  </a:lnTo>
                  <a:lnTo>
                    <a:pt x="4834" y="1766"/>
                  </a:lnTo>
                  <a:lnTo>
                    <a:pt x="4332" y="2207"/>
                  </a:lnTo>
                  <a:lnTo>
                    <a:pt x="4132" y="1866"/>
                  </a:lnTo>
                  <a:lnTo>
                    <a:pt x="4112" y="1846"/>
                  </a:lnTo>
                  <a:lnTo>
                    <a:pt x="4072" y="1826"/>
                  </a:lnTo>
                  <a:lnTo>
                    <a:pt x="4052" y="1846"/>
                  </a:lnTo>
                  <a:lnTo>
                    <a:pt x="4032" y="1866"/>
                  </a:lnTo>
                  <a:lnTo>
                    <a:pt x="4032" y="1886"/>
                  </a:lnTo>
                  <a:lnTo>
                    <a:pt x="4032" y="1926"/>
                  </a:lnTo>
                  <a:lnTo>
                    <a:pt x="4212" y="2327"/>
                  </a:lnTo>
                  <a:lnTo>
                    <a:pt x="3851" y="2688"/>
                  </a:lnTo>
                  <a:lnTo>
                    <a:pt x="3510" y="3069"/>
                  </a:lnTo>
                  <a:lnTo>
                    <a:pt x="3169" y="3450"/>
                  </a:lnTo>
                  <a:lnTo>
                    <a:pt x="2869" y="3851"/>
                  </a:lnTo>
                  <a:lnTo>
                    <a:pt x="2568" y="4272"/>
                  </a:lnTo>
                  <a:lnTo>
                    <a:pt x="2287" y="4694"/>
                  </a:lnTo>
                  <a:lnTo>
                    <a:pt x="2026" y="5135"/>
                  </a:lnTo>
                  <a:lnTo>
                    <a:pt x="1766" y="5576"/>
                  </a:lnTo>
                  <a:lnTo>
                    <a:pt x="1525" y="6057"/>
                  </a:lnTo>
                  <a:lnTo>
                    <a:pt x="1264" y="6579"/>
                  </a:lnTo>
                  <a:lnTo>
                    <a:pt x="1003" y="7140"/>
                  </a:lnTo>
                  <a:lnTo>
                    <a:pt x="763" y="7702"/>
                  </a:lnTo>
                  <a:lnTo>
                    <a:pt x="462" y="7602"/>
                  </a:lnTo>
                  <a:lnTo>
                    <a:pt x="422" y="7622"/>
                  </a:lnTo>
                  <a:lnTo>
                    <a:pt x="402" y="7642"/>
                  </a:lnTo>
                  <a:lnTo>
                    <a:pt x="402" y="7662"/>
                  </a:lnTo>
                  <a:lnTo>
                    <a:pt x="422" y="7702"/>
                  </a:lnTo>
                  <a:lnTo>
                    <a:pt x="723" y="7842"/>
                  </a:lnTo>
                  <a:lnTo>
                    <a:pt x="622" y="8123"/>
                  </a:lnTo>
                  <a:lnTo>
                    <a:pt x="522" y="8424"/>
                  </a:lnTo>
                  <a:lnTo>
                    <a:pt x="382" y="8424"/>
                  </a:lnTo>
                  <a:lnTo>
                    <a:pt x="322" y="8464"/>
                  </a:lnTo>
                  <a:lnTo>
                    <a:pt x="322" y="8504"/>
                  </a:lnTo>
                  <a:lnTo>
                    <a:pt x="322" y="8544"/>
                  </a:lnTo>
                  <a:lnTo>
                    <a:pt x="382" y="8564"/>
                  </a:lnTo>
                  <a:lnTo>
                    <a:pt x="462" y="8584"/>
                  </a:lnTo>
                  <a:lnTo>
                    <a:pt x="261" y="9246"/>
                  </a:lnTo>
                  <a:lnTo>
                    <a:pt x="181" y="9567"/>
                  </a:lnTo>
                  <a:lnTo>
                    <a:pt x="121" y="9908"/>
                  </a:lnTo>
                  <a:lnTo>
                    <a:pt x="61" y="10249"/>
                  </a:lnTo>
                  <a:lnTo>
                    <a:pt x="21" y="10570"/>
                  </a:lnTo>
                  <a:lnTo>
                    <a:pt x="1" y="10911"/>
                  </a:lnTo>
                  <a:lnTo>
                    <a:pt x="1" y="11231"/>
                  </a:lnTo>
                  <a:lnTo>
                    <a:pt x="281" y="11392"/>
                  </a:lnTo>
                  <a:lnTo>
                    <a:pt x="281" y="11051"/>
                  </a:lnTo>
                  <a:lnTo>
                    <a:pt x="281" y="10710"/>
                  </a:lnTo>
                  <a:lnTo>
                    <a:pt x="322" y="10349"/>
                  </a:lnTo>
                  <a:lnTo>
                    <a:pt x="362" y="10008"/>
                  </a:lnTo>
                  <a:lnTo>
                    <a:pt x="442" y="9647"/>
                  </a:lnTo>
                  <a:lnTo>
                    <a:pt x="522" y="9306"/>
                  </a:lnTo>
                  <a:lnTo>
                    <a:pt x="602" y="8945"/>
                  </a:lnTo>
                  <a:lnTo>
                    <a:pt x="723" y="8604"/>
                  </a:lnTo>
                  <a:lnTo>
                    <a:pt x="963" y="8604"/>
                  </a:lnTo>
                  <a:lnTo>
                    <a:pt x="1084" y="8584"/>
                  </a:lnTo>
                  <a:lnTo>
                    <a:pt x="1124" y="8544"/>
                  </a:lnTo>
                  <a:lnTo>
                    <a:pt x="1144" y="8504"/>
                  </a:lnTo>
                  <a:lnTo>
                    <a:pt x="1124" y="8464"/>
                  </a:lnTo>
                  <a:lnTo>
                    <a:pt x="1084" y="8424"/>
                  </a:lnTo>
                  <a:lnTo>
                    <a:pt x="963" y="8404"/>
                  </a:lnTo>
                  <a:lnTo>
                    <a:pt x="783" y="8404"/>
                  </a:lnTo>
                  <a:lnTo>
                    <a:pt x="943" y="7963"/>
                  </a:lnTo>
                  <a:lnTo>
                    <a:pt x="1164" y="8063"/>
                  </a:lnTo>
                  <a:lnTo>
                    <a:pt x="1184" y="8063"/>
                  </a:lnTo>
                  <a:lnTo>
                    <a:pt x="1224" y="8043"/>
                  </a:lnTo>
                  <a:lnTo>
                    <a:pt x="1244" y="8023"/>
                  </a:lnTo>
                  <a:lnTo>
                    <a:pt x="1244" y="7983"/>
                  </a:lnTo>
                  <a:lnTo>
                    <a:pt x="1224" y="7942"/>
                  </a:lnTo>
                  <a:lnTo>
                    <a:pt x="1124" y="7862"/>
                  </a:lnTo>
                  <a:lnTo>
                    <a:pt x="1003" y="7802"/>
                  </a:lnTo>
                  <a:lnTo>
                    <a:pt x="1304" y="7100"/>
                  </a:lnTo>
                  <a:lnTo>
                    <a:pt x="1625" y="6418"/>
                  </a:lnTo>
                  <a:lnTo>
                    <a:pt x="1946" y="5777"/>
                  </a:lnTo>
                  <a:lnTo>
                    <a:pt x="2287" y="5195"/>
                  </a:lnTo>
                  <a:lnTo>
                    <a:pt x="2728" y="4473"/>
                  </a:lnTo>
                  <a:lnTo>
                    <a:pt x="2969" y="4132"/>
                  </a:lnTo>
                  <a:lnTo>
                    <a:pt x="3209" y="3791"/>
                  </a:lnTo>
                  <a:lnTo>
                    <a:pt x="3470" y="3450"/>
                  </a:lnTo>
                  <a:lnTo>
                    <a:pt x="3731" y="3129"/>
                  </a:lnTo>
                  <a:lnTo>
                    <a:pt x="4012" y="2809"/>
                  </a:lnTo>
                  <a:lnTo>
                    <a:pt x="4312" y="2508"/>
                  </a:lnTo>
                  <a:lnTo>
                    <a:pt x="4312" y="2528"/>
                  </a:lnTo>
                  <a:lnTo>
                    <a:pt x="4353" y="2548"/>
                  </a:lnTo>
                  <a:lnTo>
                    <a:pt x="4393" y="2568"/>
                  </a:lnTo>
                  <a:lnTo>
                    <a:pt x="4413" y="2548"/>
                  </a:lnTo>
                  <a:lnTo>
                    <a:pt x="4433" y="2528"/>
                  </a:lnTo>
                  <a:lnTo>
                    <a:pt x="4453" y="2508"/>
                  </a:lnTo>
                  <a:lnTo>
                    <a:pt x="4453" y="2468"/>
                  </a:lnTo>
                  <a:lnTo>
                    <a:pt x="4413" y="2407"/>
                  </a:lnTo>
                  <a:lnTo>
                    <a:pt x="4894" y="1966"/>
                  </a:lnTo>
                  <a:lnTo>
                    <a:pt x="5395" y="1565"/>
                  </a:lnTo>
                  <a:lnTo>
                    <a:pt x="5917" y="1184"/>
                  </a:lnTo>
                  <a:lnTo>
                    <a:pt x="6198" y="1024"/>
                  </a:lnTo>
                  <a:lnTo>
                    <a:pt x="6478" y="863"/>
                  </a:lnTo>
                  <a:lnTo>
                    <a:pt x="6478" y="863"/>
                  </a:lnTo>
                  <a:lnTo>
                    <a:pt x="6458" y="1104"/>
                  </a:lnTo>
                  <a:lnTo>
                    <a:pt x="6478" y="1324"/>
                  </a:lnTo>
                  <a:lnTo>
                    <a:pt x="6498" y="1365"/>
                  </a:lnTo>
                  <a:lnTo>
                    <a:pt x="6518" y="1385"/>
                  </a:lnTo>
                  <a:lnTo>
                    <a:pt x="6559" y="1405"/>
                  </a:lnTo>
                  <a:lnTo>
                    <a:pt x="6599" y="1405"/>
                  </a:lnTo>
                  <a:lnTo>
                    <a:pt x="6639" y="1365"/>
                  </a:lnTo>
                  <a:lnTo>
                    <a:pt x="6679" y="1084"/>
                  </a:lnTo>
                  <a:lnTo>
                    <a:pt x="6699" y="783"/>
                  </a:lnTo>
                  <a:lnTo>
                    <a:pt x="6879" y="863"/>
                  </a:lnTo>
                  <a:lnTo>
                    <a:pt x="6960" y="903"/>
                  </a:lnTo>
                  <a:lnTo>
                    <a:pt x="7080" y="903"/>
                  </a:lnTo>
                  <a:lnTo>
                    <a:pt x="7100" y="863"/>
                  </a:lnTo>
                  <a:lnTo>
                    <a:pt x="7120" y="843"/>
                  </a:lnTo>
                  <a:lnTo>
                    <a:pt x="7100" y="803"/>
                  </a:lnTo>
                  <a:lnTo>
                    <a:pt x="6960" y="723"/>
                  </a:lnTo>
                  <a:lnTo>
                    <a:pt x="6839" y="683"/>
                  </a:lnTo>
                  <a:lnTo>
                    <a:pt x="7200" y="502"/>
                  </a:lnTo>
                  <a:lnTo>
                    <a:pt x="7601" y="362"/>
                  </a:lnTo>
                  <a:lnTo>
                    <a:pt x="8002" y="221"/>
                  </a:lnTo>
                  <a:lnTo>
                    <a:pt x="8404" y="121"/>
                  </a:lnTo>
                  <a:lnTo>
                    <a:pt x="8444" y="101"/>
                  </a:lnTo>
                  <a:lnTo>
                    <a:pt x="8444" y="61"/>
                  </a:lnTo>
                  <a:lnTo>
                    <a:pt x="8424" y="21"/>
                  </a:lnTo>
                  <a:lnTo>
                    <a:pt x="83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11605275" y="4494950"/>
              <a:ext cx="441725" cy="271750"/>
            </a:xfrm>
            <a:custGeom>
              <a:avLst/>
              <a:gdLst/>
              <a:ahLst/>
              <a:cxnLst/>
              <a:rect l="l" t="t" r="r" b="b"/>
              <a:pathLst>
                <a:path w="17669" h="10870" extrusionOk="0">
                  <a:moveTo>
                    <a:pt x="141" y="783"/>
                  </a:moveTo>
                  <a:lnTo>
                    <a:pt x="181" y="803"/>
                  </a:lnTo>
                  <a:lnTo>
                    <a:pt x="602" y="1364"/>
                  </a:lnTo>
                  <a:lnTo>
                    <a:pt x="1044" y="1906"/>
                  </a:lnTo>
                  <a:lnTo>
                    <a:pt x="1505" y="2427"/>
                  </a:lnTo>
                  <a:lnTo>
                    <a:pt x="1986" y="2928"/>
                  </a:lnTo>
                  <a:lnTo>
                    <a:pt x="2086" y="2768"/>
                  </a:lnTo>
                  <a:lnTo>
                    <a:pt x="2187" y="2628"/>
                  </a:lnTo>
                  <a:lnTo>
                    <a:pt x="2227" y="2607"/>
                  </a:lnTo>
                  <a:lnTo>
                    <a:pt x="2247" y="2587"/>
                  </a:lnTo>
                  <a:lnTo>
                    <a:pt x="2287" y="2607"/>
                  </a:lnTo>
                  <a:lnTo>
                    <a:pt x="2327" y="2628"/>
                  </a:lnTo>
                  <a:lnTo>
                    <a:pt x="2347" y="2668"/>
                  </a:lnTo>
                  <a:lnTo>
                    <a:pt x="2347" y="2708"/>
                  </a:lnTo>
                  <a:lnTo>
                    <a:pt x="2267" y="2908"/>
                  </a:lnTo>
                  <a:lnTo>
                    <a:pt x="2147" y="3089"/>
                  </a:lnTo>
                  <a:lnTo>
                    <a:pt x="2447" y="3370"/>
                  </a:lnTo>
                  <a:lnTo>
                    <a:pt x="2588" y="3149"/>
                  </a:lnTo>
                  <a:lnTo>
                    <a:pt x="2668" y="3029"/>
                  </a:lnTo>
                  <a:lnTo>
                    <a:pt x="2768" y="2948"/>
                  </a:lnTo>
                  <a:lnTo>
                    <a:pt x="2828" y="2948"/>
                  </a:lnTo>
                  <a:lnTo>
                    <a:pt x="2849" y="2968"/>
                  </a:lnTo>
                  <a:lnTo>
                    <a:pt x="2869" y="2989"/>
                  </a:lnTo>
                  <a:lnTo>
                    <a:pt x="2869" y="3029"/>
                  </a:lnTo>
                  <a:lnTo>
                    <a:pt x="2828" y="3149"/>
                  </a:lnTo>
                  <a:lnTo>
                    <a:pt x="2748" y="3269"/>
                  </a:lnTo>
                  <a:lnTo>
                    <a:pt x="2588" y="3510"/>
                  </a:lnTo>
                  <a:lnTo>
                    <a:pt x="3009" y="3911"/>
                  </a:lnTo>
                  <a:lnTo>
                    <a:pt x="3450" y="4292"/>
                  </a:lnTo>
                  <a:lnTo>
                    <a:pt x="4333" y="5034"/>
                  </a:lnTo>
                  <a:lnTo>
                    <a:pt x="5255" y="5776"/>
                  </a:lnTo>
                  <a:lnTo>
                    <a:pt x="6178" y="6478"/>
                  </a:lnTo>
                  <a:lnTo>
                    <a:pt x="6258" y="6197"/>
                  </a:lnTo>
                  <a:lnTo>
                    <a:pt x="6318" y="6057"/>
                  </a:lnTo>
                  <a:lnTo>
                    <a:pt x="6378" y="5937"/>
                  </a:lnTo>
                  <a:lnTo>
                    <a:pt x="6398" y="5916"/>
                  </a:lnTo>
                  <a:lnTo>
                    <a:pt x="6418" y="5916"/>
                  </a:lnTo>
                  <a:lnTo>
                    <a:pt x="6478" y="5937"/>
                  </a:lnTo>
                  <a:lnTo>
                    <a:pt x="6478" y="5957"/>
                  </a:lnTo>
                  <a:lnTo>
                    <a:pt x="6498" y="5977"/>
                  </a:lnTo>
                  <a:lnTo>
                    <a:pt x="6458" y="6217"/>
                  </a:lnTo>
                  <a:lnTo>
                    <a:pt x="6378" y="6458"/>
                  </a:lnTo>
                  <a:lnTo>
                    <a:pt x="6579" y="6338"/>
                  </a:lnTo>
                  <a:lnTo>
                    <a:pt x="6779" y="6217"/>
                  </a:lnTo>
                  <a:lnTo>
                    <a:pt x="6819" y="6197"/>
                  </a:lnTo>
                  <a:lnTo>
                    <a:pt x="6859" y="6217"/>
                  </a:lnTo>
                  <a:lnTo>
                    <a:pt x="6900" y="6257"/>
                  </a:lnTo>
                  <a:lnTo>
                    <a:pt x="6920" y="6318"/>
                  </a:lnTo>
                  <a:lnTo>
                    <a:pt x="6879" y="6358"/>
                  </a:lnTo>
                  <a:lnTo>
                    <a:pt x="6659" y="6518"/>
                  </a:lnTo>
                  <a:lnTo>
                    <a:pt x="6418" y="6658"/>
                  </a:lnTo>
                  <a:lnTo>
                    <a:pt x="8263" y="8002"/>
                  </a:lnTo>
                  <a:lnTo>
                    <a:pt x="8303" y="8042"/>
                  </a:lnTo>
                  <a:lnTo>
                    <a:pt x="8283" y="8102"/>
                  </a:lnTo>
                  <a:lnTo>
                    <a:pt x="8263" y="8143"/>
                  </a:lnTo>
                  <a:lnTo>
                    <a:pt x="8203" y="8163"/>
                  </a:lnTo>
                  <a:lnTo>
                    <a:pt x="8163" y="8143"/>
                  </a:lnTo>
                  <a:lnTo>
                    <a:pt x="7682" y="7862"/>
                  </a:lnTo>
                  <a:lnTo>
                    <a:pt x="7220" y="7561"/>
                  </a:lnTo>
                  <a:lnTo>
                    <a:pt x="6278" y="6959"/>
                  </a:lnTo>
                  <a:lnTo>
                    <a:pt x="6238" y="7200"/>
                  </a:lnTo>
                  <a:lnTo>
                    <a:pt x="6198" y="7461"/>
                  </a:lnTo>
                  <a:lnTo>
                    <a:pt x="6178" y="7481"/>
                  </a:lnTo>
                  <a:lnTo>
                    <a:pt x="6158" y="7501"/>
                  </a:lnTo>
                  <a:lnTo>
                    <a:pt x="6158" y="7481"/>
                  </a:lnTo>
                  <a:lnTo>
                    <a:pt x="6137" y="7461"/>
                  </a:lnTo>
                  <a:lnTo>
                    <a:pt x="6137" y="7180"/>
                  </a:lnTo>
                  <a:lnTo>
                    <a:pt x="6137" y="6859"/>
                  </a:lnTo>
                  <a:lnTo>
                    <a:pt x="6097" y="6819"/>
                  </a:lnTo>
                  <a:lnTo>
                    <a:pt x="5696" y="6999"/>
                  </a:lnTo>
                  <a:lnTo>
                    <a:pt x="5676" y="7019"/>
                  </a:lnTo>
                  <a:lnTo>
                    <a:pt x="5656" y="6999"/>
                  </a:lnTo>
                  <a:lnTo>
                    <a:pt x="5656" y="6979"/>
                  </a:lnTo>
                  <a:lnTo>
                    <a:pt x="5676" y="6959"/>
                  </a:lnTo>
                  <a:lnTo>
                    <a:pt x="5977" y="6739"/>
                  </a:lnTo>
                  <a:lnTo>
                    <a:pt x="5516" y="6398"/>
                  </a:lnTo>
                  <a:lnTo>
                    <a:pt x="5034" y="6057"/>
                  </a:lnTo>
                  <a:lnTo>
                    <a:pt x="4593" y="5696"/>
                  </a:lnTo>
                  <a:lnTo>
                    <a:pt x="4132" y="5315"/>
                  </a:lnTo>
                  <a:lnTo>
                    <a:pt x="3691" y="4934"/>
                  </a:lnTo>
                  <a:lnTo>
                    <a:pt x="3270" y="4533"/>
                  </a:lnTo>
                  <a:lnTo>
                    <a:pt x="2849" y="4132"/>
                  </a:lnTo>
                  <a:lnTo>
                    <a:pt x="2427" y="3710"/>
                  </a:lnTo>
                  <a:lnTo>
                    <a:pt x="2327" y="3871"/>
                  </a:lnTo>
                  <a:lnTo>
                    <a:pt x="2227" y="4031"/>
                  </a:lnTo>
                  <a:lnTo>
                    <a:pt x="2207" y="4031"/>
                  </a:lnTo>
                  <a:lnTo>
                    <a:pt x="2207" y="4051"/>
                  </a:lnTo>
                  <a:lnTo>
                    <a:pt x="2167" y="4031"/>
                  </a:lnTo>
                  <a:lnTo>
                    <a:pt x="2147" y="4011"/>
                  </a:lnTo>
                  <a:lnTo>
                    <a:pt x="2167" y="3971"/>
                  </a:lnTo>
                  <a:lnTo>
                    <a:pt x="2327" y="3590"/>
                  </a:lnTo>
                  <a:lnTo>
                    <a:pt x="2006" y="3249"/>
                  </a:lnTo>
                  <a:lnTo>
                    <a:pt x="1826" y="3510"/>
                  </a:lnTo>
                  <a:lnTo>
                    <a:pt x="1766" y="3510"/>
                  </a:lnTo>
                  <a:lnTo>
                    <a:pt x="1746" y="3490"/>
                  </a:lnTo>
                  <a:lnTo>
                    <a:pt x="1746" y="3470"/>
                  </a:lnTo>
                  <a:lnTo>
                    <a:pt x="1746" y="3450"/>
                  </a:lnTo>
                  <a:lnTo>
                    <a:pt x="1886" y="3109"/>
                  </a:lnTo>
                  <a:lnTo>
                    <a:pt x="1405" y="2567"/>
                  </a:lnTo>
                  <a:lnTo>
                    <a:pt x="963" y="2006"/>
                  </a:lnTo>
                  <a:lnTo>
                    <a:pt x="522" y="1424"/>
                  </a:lnTo>
                  <a:lnTo>
                    <a:pt x="121" y="823"/>
                  </a:lnTo>
                  <a:lnTo>
                    <a:pt x="121" y="803"/>
                  </a:lnTo>
                  <a:lnTo>
                    <a:pt x="141" y="783"/>
                  </a:lnTo>
                  <a:close/>
                  <a:moveTo>
                    <a:pt x="201" y="0"/>
                  </a:moveTo>
                  <a:lnTo>
                    <a:pt x="121" y="341"/>
                  </a:lnTo>
                  <a:lnTo>
                    <a:pt x="41" y="682"/>
                  </a:lnTo>
                  <a:lnTo>
                    <a:pt x="1" y="1043"/>
                  </a:lnTo>
                  <a:lnTo>
                    <a:pt x="1" y="1404"/>
                  </a:lnTo>
                  <a:lnTo>
                    <a:pt x="1" y="1645"/>
                  </a:lnTo>
                  <a:lnTo>
                    <a:pt x="21" y="1906"/>
                  </a:lnTo>
                  <a:lnTo>
                    <a:pt x="41" y="2146"/>
                  </a:lnTo>
                  <a:lnTo>
                    <a:pt x="101" y="2407"/>
                  </a:lnTo>
                  <a:lnTo>
                    <a:pt x="161" y="2668"/>
                  </a:lnTo>
                  <a:lnTo>
                    <a:pt x="282" y="2968"/>
                  </a:lnTo>
                  <a:lnTo>
                    <a:pt x="422" y="3269"/>
                  </a:lnTo>
                  <a:lnTo>
                    <a:pt x="582" y="3590"/>
                  </a:lnTo>
                  <a:lnTo>
                    <a:pt x="763" y="3911"/>
                  </a:lnTo>
                  <a:lnTo>
                    <a:pt x="983" y="4232"/>
                  </a:lnTo>
                  <a:lnTo>
                    <a:pt x="1224" y="4573"/>
                  </a:lnTo>
                  <a:lnTo>
                    <a:pt x="1505" y="4914"/>
                  </a:lnTo>
                  <a:lnTo>
                    <a:pt x="1786" y="5255"/>
                  </a:lnTo>
                  <a:lnTo>
                    <a:pt x="2086" y="5596"/>
                  </a:lnTo>
                  <a:lnTo>
                    <a:pt x="2407" y="5937"/>
                  </a:lnTo>
                  <a:lnTo>
                    <a:pt x="2748" y="6277"/>
                  </a:lnTo>
                  <a:lnTo>
                    <a:pt x="3109" y="6618"/>
                  </a:lnTo>
                  <a:lnTo>
                    <a:pt x="3490" y="6959"/>
                  </a:lnTo>
                  <a:lnTo>
                    <a:pt x="4252" y="7621"/>
                  </a:lnTo>
                  <a:lnTo>
                    <a:pt x="4673" y="7942"/>
                  </a:lnTo>
                  <a:lnTo>
                    <a:pt x="5075" y="8243"/>
                  </a:lnTo>
                  <a:lnTo>
                    <a:pt x="5496" y="8544"/>
                  </a:lnTo>
                  <a:lnTo>
                    <a:pt x="5917" y="8844"/>
                  </a:lnTo>
                  <a:lnTo>
                    <a:pt x="6338" y="9105"/>
                  </a:lnTo>
                  <a:lnTo>
                    <a:pt x="6779" y="9366"/>
                  </a:lnTo>
                  <a:lnTo>
                    <a:pt x="7200" y="9607"/>
                  </a:lnTo>
                  <a:lnTo>
                    <a:pt x="7621" y="9847"/>
                  </a:lnTo>
                  <a:lnTo>
                    <a:pt x="8063" y="10048"/>
                  </a:lnTo>
                  <a:lnTo>
                    <a:pt x="8484" y="10228"/>
                  </a:lnTo>
                  <a:lnTo>
                    <a:pt x="8885" y="10409"/>
                  </a:lnTo>
                  <a:lnTo>
                    <a:pt x="9306" y="10549"/>
                  </a:lnTo>
                  <a:lnTo>
                    <a:pt x="9707" y="10669"/>
                  </a:lnTo>
                  <a:lnTo>
                    <a:pt x="10088" y="10750"/>
                  </a:lnTo>
                  <a:lnTo>
                    <a:pt x="10469" y="10830"/>
                  </a:lnTo>
                  <a:lnTo>
                    <a:pt x="10830" y="10870"/>
                  </a:lnTo>
                  <a:lnTo>
                    <a:pt x="11071" y="10870"/>
                  </a:lnTo>
                  <a:lnTo>
                    <a:pt x="11432" y="10850"/>
                  </a:lnTo>
                  <a:lnTo>
                    <a:pt x="11813" y="10810"/>
                  </a:lnTo>
                  <a:lnTo>
                    <a:pt x="12214" y="10730"/>
                  </a:lnTo>
                  <a:lnTo>
                    <a:pt x="12615" y="10629"/>
                  </a:lnTo>
                  <a:lnTo>
                    <a:pt x="13016" y="10509"/>
                  </a:lnTo>
                  <a:lnTo>
                    <a:pt x="13437" y="10349"/>
                  </a:lnTo>
                  <a:lnTo>
                    <a:pt x="13858" y="10168"/>
                  </a:lnTo>
                  <a:lnTo>
                    <a:pt x="14280" y="9967"/>
                  </a:lnTo>
                  <a:lnTo>
                    <a:pt x="14721" y="9747"/>
                  </a:lnTo>
                  <a:lnTo>
                    <a:pt x="15142" y="9506"/>
                  </a:lnTo>
                  <a:lnTo>
                    <a:pt x="15583" y="9246"/>
                  </a:lnTo>
                  <a:lnTo>
                    <a:pt x="16004" y="8965"/>
                  </a:lnTo>
                  <a:lnTo>
                    <a:pt x="16445" y="8664"/>
                  </a:lnTo>
                  <a:lnTo>
                    <a:pt x="16847" y="8343"/>
                  </a:lnTo>
                  <a:lnTo>
                    <a:pt x="17268" y="8002"/>
                  </a:lnTo>
                  <a:lnTo>
                    <a:pt x="17669" y="7641"/>
                  </a:lnTo>
                  <a:lnTo>
                    <a:pt x="17007" y="7862"/>
                  </a:lnTo>
                  <a:lnTo>
                    <a:pt x="16345" y="8042"/>
                  </a:lnTo>
                  <a:lnTo>
                    <a:pt x="15663" y="8183"/>
                  </a:lnTo>
                  <a:lnTo>
                    <a:pt x="14981" y="8303"/>
                  </a:lnTo>
                  <a:lnTo>
                    <a:pt x="14621" y="8504"/>
                  </a:lnTo>
                  <a:lnTo>
                    <a:pt x="14260" y="8704"/>
                  </a:lnTo>
                  <a:lnTo>
                    <a:pt x="13919" y="8885"/>
                  </a:lnTo>
                  <a:lnTo>
                    <a:pt x="13578" y="9025"/>
                  </a:lnTo>
                  <a:lnTo>
                    <a:pt x="13257" y="9125"/>
                  </a:lnTo>
                  <a:lnTo>
                    <a:pt x="12936" y="9225"/>
                  </a:lnTo>
                  <a:lnTo>
                    <a:pt x="12615" y="9266"/>
                  </a:lnTo>
                  <a:lnTo>
                    <a:pt x="12334" y="9286"/>
                  </a:lnTo>
                  <a:lnTo>
                    <a:pt x="12094" y="9266"/>
                  </a:lnTo>
                  <a:lnTo>
                    <a:pt x="11873" y="9246"/>
                  </a:lnTo>
                  <a:lnTo>
                    <a:pt x="11773" y="9205"/>
                  </a:lnTo>
                  <a:lnTo>
                    <a:pt x="11672" y="9125"/>
                  </a:lnTo>
                  <a:lnTo>
                    <a:pt x="11592" y="9025"/>
                  </a:lnTo>
                  <a:lnTo>
                    <a:pt x="11532" y="8885"/>
                  </a:lnTo>
                  <a:lnTo>
                    <a:pt x="11472" y="8744"/>
                  </a:lnTo>
                  <a:lnTo>
                    <a:pt x="11432" y="8564"/>
                  </a:lnTo>
                  <a:lnTo>
                    <a:pt x="11412" y="8363"/>
                  </a:lnTo>
                  <a:lnTo>
                    <a:pt x="11392" y="8143"/>
                  </a:lnTo>
                  <a:lnTo>
                    <a:pt x="10870" y="8002"/>
                  </a:lnTo>
                  <a:lnTo>
                    <a:pt x="10329" y="7842"/>
                  </a:lnTo>
                  <a:lnTo>
                    <a:pt x="9807" y="7661"/>
                  </a:lnTo>
                  <a:lnTo>
                    <a:pt x="9286" y="7441"/>
                  </a:lnTo>
                  <a:lnTo>
                    <a:pt x="8724" y="7160"/>
                  </a:lnTo>
                  <a:lnTo>
                    <a:pt x="8745" y="7521"/>
                  </a:lnTo>
                  <a:lnTo>
                    <a:pt x="8805" y="7862"/>
                  </a:lnTo>
                  <a:lnTo>
                    <a:pt x="8885" y="8223"/>
                  </a:lnTo>
                  <a:lnTo>
                    <a:pt x="8985" y="8544"/>
                  </a:lnTo>
                  <a:lnTo>
                    <a:pt x="9126" y="8885"/>
                  </a:lnTo>
                  <a:lnTo>
                    <a:pt x="9286" y="9205"/>
                  </a:lnTo>
                  <a:lnTo>
                    <a:pt x="9487" y="9506"/>
                  </a:lnTo>
                  <a:lnTo>
                    <a:pt x="9727" y="9807"/>
                  </a:lnTo>
                  <a:lnTo>
                    <a:pt x="9747" y="9847"/>
                  </a:lnTo>
                  <a:lnTo>
                    <a:pt x="9747" y="9907"/>
                  </a:lnTo>
                  <a:lnTo>
                    <a:pt x="9707" y="9947"/>
                  </a:lnTo>
                  <a:lnTo>
                    <a:pt x="9627" y="9947"/>
                  </a:lnTo>
                  <a:lnTo>
                    <a:pt x="9607" y="9927"/>
                  </a:lnTo>
                  <a:lnTo>
                    <a:pt x="9446" y="9767"/>
                  </a:lnTo>
                  <a:lnTo>
                    <a:pt x="9306" y="9627"/>
                  </a:lnTo>
                  <a:lnTo>
                    <a:pt x="9065" y="9286"/>
                  </a:lnTo>
                  <a:lnTo>
                    <a:pt x="8865" y="8945"/>
                  </a:lnTo>
                  <a:lnTo>
                    <a:pt x="8704" y="8584"/>
                  </a:lnTo>
                  <a:lnTo>
                    <a:pt x="8584" y="8203"/>
                  </a:lnTo>
                  <a:lnTo>
                    <a:pt x="8504" y="7802"/>
                  </a:lnTo>
                  <a:lnTo>
                    <a:pt x="8464" y="7401"/>
                  </a:lnTo>
                  <a:lnTo>
                    <a:pt x="8444" y="6999"/>
                  </a:lnTo>
                  <a:lnTo>
                    <a:pt x="8063" y="6759"/>
                  </a:lnTo>
                  <a:lnTo>
                    <a:pt x="7722" y="6518"/>
                  </a:lnTo>
                  <a:lnTo>
                    <a:pt x="7361" y="6257"/>
                  </a:lnTo>
                  <a:lnTo>
                    <a:pt x="7040" y="5977"/>
                  </a:lnTo>
                  <a:lnTo>
                    <a:pt x="6719" y="5696"/>
                  </a:lnTo>
                  <a:lnTo>
                    <a:pt x="6418" y="5375"/>
                  </a:lnTo>
                  <a:lnTo>
                    <a:pt x="6117" y="5054"/>
                  </a:lnTo>
                  <a:lnTo>
                    <a:pt x="5857" y="4713"/>
                  </a:lnTo>
                  <a:lnTo>
                    <a:pt x="5596" y="4372"/>
                  </a:lnTo>
                  <a:lnTo>
                    <a:pt x="5355" y="4011"/>
                  </a:lnTo>
                  <a:lnTo>
                    <a:pt x="5135" y="3650"/>
                  </a:lnTo>
                  <a:lnTo>
                    <a:pt x="4934" y="3269"/>
                  </a:lnTo>
                  <a:lnTo>
                    <a:pt x="4754" y="2868"/>
                  </a:lnTo>
                  <a:lnTo>
                    <a:pt x="4573" y="2467"/>
                  </a:lnTo>
                  <a:lnTo>
                    <a:pt x="4433" y="2046"/>
                  </a:lnTo>
                  <a:lnTo>
                    <a:pt x="4312" y="1625"/>
                  </a:lnTo>
                  <a:lnTo>
                    <a:pt x="4212" y="1224"/>
                  </a:lnTo>
                  <a:lnTo>
                    <a:pt x="3731" y="1204"/>
                  </a:lnTo>
                  <a:lnTo>
                    <a:pt x="3209" y="1123"/>
                  </a:lnTo>
                  <a:lnTo>
                    <a:pt x="2708" y="1023"/>
                  </a:lnTo>
                  <a:lnTo>
                    <a:pt x="2187" y="883"/>
                  </a:lnTo>
                  <a:lnTo>
                    <a:pt x="1665" y="722"/>
                  </a:lnTo>
                  <a:lnTo>
                    <a:pt x="1164" y="522"/>
                  </a:lnTo>
                  <a:lnTo>
                    <a:pt x="683" y="28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fill="none" extrusionOk="0">
                  <a:moveTo>
                    <a:pt x="1665" y="2728"/>
                  </a:moveTo>
                  <a:lnTo>
                    <a:pt x="1665" y="2728"/>
                  </a:lnTo>
                  <a:lnTo>
                    <a:pt x="1645" y="2728"/>
                  </a:lnTo>
                  <a:lnTo>
                    <a:pt x="1625" y="2708"/>
                  </a:lnTo>
                  <a:lnTo>
                    <a:pt x="1625" y="2688"/>
                  </a:lnTo>
                  <a:lnTo>
                    <a:pt x="1625" y="2668"/>
                  </a:lnTo>
                  <a:lnTo>
                    <a:pt x="1625" y="2668"/>
                  </a:lnTo>
                  <a:lnTo>
                    <a:pt x="1765" y="2327"/>
                  </a:lnTo>
                  <a:lnTo>
                    <a:pt x="1765" y="2327"/>
                  </a:lnTo>
                  <a:lnTo>
                    <a:pt x="1284" y="1785"/>
                  </a:lnTo>
                  <a:lnTo>
                    <a:pt x="842" y="1224"/>
                  </a:lnTo>
                  <a:lnTo>
                    <a:pt x="401" y="6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481" y="582"/>
                  </a:lnTo>
                  <a:lnTo>
                    <a:pt x="923" y="1124"/>
                  </a:lnTo>
                  <a:lnTo>
                    <a:pt x="1384" y="1645"/>
                  </a:lnTo>
                  <a:lnTo>
                    <a:pt x="1865" y="2146"/>
                  </a:lnTo>
                  <a:lnTo>
                    <a:pt x="1865" y="2146"/>
                  </a:lnTo>
                  <a:lnTo>
                    <a:pt x="1965" y="1986"/>
                  </a:lnTo>
                  <a:lnTo>
                    <a:pt x="2066" y="1846"/>
                  </a:lnTo>
                  <a:lnTo>
                    <a:pt x="2066" y="1846"/>
                  </a:lnTo>
                  <a:lnTo>
                    <a:pt x="2106" y="1825"/>
                  </a:lnTo>
                  <a:lnTo>
                    <a:pt x="2126" y="1805"/>
                  </a:lnTo>
                  <a:lnTo>
                    <a:pt x="2126" y="1805"/>
                  </a:lnTo>
                  <a:lnTo>
                    <a:pt x="2166" y="1825"/>
                  </a:lnTo>
                  <a:lnTo>
                    <a:pt x="2206" y="1846"/>
                  </a:lnTo>
                  <a:lnTo>
                    <a:pt x="2226" y="1886"/>
                  </a:lnTo>
                  <a:lnTo>
                    <a:pt x="2226" y="1926"/>
                  </a:lnTo>
                  <a:lnTo>
                    <a:pt x="2226" y="1926"/>
                  </a:lnTo>
                  <a:lnTo>
                    <a:pt x="2146" y="2126"/>
                  </a:lnTo>
                  <a:lnTo>
                    <a:pt x="2026" y="2307"/>
                  </a:lnTo>
                  <a:lnTo>
                    <a:pt x="2026" y="2307"/>
                  </a:lnTo>
                  <a:lnTo>
                    <a:pt x="2326" y="2588"/>
                  </a:lnTo>
                  <a:lnTo>
                    <a:pt x="2326" y="2588"/>
                  </a:lnTo>
                  <a:lnTo>
                    <a:pt x="2467" y="2367"/>
                  </a:lnTo>
                  <a:lnTo>
                    <a:pt x="2547" y="2247"/>
                  </a:lnTo>
                  <a:lnTo>
                    <a:pt x="2647" y="2166"/>
                  </a:lnTo>
                  <a:lnTo>
                    <a:pt x="2647" y="2166"/>
                  </a:lnTo>
                  <a:lnTo>
                    <a:pt x="2687" y="2166"/>
                  </a:lnTo>
                  <a:lnTo>
                    <a:pt x="2687" y="2166"/>
                  </a:lnTo>
                  <a:lnTo>
                    <a:pt x="2707" y="2166"/>
                  </a:lnTo>
                  <a:lnTo>
                    <a:pt x="2728" y="2186"/>
                  </a:lnTo>
                  <a:lnTo>
                    <a:pt x="2748" y="2207"/>
                  </a:lnTo>
                  <a:lnTo>
                    <a:pt x="2748" y="2247"/>
                  </a:lnTo>
                  <a:lnTo>
                    <a:pt x="2748" y="2247"/>
                  </a:lnTo>
                  <a:lnTo>
                    <a:pt x="2707" y="2367"/>
                  </a:lnTo>
                  <a:lnTo>
                    <a:pt x="2627" y="2487"/>
                  </a:lnTo>
                  <a:lnTo>
                    <a:pt x="2467" y="2728"/>
                  </a:lnTo>
                  <a:lnTo>
                    <a:pt x="2467" y="2728"/>
                  </a:lnTo>
                  <a:lnTo>
                    <a:pt x="2888" y="3129"/>
                  </a:lnTo>
                  <a:lnTo>
                    <a:pt x="3329" y="3510"/>
                  </a:lnTo>
                  <a:lnTo>
                    <a:pt x="4212" y="4252"/>
                  </a:lnTo>
                  <a:lnTo>
                    <a:pt x="5134" y="4994"/>
                  </a:lnTo>
                  <a:lnTo>
                    <a:pt x="6057" y="5696"/>
                  </a:lnTo>
                  <a:lnTo>
                    <a:pt x="6057" y="5696"/>
                  </a:lnTo>
                  <a:lnTo>
                    <a:pt x="6137" y="5415"/>
                  </a:lnTo>
                  <a:lnTo>
                    <a:pt x="6197" y="5275"/>
                  </a:lnTo>
                  <a:lnTo>
                    <a:pt x="6257" y="5155"/>
                  </a:lnTo>
                  <a:lnTo>
                    <a:pt x="6257" y="5155"/>
                  </a:lnTo>
                  <a:lnTo>
                    <a:pt x="6277" y="5134"/>
                  </a:lnTo>
                  <a:lnTo>
                    <a:pt x="6297" y="5134"/>
                  </a:lnTo>
                  <a:lnTo>
                    <a:pt x="6297" y="5134"/>
                  </a:lnTo>
                  <a:lnTo>
                    <a:pt x="6357" y="5155"/>
                  </a:lnTo>
                  <a:lnTo>
                    <a:pt x="6357" y="5175"/>
                  </a:lnTo>
                  <a:lnTo>
                    <a:pt x="6377" y="5195"/>
                  </a:lnTo>
                  <a:lnTo>
                    <a:pt x="6377" y="5195"/>
                  </a:lnTo>
                  <a:lnTo>
                    <a:pt x="6337" y="5435"/>
                  </a:lnTo>
                  <a:lnTo>
                    <a:pt x="6257" y="5676"/>
                  </a:lnTo>
                  <a:lnTo>
                    <a:pt x="6257" y="5676"/>
                  </a:lnTo>
                  <a:lnTo>
                    <a:pt x="6458" y="5556"/>
                  </a:lnTo>
                  <a:lnTo>
                    <a:pt x="6658" y="5435"/>
                  </a:lnTo>
                  <a:lnTo>
                    <a:pt x="6658" y="5435"/>
                  </a:lnTo>
                  <a:lnTo>
                    <a:pt x="6698" y="5415"/>
                  </a:lnTo>
                  <a:lnTo>
                    <a:pt x="6698" y="5415"/>
                  </a:lnTo>
                  <a:lnTo>
                    <a:pt x="6738" y="5435"/>
                  </a:lnTo>
                  <a:lnTo>
                    <a:pt x="6779" y="5475"/>
                  </a:lnTo>
                  <a:lnTo>
                    <a:pt x="6799" y="5536"/>
                  </a:lnTo>
                  <a:lnTo>
                    <a:pt x="6758" y="5576"/>
                  </a:lnTo>
                  <a:lnTo>
                    <a:pt x="6758" y="5576"/>
                  </a:lnTo>
                  <a:lnTo>
                    <a:pt x="6538" y="5736"/>
                  </a:lnTo>
                  <a:lnTo>
                    <a:pt x="6297" y="5876"/>
                  </a:lnTo>
                  <a:lnTo>
                    <a:pt x="6297" y="5876"/>
                  </a:lnTo>
                  <a:lnTo>
                    <a:pt x="8142" y="7220"/>
                  </a:lnTo>
                  <a:lnTo>
                    <a:pt x="8142" y="7220"/>
                  </a:lnTo>
                  <a:lnTo>
                    <a:pt x="8182" y="7260"/>
                  </a:lnTo>
                  <a:lnTo>
                    <a:pt x="8162" y="7320"/>
                  </a:lnTo>
                  <a:lnTo>
                    <a:pt x="8142" y="7361"/>
                  </a:lnTo>
                  <a:lnTo>
                    <a:pt x="8082" y="7381"/>
                  </a:lnTo>
                  <a:lnTo>
                    <a:pt x="8082" y="7381"/>
                  </a:lnTo>
                  <a:lnTo>
                    <a:pt x="8042" y="7361"/>
                  </a:lnTo>
                  <a:lnTo>
                    <a:pt x="8042" y="7361"/>
                  </a:lnTo>
                  <a:lnTo>
                    <a:pt x="7561" y="7080"/>
                  </a:lnTo>
                  <a:lnTo>
                    <a:pt x="7099" y="6779"/>
                  </a:lnTo>
                  <a:lnTo>
                    <a:pt x="6157" y="6177"/>
                  </a:lnTo>
                  <a:lnTo>
                    <a:pt x="6157" y="6177"/>
                  </a:lnTo>
                  <a:lnTo>
                    <a:pt x="6117" y="6418"/>
                  </a:lnTo>
                  <a:lnTo>
                    <a:pt x="6077" y="6679"/>
                  </a:lnTo>
                  <a:lnTo>
                    <a:pt x="6077" y="6679"/>
                  </a:lnTo>
                  <a:lnTo>
                    <a:pt x="6057" y="6699"/>
                  </a:lnTo>
                  <a:lnTo>
                    <a:pt x="6037" y="6719"/>
                  </a:lnTo>
                  <a:lnTo>
                    <a:pt x="6037" y="6719"/>
                  </a:lnTo>
                  <a:lnTo>
                    <a:pt x="6037" y="6699"/>
                  </a:lnTo>
                  <a:lnTo>
                    <a:pt x="6016" y="6679"/>
                  </a:lnTo>
                  <a:lnTo>
                    <a:pt x="6016" y="6679"/>
                  </a:lnTo>
                  <a:lnTo>
                    <a:pt x="6016" y="6398"/>
                  </a:lnTo>
                  <a:lnTo>
                    <a:pt x="6016" y="6077"/>
                  </a:lnTo>
                  <a:lnTo>
                    <a:pt x="6016" y="6077"/>
                  </a:lnTo>
                  <a:lnTo>
                    <a:pt x="5976" y="6037"/>
                  </a:lnTo>
                  <a:lnTo>
                    <a:pt x="5976" y="6037"/>
                  </a:lnTo>
                  <a:lnTo>
                    <a:pt x="5575" y="6217"/>
                  </a:lnTo>
                  <a:lnTo>
                    <a:pt x="5575" y="6217"/>
                  </a:lnTo>
                  <a:lnTo>
                    <a:pt x="5555" y="6237"/>
                  </a:lnTo>
                  <a:lnTo>
                    <a:pt x="5555" y="6237"/>
                  </a:lnTo>
                  <a:lnTo>
                    <a:pt x="5535" y="6217"/>
                  </a:lnTo>
                  <a:lnTo>
                    <a:pt x="5535" y="6197"/>
                  </a:lnTo>
                  <a:lnTo>
                    <a:pt x="5555" y="6177"/>
                  </a:lnTo>
                  <a:lnTo>
                    <a:pt x="5555" y="6177"/>
                  </a:lnTo>
                  <a:lnTo>
                    <a:pt x="5856" y="5957"/>
                  </a:lnTo>
                  <a:lnTo>
                    <a:pt x="5856" y="5957"/>
                  </a:lnTo>
                  <a:lnTo>
                    <a:pt x="5395" y="5616"/>
                  </a:lnTo>
                  <a:lnTo>
                    <a:pt x="4913" y="5275"/>
                  </a:lnTo>
                  <a:lnTo>
                    <a:pt x="4472" y="4914"/>
                  </a:lnTo>
                  <a:lnTo>
                    <a:pt x="4011" y="4533"/>
                  </a:lnTo>
                  <a:lnTo>
                    <a:pt x="3570" y="4152"/>
                  </a:lnTo>
                  <a:lnTo>
                    <a:pt x="3149" y="3751"/>
                  </a:lnTo>
                  <a:lnTo>
                    <a:pt x="2728" y="3350"/>
                  </a:lnTo>
                  <a:lnTo>
                    <a:pt x="2306" y="2928"/>
                  </a:lnTo>
                  <a:lnTo>
                    <a:pt x="2306" y="2928"/>
                  </a:lnTo>
                  <a:lnTo>
                    <a:pt x="2206" y="3089"/>
                  </a:lnTo>
                  <a:lnTo>
                    <a:pt x="2106" y="3249"/>
                  </a:lnTo>
                  <a:lnTo>
                    <a:pt x="2106" y="3249"/>
                  </a:lnTo>
                  <a:lnTo>
                    <a:pt x="2086" y="3249"/>
                  </a:lnTo>
                  <a:lnTo>
                    <a:pt x="2086" y="3269"/>
                  </a:lnTo>
                  <a:lnTo>
                    <a:pt x="2086" y="3269"/>
                  </a:lnTo>
                  <a:lnTo>
                    <a:pt x="2046" y="3249"/>
                  </a:lnTo>
                  <a:lnTo>
                    <a:pt x="2026" y="3229"/>
                  </a:lnTo>
                  <a:lnTo>
                    <a:pt x="2046" y="3189"/>
                  </a:lnTo>
                  <a:lnTo>
                    <a:pt x="2046" y="3189"/>
                  </a:lnTo>
                  <a:lnTo>
                    <a:pt x="2206" y="2808"/>
                  </a:lnTo>
                  <a:lnTo>
                    <a:pt x="2206" y="2808"/>
                  </a:lnTo>
                  <a:lnTo>
                    <a:pt x="1885" y="2467"/>
                  </a:lnTo>
                  <a:lnTo>
                    <a:pt x="1885" y="2467"/>
                  </a:lnTo>
                  <a:lnTo>
                    <a:pt x="1705" y="2728"/>
                  </a:lnTo>
                  <a:lnTo>
                    <a:pt x="1705" y="2728"/>
                  </a:lnTo>
                  <a:lnTo>
                    <a:pt x="1665" y="2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extrusionOk="0">
                  <a:moveTo>
                    <a:pt x="1" y="1"/>
                  </a:move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11816350" y="4669925"/>
              <a:ext cx="32625" cy="73725"/>
            </a:xfrm>
            <a:custGeom>
              <a:avLst/>
              <a:gdLst/>
              <a:ahLst/>
              <a:cxnLst/>
              <a:rect l="l" t="t" r="r" b="b"/>
              <a:pathLst>
                <a:path w="1305" h="2949" extrusionOk="0">
                  <a:moveTo>
                    <a:pt x="1" y="0"/>
                  </a:moveTo>
                  <a:lnTo>
                    <a:pt x="21" y="402"/>
                  </a:lnTo>
                  <a:lnTo>
                    <a:pt x="61" y="803"/>
                  </a:lnTo>
                  <a:lnTo>
                    <a:pt x="141" y="1204"/>
                  </a:lnTo>
                  <a:lnTo>
                    <a:pt x="261" y="1585"/>
                  </a:lnTo>
                  <a:lnTo>
                    <a:pt x="422" y="1946"/>
                  </a:lnTo>
                  <a:lnTo>
                    <a:pt x="622" y="2287"/>
                  </a:lnTo>
                  <a:lnTo>
                    <a:pt x="863" y="2628"/>
                  </a:lnTo>
                  <a:lnTo>
                    <a:pt x="1003" y="2768"/>
                  </a:lnTo>
                  <a:lnTo>
                    <a:pt x="1164" y="2928"/>
                  </a:lnTo>
                  <a:lnTo>
                    <a:pt x="1184" y="2948"/>
                  </a:lnTo>
                  <a:lnTo>
                    <a:pt x="1264" y="2948"/>
                  </a:lnTo>
                  <a:lnTo>
                    <a:pt x="1304" y="2908"/>
                  </a:lnTo>
                  <a:lnTo>
                    <a:pt x="1304" y="2848"/>
                  </a:lnTo>
                  <a:lnTo>
                    <a:pt x="1284" y="2808"/>
                  </a:lnTo>
                  <a:lnTo>
                    <a:pt x="1044" y="2507"/>
                  </a:lnTo>
                  <a:lnTo>
                    <a:pt x="843" y="2206"/>
                  </a:lnTo>
                  <a:lnTo>
                    <a:pt x="683" y="1886"/>
                  </a:lnTo>
                  <a:lnTo>
                    <a:pt x="542" y="1545"/>
                  </a:lnTo>
                  <a:lnTo>
                    <a:pt x="442" y="1224"/>
                  </a:lnTo>
                  <a:lnTo>
                    <a:pt x="362" y="863"/>
                  </a:lnTo>
                  <a:lnTo>
                    <a:pt x="302" y="522"/>
                  </a:lnTo>
                  <a:lnTo>
                    <a:pt x="281" y="1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extrusionOk="0">
                  <a:moveTo>
                    <a:pt x="20" y="1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401" y="642"/>
                  </a:lnTo>
                  <a:lnTo>
                    <a:pt x="842" y="1224"/>
                  </a:lnTo>
                  <a:lnTo>
                    <a:pt x="1284" y="1785"/>
                  </a:lnTo>
                  <a:lnTo>
                    <a:pt x="1765" y="2327"/>
                  </a:lnTo>
                  <a:lnTo>
                    <a:pt x="1625" y="2668"/>
                  </a:lnTo>
                  <a:lnTo>
                    <a:pt x="1625" y="2688"/>
                  </a:lnTo>
                  <a:lnTo>
                    <a:pt x="1625" y="2708"/>
                  </a:lnTo>
                  <a:lnTo>
                    <a:pt x="1645" y="2728"/>
                  </a:lnTo>
                  <a:lnTo>
                    <a:pt x="1705" y="2728"/>
                  </a:lnTo>
                  <a:lnTo>
                    <a:pt x="1885" y="2467"/>
                  </a:lnTo>
                  <a:lnTo>
                    <a:pt x="2206" y="2808"/>
                  </a:lnTo>
                  <a:lnTo>
                    <a:pt x="2046" y="3189"/>
                  </a:lnTo>
                  <a:lnTo>
                    <a:pt x="2026" y="3229"/>
                  </a:lnTo>
                  <a:lnTo>
                    <a:pt x="2046" y="3249"/>
                  </a:lnTo>
                  <a:lnTo>
                    <a:pt x="2086" y="3269"/>
                  </a:lnTo>
                  <a:lnTo>
                    <a:pt x="2086" y="3249"/>
                  </a:lnTo>
                  <a:lnTo>
                    <a:pt x="2106" y="3249"/>
                  </a:lnTo>
                  <a:lnTo>
                    <a:pt x="2206" y="3089"/>
                  </a:lnTo>
                  <a:lnTo>
                    <a:pt x="2306" y="2928"/>
                  </a:lnTo>
                  <a:lnTo>
                    <a:pt x="2728" y="3350"/>
                  </a:lnTo>
                  <a:lnTo>
                    <a:pt x="3149" y="3751"/>
                  </a:lnTo>
                  <a:lnTo>
                    <a:pt x="3570" y="4152"/>
                  </a:lnTo>
                  <a:lnTo>
                    <a:pt x="4011" y="4533"/>
                  </a:lnTo>
                  <a:lnTo>
                    <a:pt x="4472" y="4914"/>
                  </a:lnTo>
                  <a:lnTo>
                    <a:pt x="4913" y="5275"/>
                  </a:lnTo>
                  <a:lnTo>
                    <a:pt x="5395" y="5616"/>
                  </a:lnTo>
                  <a:lnTo>
                    <a:pt x="5856" y="5957"/>
                  </a:lnTo>
                  <a:lnTo>
                    <a:pt x="5555" y="6177"/>
                  </a:lnTo>
                  <a:lnTo>
                    <a:pt x="5535" y="6197"/>
                  </a:lnTo>
                  <a:lnTo>
                    <a:pt x="5535" y="6217"/>
                  </a:lnTo>
                  <a:lnTo>
                    <a:pt x="5555" y="6237"/>
                  </a:lnTo>
                  <a:lnTo>
                    <a:pt x="5575" y="6217"/>
                  </a:lnTo>
                  <a:lnTo>
                    <a:pt x="5976" y="6037"/>
                  </a:lnTo>
                  <a:lnTo>
                    <a:pt x="6016" y="6077"/>
                  </a:lnTo>
                  <a:lnTo>
                    <a:pt x="6016" y="6398"/>
                  </a:lnTo>
                  <a:lnTo>
                    <a:pt x="6016" y="6679"/>
                  </a:lnTo>
                  <a:lnTo>
                    <a:pt x="6037" y="6699"/>
                  </a:lnTo>
                  <a:lnTo>
                    <a:pt x="6037" y="6719"/>
                  </a:lnTo>
                  <a:lnTo>
                    <a:pt x="6057" y="6699"/>
                  </a:lnTo>
                  <a:lnTo>
                    <a:pt x="6077" y="6679"/>
                  </a:lnTo>
                  <a:lnTo>
                    <a:pt x="6117" y="6418"/>
                  </a:lnTo>
                  <a:lnTo>
                    <a:pt x="6157" y="6177"/>
                  </a:lnTo>
                  <a:lnTo>
                    <a:pt x="7099" y="6779"/>
                  </a:lnTo>
                  <a:lnTo>
                    <a:pt x="7561" y="7080"/>
                  </a:lnTo>
                  <a:lnTo>
                    <a:pt x="8042" y="7361"/>
                  </a:lnTo>
                  <a:lnTo>
                    <a:pt x="8082" y="7381"/>
                  </a:lnTo>
                  <a:lnTo>
                    <a:pt x="8142" y="7361"/>
                  </a:lnTo>
                  <a:lnTo>
                    <a:pt x="8162" y="7320"/>
                  </a:lnTo>
                  <a:lnTo>
                    <a:pt x="8182" y="7260"/>
                  </a:lnTo>
                  <a:lnTo>
                    <a:pt x="8142" y="7220"/>
                  </a:lnTo>
                  <a:lnTo>
                    <a:pt x="6297" y="5876"/>
                  </a:lnTo>
                  <a:lnTo>
                    <a:pt x="6538" y="5736"/>
                  </a:lnTo>
                  <a:lnTo>
                    <a:pt x="6758" y="5576"/>
                  </a:lnTo>
                  <a:lnTo>
                    <a:pt x="6799" y="5536"/>
                  </a:lnTo>
                  <a:lnTo>
                    <a:pt x="6779" y="5475"/>
                  </a:lnTo>
                  <a:lnTo>
                    <a:pt x="6738" y="5435"/>
                  </a:lnTo>
                  <a:lnTo>
                    <a:pt x="6698" y="5415"/>
                  </a:lnTo>
                  <a:lnTo>
                    <a:pt x="6658" y="5435"/>
                  </a:lnTo>
                  <a:lnTo>
                    <a:pt x="6458" y="5556"/>
                  </a:lnTo>
                  <a:lnTo>
                    <a:pt x="6257" y="5676"/>
                  </a:lnTo>
                  <a:lnTo>
                    <a:pt x="6337" y="5435"/>
                  </a:lnTo>
                  <a:lnTo>
                    <a:pt x="6377" y="5195"/>
                  </a:lnTo>
                  <a:lnTo>
                    <a:pt x="6357" y="5175"/>
                  </a:lnTo>
                  <a:lnTo>
                    <a:pt x="6357" y="5155"/>
                  </a:lnTo>
                  <a:lnTo>
                    <a:pt x="6297" y="5134"/>
                  </a:lnTo>
                  <a:lnTo>
                    <a:pt x="6277" y="5134"/>
                  </a:lnTo>
                  <a:lnTo>
                    <a:pt x="6257" y="5155"/>
                  </a:lnTo>
                  <a:lnTo>
                    <a:pt x="6197" y="5275"/>
                  </a:lnTo>
                  <a:lnTo>
                    <a:pt x="6137" y="5415"/>
                  </a:lnTo>
                  <a:lnTo>
                    <a:pt x="6057" y="5696"/>
                  </a:lnTo>
                  <a:lnTo>
                    <a:pt x="5134" y="4994"/>
                  </a:lnTo>
                  <a:lnTo>
                    <a:pt x="4212" y="4252"/>
                  </a:lnTo>
                  <a:lnTo>
                    <a:pt x="3329" y="3510"/>
                  </a:lnTo>
                  <a:lnTo>
                    <a:pt x="2888" y="3129"/>
                  </a:lnTo>
                  <a:lnTo>
                    <a:pt x="2467" y="2728"/>
                  </a:lnTo>
                  <a:lnTo>
                    <a:pt x="2627" y="2487"/>
                  </a:lnTo>
                  <a:lnTo>
                    <a:pt x="2707" y="2367"/>
                  </a:lnTo>
                  <a:lnTo>
                    <a:pt x="2748" y="2247"/>
                  </a:lnTo>
                  <a:lnTo>
                    <a:pt x="2748" y="2207"/>
                  </a:lnTo>
                  <a:lnTo>
                    <a:pt x="2728" y="2186"/>
                  </a:lnTo>
                  <a:lnTo>
                    <a:pt x="2707" y="2166"/>
                  </a:lnTo>
                  <a:lnTo>
                    <a:pt x="2647" y="2166"/>
                  </a:lnTo>
                  <a:lnTo>
                    <a:pt x="2547" y="2247"/>
                  </a:lnTo>
                  <a:lnTo>
                    <a:pt x="2467" y="2367"/>
                  </a:lnTo>
                  <a:lnTo>
                    <a:pt x="2326" y="2588"/>
                  </a:lnTo>
                  <a:lnTo>
                    <a:pt x="2026" y="2307"/>
                  </a:lnTo>
                  <a:lnTo>
                    <a:pt x="2146" y="2126"/>
                  </a:lnTo>
                  <a:lnTo>
                    <a:pt x="2226" y="1926"/>
                  </a:lnTo>
                  <a:lnTo>
                    <a:pt x="2226" y="1886"/>
                  </a:lnTo>
                  <a:lnTo>
                    <a:pt x="2206" y="1846"/>
                  </a:lnTo>
                  <a:lnTo>
                    <a:pt x="2166" y="1825"/>
                  </a:lnTo>
                  <a:lnTo>
                    <a:pt x="2126" y="1805"/>
                  </a:lnTo>
                  <a:lnTo>
                    <a:pt x="2106" y="1825"/>
                  </a:lnTo>
                  <a:lnTo>
                    <a:pt x="2066" y="1846"/>
                  </a:lnTo>
                  <a:lnTo>
                    <a:pt x="1965" y="1986"/>
                  </a:lnTo>
                  <a:lnTo>
                    <a:pt x="1865" y="2146"/>
                  </a:lnTo>
                  <a:lnTo>
                    <a:pt x="1384" y="1645"/>
                  </a:lnTo>
                  <a:lnTo>
                    <a:pt x="923" y="1124"/>
                  </a:lnTo>
                  <a:lnTo>
                    <a:pt x="481" y="582"/>
                  </a:lnTo>
                  <a:lnTo>
                    <a:pt x="6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extrusionOk="0">
                  <a:moveTo>
                    <a:pt x="6959" y="0"/>
                  </a:moveTo>
                  <a:lnTo>
                    <a:pt x="6699" y="20"/>
                  </a:lnTo>
                  <a:lnTo>
                    <a:pt x="6438" y="101"/>
                  </a:lnTo>
                  <a:lnTo>
                    <a:pt x="6177" y="221"/>
                  </a:lnTo>
                  <a:lnTo>
                    <a:pt x="5897" y="361"/>
                  </a:lnTo>
                  <a:lnTo>
                    <a:pt x="5616" y="542"/>
                  </a:lnTo>
                  <a:lnTo>
                    <a:pt x="5335" y="742"/>
                  </a:lnTo>
                  <a:lnTo>
                    <a:pt x="5054" y="983"/>
                  </a:lnTo>
                  <a:lnTo>
                    <a:pt x="4774" y="1264"/>
                  </a:lnTo>
                  <a:lnTo>
                    <a:pt x="4473" y="1565"/>
                  </a:lnTo>
                  <a:lnTo>
                    <a:pt x="4192" y="1885"/>
                  </a:lnTo>
                  <a:lnTo>
                    <a:pt x="3891" y="2226"/>
                  </a:lnTo>
                  <a:lnTo>
                    <a:pt x="3610" y="2607"/>
                  </a:lnTo>
                  <a:lnTo>
                    <a:pt x="3330" y="3008"/>
                  </a:lnTo>
                  <a:lnTo>
                    <a:pt x="3049" y="3430"/>
                  </a:lnTo>
                  <a:lnTo>
                    <a:pt x="2768" y="3871"/>
                  </a:lnTo>
                  <a:lnTo>
                    <a:pt x="2507" y="4332"/>
                  </a:lnTo>
                  <a:lnTo>
                    <a:pt x="2247" y="4793"/>
                  </a:lnTo>
                  <a:lnTo>
                    <a:pt x="2006" y="5295"/>
                  </a:lnTo>
                  <a:lnTo>
                    <a:pt x="1765" y="5796"/>
                  </a:lnTo>
                  <a:lnTo>
                    <a:pt x="1525" y="6317"/>
                  </a:lnTo>
                  <a:lnTo>
                    <a:pt x="1304" y="6859"/>
                  </a:lnTo>
                  <a:lnTo>
                    <a:pt x="1104" y="7400"/>
                  </a:lnTo>
                  <a:lnTo>
                    <a:pt x="923" y="7962"/>
                  </a:lnTo>
                  <a:lnTo>
                    <a:pt x="743" y="8543"/>
                  </a:lnTo>
                  <a:lnTo>
                    <a:pt x="582" y="9105"/>
                  </a:lnTo>
                  <a:lnTo>
                    <a:pt x="442" y="9687"/>
                  </a:lnTo>
                  <a:lnTo>
                    <a:pt x="321" y="10288"/>
                  </a:lnTo>
                  <a:lnTo>
                    <a:pt x="201" y="10870"/>
                  </a:lnTo>
                  <a:lnTo>
                    <a:pt x="121" y="11471"/>
                  </a:lnTo>
                  <a:lnTo>
                    <a:pt x="61" y="12053"/>
                  </a:lnTo>
                  <a:lnTo>
                    <a:pt x="21" y="12655"/>
                  </a:lnTo>
                  <a:lnTo>
                    <a:pt x="1" y="13056"/>
                  </a:lnTo>
                  <a:lnTo>
                    <a:pt x="1" y="13457"/>
                  </a:lnTo>
                  <a:lnTo>
                    <a:pt x="41" y="14279"/>
                  </a:lnTo>
                  <a:lnTo>
                    <a:pt x="101" y="15101"/>
                  </a:lnTo>
                  <a:lnTo>
                    <a:pt x="221" y="15924"/>
                  </a:lnTo>
                  <a:lnTo>
                    <a:pt x="402" y="16726"/>
                  </a:lnTo>
                  <a:lnTo>
                    <a:pt x="602" y="17508"/>
                  </a:lnTo>
                  <a:lnTo>
                    <a:pt x="843" y="18270"/>
                  </a:lnTo>
                  <a:lnTo>
                    <a:pt x="1104" y="18992"/>
                  </a:lnTo>
                  <a:lnTo>
                    <a:pt x="1424" y="19674"/>
                  </a:lnTo>
                  <a:lnTo>
                    <a:pt x="1585" y="20015"/>
                  </a:lnTo>
                  <a:lnTo>
                    <a:pt x="1765" y="20316"/>
                  </a:lnTo>
                  <a:lnTo>
                    <a:pt x="1946" y="20616"/>
                  </a:lnTo>
                  <a:lnTo>
                    <a:pt x="2126" y="20897"/>
                  </a:lnTo>
                  <a:lnTo>
                    <a:pt x="2327" y="21178"/>
                  </a:lnTo>
                  <a:lnTo>
                    <a:pt x="2527" y="21419"/>
                  </a:lnTo>
                  <a:lnTo>
                    <a:pt x="2748" y="21659"/>
                  </a:lnTo>
                  <a:lnTo>
                    <a:pt x="2969" y="21880"/>
                  </a:lnTo>
                  <a:lnTo>
                    <a:pt x="3189" y="22080"/>
                  </a:lnTo>
                  <a:lnTo>
                    <a:pt x="3410" y="22261"/>
                  </a:lnTo>
                  <a:lnTo>
                    <a:pt x="3630" y="22421"/>
                  </a:lnTo>
                  <a:lnTo>
                    <a:pt x="3871" y="22562"/>
                  </a:lnTo>
                  <a:lnTo>
                    <a:pt x="4112" y="22682"/>
                  </a:lnTo>
                  <a:lnTo>
                    <a:pt x="4372" y="22762"/>
                  </a:lnTo>
                  <a:lnTo>
                    <a:pt x="4613" y="22842"/>
                  </a:lnTo>
                  <a:lnTo>
                    <a:pt x="4874" y="22882"/>
                  </a:lnTo>
                  <a:lnTo>
                    <a:pt x="5155" y="22923"/>
                  </a:lnTo>
                  <a:lnTo>
                    <a:pt x="5455" y="22963"/>
                  </a:lnTo>
                  <a:lnTo>
                    <a:pt x="6057" y="22963"/>
                  </a:lnTo>
                  <a:lnTo>
                    <a:pt x="6378" y="22943"/>
                  </a:lnTo>
                  <a:lnTo>
                    <a:pt x="6699" y="22903"/>
                  </a:lnTo>
                  <a:lnTo>
                    <a:pt x="7040" y="22862"/>
                  </a:lnTo>
                  <a:lnTo>
                    <a:pt x="7361" y="22782"/>
                  </a:lnTo>
                  <a:lnTo>
                    <a:pt x="7701" y="22702"/>
                  </a:lnTo>
                  <a:lnTo>
                    <a:pt x="8042" y="22622"/>
                  </a:lnTo>
                  <a:lnTo>
                    <a:pt x="8383" y="22501"/>
                  </a:lnTo>
                  <a:lnTo>
                    <a:pt x="8704" y="22381"/>
                  </a:lnTo>
                  <a:lnTo>
                    <a:pt x="9025" y="22241"/>
                  </a:lnTo>
                  <a:lnTo>
                    <a:pt x="9346" y="22080"/>
                  </a:lnTo>
                  <a:lnTo>
                    <a:pt x="9667" y="21920"/>
                  </a:lnTo>
                  <a:lnTo>
                    <a:pt x="9968" y="21739"/>
                  </a:lnTo>
                  <a:lnTo>
                    <a:pt x="10248" y="21539"/>
                  </a:lnTo>
                  <a:lnTo>
                    <a:pt x="10529" y="21318"/>
                  </a:lnTo>
                  <a:lnTo>
                    <a:pt x="10790" y="21098"/>
                  </a:lnTo>
                  <a:lnTo>
                    <a:pt x="11051" y="20857"/>
                  </a:lnTo>
                  <a:lnTo>
                    <a:pt x="11271" y="20596"/>
                  </a:lnTo>
                  <a:lnTo>
                    <a:pt x="11492" y="20316"/>
                  </a:lnTo>
                  <a:lnTo>
                    <a:pt x="11672" y="20035"/>
                  </a:lnTo>
                  <a:lnTo>
                    <a:pt x="11833" y="19734"/>
                  </a:lnTo>
                  <a:lnTo>
                    <a:pt x="11993" y="19413"/>
                  </a:lnTo>
                  <a:lnTo>
                    <a:pt x="12113" y="19092"/>
                  </a:lnTo>
                  <a:lnTo>
                    <a:pt x="12194" y="18751"/>
                  </a:lnTo>
                  <a:lnTo>
                    <a:pt x="12254" y="18390"/>
                  </a:lnTo>
                  <a:lnTo>
                    <a:pt x="12294" y="18009"/>
                  </a:lnTo>
                  <a:lnTo>
                    <a:pt x="12294" y="17628"/>
                  </a:lnTo>
                  <a:lnTo>
                    <a:pt x="12274" y="17367"/>
                  </a:lnTo>
                  <a:lnTo>
                    <a:pt x="12254" y="17107"/>
                  </a:lnTo>
                  <a:lnTo>
                    <a:pt x="12194" y="16786"/>
                  </a:lnTo>
                  <a:lnTo>
                    <a:pt x="12134" y="16465"/>
                  </a:lnTo>
                  <a:lnTo>
                    <a:pt x="12033" y="16144"/>
                  </a:lnTo>
                  <a:lnTo>
                    <a:pt x="11933" y="15823"/>
                  </a:lnTo>
                  <a:lnTo>
                    <a:pt x="11692" y="15182"/>
                  </a:lnTo>
                  <a:lnTo>
                    <a:pt x="11412" y="14520"/>
                  </a:lnTo>
                  <a:lnTo>
                    <a:pt x="11091" y="13878"/>
                  </a:lnTo>
                  <a:lnTo>
                    <a:pt x="10750" y="13236"/>
                  </a:lnTo>
                  <a:lnTo>
                    <a:pt x="10389" y="12615"/>
                  </a:lnTo>
                  <a:lnTo>
                    <a:pt x="10008" y="11993"/>
                  </a:lnTo>
                  <a:lnTo>
                    <a:pt x="9246" y="10810"/>
                  </a:lnTo>
                  <a:lnTo>
                    <a:pt x="8524" y="9727"/>
                  </a:lnTo>
                  <a:lnTo>
                    <a:pt x="8223" y="9225"/>
                  </a:lnTo>
                  <a:lnTo>
                    <a:pt x="7942" y="8764"/>
                  </a:lnTo>
                  <a:lnTo>
                    <a:pt x="7701" y="8323"/>
                  </a:lnTo>
                  <a:lnTo>
                    <a:pt x="7541" y="7942"/>
                  </a:lnTo>
                  <a:lnTo>
                    <a:pt x="7481" y="7761"/>
                  </a:lnTo>
                  <a:lnTo>
                    <a:pt x="7421" y="7561"/>
                  </a:lnTo>
                  <a:lnTo>
                    <a:pt x="7401" y="7340"/>
                  </a:lnTo>
                  <a:lnTo>
                    <a:pt x="7361" y="7100"/>
                  </a:lnTo>
                  <a:lnTo>
                    <a:pt x="7361" y="6578"/>
                  </a:lnTo>
                  <a:lnTo>
                    <a:pt x="7381" y="6017"/>
                  </a:lnTo>
                  <a:lnTo>
                    <a:pt x="7421" y="5415"/>
                  </a:lnTo>
                  <a:lnTo>
                    <a:pt x="7481" y="4793"/>
                  </a:lnTo>
                  <a:lnTo>
                    <a:pt x="7641" y="3550"/>
                  </a:lnTo>
                  <a:lnTo>
                    <a:pt x="7722" y="2928"/>
                  </a:lnTo>
                  <a:lnTo>
                    <a:pt x="7782" y="2347"/>
                  </a:lnTo>
                  <a:lnTo>
                    <a:pt x="7822" y="1805"/>
                  </a:lnTo>
                  <a:lnTo>
                    <a:pt x="7822" y="1304"/>
                  </a:lnTo>
                  <a:lnTo>
                    <a:pt x="7802" y="883"/>
                  </a:lnTo>
                  <a:lnTo>
                    <a:pt x="7762" y="682"/>
                  </a:lnTo>
                  <a:lnTo>
                    <a:pt x="7722" y="522"/>
                  </a:lnTo>
                  <a:lnTo>
                    <a:pt x="7681" y="361"/>
                  </a:lnTo>
                  <a:lnTo>
                    <a:pt x="7601" y="241"/>
                  </a:lnTo>
                  <a:lnTo>
                    <a:pt x="7521" y="141"/>
                  </a:lnTo>
                  <a:lnTo>
                    <a:pt x="7421" y="60"/>
                  </a:lnTo>
                  <a:lnTo>
                    <a:pt x="7320" y="20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fill="none" extrusionOk="0">
                  <a:moveTo>
                    <a:pt x="12294" y="17628"/>
                  </a:moveTo>
                  <a:lnTo>
                    <a:pt x="12294" y="17628"/>
                  </a:lnTo>
                  <a:lnTo>
                    <a:pt x="12294" y="18009"/>
                  </a:lnTo>
                  <a:lnTo>
                    <a:pt x="12254" y="18390"/>
                  </a:lnTo>
                  <a:lnTo>
                    <a:pt x="12194" y="18751"/>
                  </a:lnTo>
                  <a:lnTo>
                    <a:pt x="12113" y="19092"/>
                  </a:lnTo>
                  <a:lnTo>
                    <a:pt x="11993" y="19413"/>
                  </a:lnTo>
                  <a:lnTo>
                    <a:pt x="11833" y="19734"/>
                  </a:lnTo>
                  <a:lnTo>
                    <a:pt x="11672" y="20035"/>
                  </a:lnTo>
                  <a:lnTo>
                    <a:pt x="11492" y="20316"/>
                  </a:lnTo>
                  <a:lnTo>
                    <a:pt x="11271" y="20596"/>
                  </a:lnTo>
                  <a:lnTo>
                    <a:pt x="11051" y="20857"/>
                  </a:lnTo>
                  <a:lnTo>
                    <a:pt x="10790" y="21098"/>
                  </a:lnTo>
                  <a:lnTo>
                    <a:pt x="10529" y="21318"/>
                  </a:lnTo>
                  <a:lnTo>
                    <a:pt x="10248" y="21539"/>
                  </a:lnTo>
                  <a:lnTo>
                    <a:pt x="9968" y="21739"/>
                  </a:lnTo>
                  <a:lnTo>
                    <a:pt x="9667" y="21920"/>
                  </a:lnTo>
                  <a:lnTo>
                    <a:pt x="9346" y="22080"/>
                  </a:lnTo>
                  <a:lnTo>
                    <a:pt x="9025" y="22241"/>
                  </a:lnTo>
                  <a:lnTo>
                    <a:pt x="8704" y="22381"/>
                  </a:lnTo>
                  <a:lnTo>
                    <a:pt x="8383" y="22501"/>
                  </a:lnTo>
                  <a:lnTo>
                    <a:pt x="8042" y="22622"/>
                  </a:lnTo>
                  <a:lnTo>
                    <a:pt x="7701" y="22702"/>
                  </a:lnTo>
                  <a:lnTo>
                    <a:pt x="7361" y="22782"/>
                  </a:lnTo>
                  <a:lnTo>
                    <a:pt x="7040" y="22862"/>
                  </a:lnTo>
                  <a:lnTo>
                    <a:pt x="6699" y="22903"/>
                  </a:lnTo>
                  <a:lnTo>
                    <a:pt x="6378" y="22943"/>
                  </a:lnTo>
                  <a:lnTo>
                    <a:pt x="6057" y="22963"/>
                  </a:lnTo>
                  <a:lnTo>
                    <a:pt x="5756" y="22963"/>
                  </a:lnTo>
                  <a:lnTo>
                    <a:pt x="5455" y="22963"/>
                  </a:lnTo>
                  <a:lnTo>
                    <a:pt x="5155" y="22923"/>
                  </a:lnTo>
                  <a:lnTo>
                    <a:pt x="4874" y="22882"/>
                  </a:lnTo>
                  <a:lnTo>
                    <a:pt x="4613" y="22842"/>
                  </a:lnTo>
                  <a:lnTo>
                    <a:pt x="4372" y="22762"/>
                  </a:lnTo>
                  <a:lnTo>
                    <a:pt x="4372" y="22762"/>
                  </a:lnTo>
                  <a:lnTo>
                    <a:pt x="4112" y="22682"/>
                  </a:lnTo>
                  <a:lnTo>
                    <a:pt x="3871" y="22562"/>
                  </a:lnTo>
                  <a:lnTo>
                    <a:pt x="3630" y="22421"/>
                  </a:lnTo>
                  <a:lnTo>
                    <a:pt x="3410" y="22261"/>
                  </a:lnTo>
                  <a:lnTo>
                    <a:pt x="3189" y="22080"/>
                  </a:lnTo>
                  <a:lnTo>
                    <a:pt x="2969" y="21880"/>
                  </a:lnTo>
                  <a:lnTo>
                    <a:pt x="2748" y="21659"/>
                  </a:lnTo>
                  <a:lnTo>
                    <a:pt x="2527" y="21419"/>
                  </a:lnTo>
                  <a:lnTo>
                    <a:pt x="2327" y="21178"/>
                  </a:lnTo>
                  <a:lnTo>
                    <a:pt x="2126" y="20897"/>
                  </a:lnTo>
                  <a:lnTo>
                    <a:pt x="1946" y="20616"/>
                  </a:lnTo>
                  <a:lnTo>
                    <a:pt x="1765" y="20316"/>
                  </a:lnTo>
                  <a:lnTo>
                    <a:pt x="1585" y="20015"/>
                  </a:lnTo>
                  <a:lnTo>
                    <a:pt x="1424" y="19674"/>
                  </a:lnTo>
                  <a:lnTo>
                    <a:pt x="1104" y="18992"/>
                  </a:lnTo>
                  <a:lnTo>
                    <a:pt x="843" y="18270"/>
                  </a:lnTo>
                  <a:lnTo>
                    <a:pt x="602" y="17508"/>
                  </a:lnTo>
                  <a:lnTo>
                    <a:pt x="402" y="16726"/>
                  </a:lnTo>
                  <a:lnTo>
                    <a:pt x="221" y="15924"/>
                  </a:lnTo>
                  <a:lnTo>
                    <a:pt x="101" y="15101"/>
                  </a:lnTo>
                  <a:lnTo>
                    <a:pt x="41" y="14279"/>
                  </a:lnTo>
                  <a:lnTo>
                    <a:pt x="1" y="13457"/>
                  </a:lnTo>
                  <a:lnTo>
                    <a:pt x="1" y="13056"/>
                  </a:lnTo>
                  <a:lnTo>
                    <a:pt x="21" y="12655"/>
                  </a:lnTo>
                  <a:lnTo>
                    <a:pt x="21" y="12655"/>
                  </a:lnTo>
                  <a:lnTo>
                    <a:pt x="61" y="12053"/>
                  </a:lnTo>
                  <a:lnTo>
                    <a:pt x="121" y="11471"/>
                  </a:lnTo>
                  <a:lnTo>
                    <a:pt x="201" y="10870"/>
                  </a:lnTo>
                  <a:lnTo>
                    <a:pt x="321" y="10288"/>
                  </a:lnTo>
                  <a:lnTo>
                    <a:pt x="442" y="9687"/>
                  </a:lnTo>
                  <a:lnTo>
                    <a:pt x="582" y="9105"/>
                  </a:lnTo>
                  <a:lnTo>
                    <a:pt x="743" y="8543"/>
                  </a:lnTo>
                  <a:lnTo>
                    <a:pt x="923" y="7962"/>
                  </a:lnTo>
                  <a:lnTo>
                    <a:pt x="1104" y="7400"/>
                  </a:lnTo>
                  <a:lnTo>
                    <a:pt x="1304" y="6859"/>
                  </a:lnTo>
                  <a:lnTo>
                    <a:pt x="1525" y="6317"/>
                  </a:lnTo>
                  <a:lnTo>
                    <a:pt x="1765" y="5796"/>
                  </a:lnTo>
                  <a:lnTo>
                    <a:pt x="2006" y="5295"/>
                  </a:lnTo>
                  <a:lnTo>
                    <a:pt x="2247" y="4793"/>
                  </a:lnTo>
                  <a:lnTo>
                    <a:pt x="2507" y="4332"/>
                  </a:lnTo>
                  <a:lnTo>
                    <a:pt x="2768" y="3871"/>
                  </a:lnTo>
                  <a:lnTo>
                    <a:pt x="3049" y="3430"/>
                  </a:lnTo>
                  <a:lnTo>
                    <a:pt x="3330" y="3008"/>
                  </a:lnTo>
                  <a:lnTo>
                    <a:pt x="3610" y="2607"/>
                  </a:lnTo>
                  <a:lnTo>
                    <a:pt x="3891" y="2226"/>
                  </a:lnTo>
                  <a:lnTo>
                    <a:pt x="4192" y="1885"/>
                  </a:lnTo>
                  <a:lnTo>
                    <a:pt x="4473" y="1565"/>
                  </a:lnTo>
                  <a:lnTo>
                    <a:pt x="4774" y="1264"/>
                  </a:lnTo>
                  <a:lnTo>
                    <a:pt x="5054" y="983"/>
                  </a:lnTo>
                  <a:lnTo>
                    <a:pt x="5335" y="742"/>
                  </a:lnTo>
                  <a:lnTo>
                    <a:pt x="5616" y="542"/>
                  </a:lnTo>
                  <a:lnTo>
                    <a:pt x="5897" y="361"/>
                  </a:lnTo>
                  <a:lnTo>
                    <a:pt x="6177" y="221"/>
                  </a:lnTo>
                  <a:lnTo>
                    <a:pt x="6438" y="101"/>
                  </a:lnTo>
                  <a:lnTo>
                    <a:pt x="6699" y="20"/>
                  </a:lnTo>
                  <a:lnTo>
                    <a:pt x="6959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7320" y="20"/>
                  </a:lnTo>
                  <a:lnTo>
                    <a:pt x="7421" y="60"/>
                  </a:lnTo>
                  <a:lnTo>
                    <a:pt x="7421" y="60"/>
                  </a:lnTo>
                  <a:lnTo>
                    <a:pt x="7521" y="141"/>
                  </a:lnTo>
                  <a:lnTo>
                    <a:pt x="7601" y="241"/>
                  </a:lnTo>
                  <a:lnTo>
                    <a:pt x="7681" y="361"/>
                  </a:lnTo>
                  <a:lnTo>
                    <a:pt x="7722" y="522"/>
                  </a:lnTo>
                  <a:lnTo>
                    <a:pt x="7762" y="682"/>
                  </a:lnTo>
                  <a:lnTo>
                    <a:pt x="7802" y="883"/>
                  </a:lnTo>
                  <a:lnTo>
                    <a:pt x="7822" y="1304"/>
                  </a:lnTo>
                  <a:lnTo>
                    <a:pt x="7822" y="1805"/>
                  </a:lnTo>
                  <a:lnTo>
                    <a:pt x="7782" y="2347"/>
                  </a:lnTo>
                  <a:lnTo>
                    <a:pt x="7722" y="2928"/>
                  </a:lnTo>
                  <a:lnTo>
                    <a:pt x="7641" y="3550"/>
                  </a:lnTo>
                  <a:lnTo>
                    <a:pt x="7481" y="4793"/>
                  </a:lnTo>
                  <a:lnTo>
                    <a:pt x="7421" y="5415"/>
                  </a:lnTo>
                  <a:lnTo>
                    <a:pt x="7381" y="6017"/>
                  </a:lnTo>
                  <a:lnTo>
                    <a:pt x="7361" y="6578"/>
                  </a:lnTo>
                  <a:lnTo>
                    <a:pt x="7361" y="7100"/>
                  </a:lnTo>
                  <a:lnTo>
                    <a:pt x="7401" y="7340"/>
                  </a:lnTo>
                  <a:lnTo>
                    <a:pt x="7421" y="7561"/>
                  </a:lnTo>
                  <a:lnTo>
                    <a:pt x="7481" y="7761"/>
                  </a:lnTo>
                  <a:lnTo>
                    <a:pt x="7541" y="7942"/>
                  </a:lnTo>
                  <a:lnTo>
                    <a:pt x="7541" y="7942"/>
                  </a:lnTo>
                  <a:lnTo>
                    <a:pt x="7701" y="8323"/>
                  </a:lnTo>
                  <a:lnTo>
                    <a:pt x="7942" y="8764"/>
                  </a:lnTo>
                  <a:lnTo>
                    <a:pt x="8223" y="9225"/>
                  </a:lnTo>
                  <a:lnTo>
                    <a:pt x="8524" y="9727"/>
                  </a:lnTo>
                  <a:lnTo>
                    <a:pt x="9246" y="10810"/>
                  </a:lnTo>
                  <a:lnTo>
                    <a:pt x="10008" y="11993"/>
                  </a:lnTo>
                  <a:lnTo>
                    <a:pt x="10389" y="12615"/>
                  </a:lnTo>
                  <a:lnTo>
                    <a:pt x="10750" y="13236"/>
                  </a:lnTo>
                  <a:lnTo>
                    <a:pt x="11091" y="13878"/>
                  </a:lnTo>
                  <a:lnTo>
                    <a:pt x="11412" y="14520"/>
                  </a:lnTo>
                  <a:lnTo>
                    <a:pt x="11692" y="15182"/>
                  </a:lnTo>
                  <a:lnTo>
                    <a:pt x="11933" y="15823"/>
                  </a:lnTo>
                  <a:lnTo>
                    <a:pt x="12033" y="16144"/>
                  </a:lnTo>
                  <a:lnTo>
                    <a:pt x="12134" y="16465"/>
                  </a:lnTo>
                  <a:lnTo>
                    <a:pt x="12194" y="16786"/>
                  </a:lnTo>
                  <a:lnTo>
                    <a:pt x="12254" y="17107"/>
                  </a:lnTo>
                  <a:lnTo>
                    <a:pt x="12254" y="17107"/>
                  </a:lnTo>
                  <a:lnTo>
                    <a:pt x="12274" y="17367"/>
                  </a:lnTo>
                  <a:lnTo>
                    <a:pt x="12294" y="176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11034725" y="3969025"/>
              <a:ext cx="113850" cy="428675"/>
            </a:xfrm>
            <a:custGeom>
              <a:avLst/>
              <a:gdLst/>
              <a:ahLst/>
              <a:cxnLst/>
              <a:rect l="l" t="t" r="r" b="b"/>
              <a:pathLst>
                <a:path w="4554" h="17147" extrusionOk="0">
                  <a:moveTo>
                    <a:pt x="4373" y="0"/>
                  </a:moveTo>
                  <a:lnTo>
                    <a:pt x="4112" y="281"/>
                  </a:lnTo>
                  <a:lnTo>
                    <a:pt x="3851" y="562"/>
                  </a:lnTo>
                  <a:lnTo>
                    <a:pt x="3611" y="863"/>
                  </a:lnTo>
                  <a:lnTo>
                    <a:pt x="3390" y="1163"/>
                  </a:lnTo>
                  <a:lnTo>
                    <a:pt x="3169" y="1484"/>
                  </a:lnTo>
                  <a:lnTo>
                    <a:pt x="2949" y="1805"/>
                  </a:lnTo>
                  <a:lnTo>
                    <a:pt x="2548" y="2467"/>
                  </a:lnTo>
                  <a:lnTo>
                    <a:pt x="2508" y="2266"/>
                  </a:lnTo>
                  <a:lnTo>
                    <a:pt x="2488" y="2226"/>
                  </a:lnTo>
                  <a:lnTo>
                    <a:pt x="2467" y="2206"/>
                  </a:lnTo>
                  <a:lnTo>
                    <a:pt x="2387" y="2186"/>
                  </a:lnTo>
                  <a:lnTo>
                    <a:pt x="2347" y="2206"/>
                  </a:lnTo>
                  <a:lnTo>
                    <a:pt x="2327" y="2226"/>
                  </a:lnTo>
                  <a:lnTo>
                    <a:pt x="2287" y="2246"/>
                  </a:lnTo>
                  <a:lnTo>
                    <a:pt x="2287" y="2286"/>
                  </a:lnTo>
                  <a:lnTo>
                    <a:pt x="2307" y="2547"/>
                  </a:lnTo>
                  <a:lnTo>
                    <a:pt x="2367" y="2828"/>
                  </a:lnTo>
                  <a:lnTo>
                    <a:pt x="2347" y="2848"/>
                  </a:lnTo>
                  <a:lnTo>
                    <a:pt x="2106" y="2768"/>
                  </a:lnTo>
                  <a:lnTo>
                    <a:pt x="1846" y="2728"/>
                  </a:lnTo>
                  <a:lnTo>
                    <a:pt x="1806" y="2728"/>
                  </a:lnTo>
                  <a:lnTo>
                    <a:pt x="1786" y="2768"/>
                  </a:lnTo>
                  <a:lnTo>
                    <a:pt x="1786" y="2788"/>
                  </a:lnTo>
                  <a:lnTo>
                    <a:pt x="1826" y="2808"/>
                  </a:lnTo>
                  <a:lnTo>
                    <a:pt x="2287" y="2988"/>
                  </a:lnTo>
                  <a:lnTo>
                    <a:pt x="2006" y="3570"/>
                  </a:lnTo>
                  <a:lnTo>
                    <a:pt x="1746" y="4172"/>
                  </a:lnTo>
                  <a:lnTo>
                    <a:pt x="1525" y="4793"/>
                  </a:lnTo>
                  <a:lnTo>
                    <a:pt x="1304" y="5415"/>
                  </a:lnTo>
                  <a:lnTo>
                    <a:pt x="1124" y="6037"/>
                  </a:lnTo>
                  <a:lnTo>
                    <a:pt x="963" y="6678"/>
                  </a:lnTo>
                  <a:lnTo>
                    <a:pt x="823" y="7300"/>
                  </a:lnTo>
                  <a:lnTo>
                    <a:pt x="703" y="7942"/>
                  </a:lnTo>
                  <a:lnTo>
                    <a:pt x="502" y="7962"/>
                  </a:lnTo>
                  <a:lnTo>
                    <a:pt x="302" y="7982"/>
                  </a:lnTo>
                  <a:lnTo>
                    <a:pt x="282" y="8002"/>
                  </a:lnTo>
                  <a:lnTo>
                    <a:pt x="261" y="8022"/>
                  </a:lnTo>
                  <a:lnTo>
                    <a:pt x="241" y="8062"/>
                  </a:lnTo>
                  <a:lnTo>
                    <a:pt x="282" y="8122"/>
                  </a:lnTo>
                  <a:lnTo>
                    <a:pt x="302" y="8122"/>
                  </a:lnTo>
                  <a:lnTo>
                    <a:pt x="322" y="8142"/>
                  </a:lnTo>
                  <a:lnTo>
                    <a:pt x="663" y="8142"/>
                  </a:lnTo>
                  <a:lnTo>
                    <a:pt x="542" y="9005"/>
                  </a:lnTo>
                  <a:lnTo>
                    <a:pt x="302" y="9025"/>
                  </a:lnTo>
                  <a:lnTo>
                    <a:pt x="61" y="9065"/>
                  </a:lnTo>
                  <a:lnTo>
                    <a:pt x="41" y="9085"/>
                  </a:lnTo>
                  <a:lnTo>
                    <a:pt x="21" y="9105"/>
                  </a:lnTo>
                  <a:lnTo>
                    <a:pt x="1" y="9165"/>
                  </a:lnTo>
                  <a:lnTo>
                    <a:pt x="41" y="9205"/>
                  </a:lnTo>
                  <a:lnTo>
                    <a:pt x="101" y="9245"/>
                  </a:lnTo>
                  <a:lnTo>
                    <a:pt x="382" y="9265"/>
                  </a:lnTo>
                  <a:lnTo>
                    <a:pt x="522" y="9245"/>
                  </a:lnTo>
                  <a:lnTo>
                    <a:pt x="462" y="9827"/>
                  </a:lnTo>
                  <a:lnTo>
                    <a:pt x="422" y="10408"/>
                  </a:lnTo>
                  <a:lnTo>
                    <a:pt x="382" y="10990"/>
                  </a:lnTo>
                  <a:lnTo>
                    <a:pt x="382" y="11572"/>
                  </a:lnTo>
                  <a:lnTo>
                    <a:pt x="402" y="12153"/>
                  </a:lnTo>
                  <a:lnTo>
                    <a:pt x="442" y="12735"/>
                  </a:lnTo>
                  <a:lnTo>
                    <a:pt x="502" y="13316"/>
                  </a:lnTo>
                  <a:lnTo>
                    <a:pt x="582" y="13878"/>
                  </a:lnTo>
                  <a:lnTo>
                    <a:pt x="683" y="14459"/>
                  </a:lnTo>
                  <a:lnTo>
                    <a:pt x="803" y="15021"/>
                  </a:lnTo>
                  <a:lnTo>
                    <a:pt x="983" y="15342"/>
                  </a:lnTo>
                  <a:lnTo>
                    <a:pt x="1164" y="15663"/>
                  </a:lnTo>
                  <a:lnTo>
                    <a:pt x="1364" y="15984"/>
                  </a:lnTo>
                  <a:lnTo>
                    <a:pt x="1565" y="16284"/>
                  </a:lnTo>
                  <a:lnTo>
                    <a:pt x="1344" y="15583"/>
                  </a:lnTo>
                  <a:lnTo>
                    <a:pt x="1164" y="14881"/>
                  </a:lnTo>
                  <a:lnTo>
                    <a:pt x="1004" y="14159"/>
                  </a:lnTo>
                  <a:lnTo>
                    <a:pt x="883" y="13437"/>
                  </a:lnTo>
                  <a:lnTo>
                    <a:pt x="803" y="12695"/>
                  </a:lnTo>
                  <a:lnTo>
                    <a:pt x="743" y="11953"/>
                  </a:lnTo>
                  <a:lnTo>
                    <a:pt x="743" y="11191"/>
                  </a:lnTo>
                  <a:lnTo>
                    <a:pt x="763" y="10408"/>
                  </a:lnTo>
                  <a:lnTo>
                    <a:pt x="803" y="9827"/>
                  </a:lnTo>
                  <a:lnTo>
                    <a:pt x="863" y="9245"/>
                  </a:lnTo>
                  <a:lnTo>
                    <a:pt x="1164" y="9225"/>
                  </a:lnTo>
                  <a:lnTo>
                    <a:pt x="1324" y="9205"/>
                  </a:lnTo>
                  <a:lnTo>
                    <a:pt x="1465" y="9165"/>
                  </a:lnTo>
                  <a:lnTo>
                    <a:pt x="1505" y="9125"/>
                  </a:lnTo>
                  <a:lnTo>
                    <a:pt x="1505" y="9065"/>
                  </a:lnTo>
                  <a:lnTo>
                    <a:pt x="1485" y="9025"/>
                  </a:lnTo>
                  <a:lnTo>
                    <a:pt x="1445" y="9005"/>
                  </a:lnTo>
                  <a:lnTo>
                    <a:pt x="1304" y="8965"/>
                  </a:lnTo>
                  <a:lnTo>
                    <a:pt x="903" y="8965"/>
                  </a:lnTo>
                  <a:lnTo>
                    <a:pt x="1024" y="8202"/>
                  </a:lnTo>
                  <a:lnTo>
                    <a:pt x="1405" y="8263"/>
                  </a:lnTo>
                  <a:lnTo>
                    <a:pt x="1465" y="8243"/>
                  </a:lnTo>
                  <a:lnTo>
                    <a:pt x="1505" y="8182"/>
                  </a:lnTo>
                  <a:lnTo>
                    <a:pt x="1525" y="8122"/>
                  </a:lnTo>
                  <a:lnTo>
                    <a:pt x="1505" y="8102"/>
                  </a:lnTo>
                  <a:lnTo>
                    <a:pt x="1465" y="8082"/>
                  </a:lnTo>
                  <a:lnTo>
                    <a:pt x="1264" y="8002"/>
                  </a:lnTo>
                  <a:lnTo>
                    <a:pt x="1044" y="7962"/>
                  </a:lnTo>
                  <a:lnTo>
                    <a:pt x="1164" y="7360"/>
                  </a:lnTo>
                  <a:lnTo>
                    <a:pt x="1304" y="6759"/>
                  </a:lnTo>
                  <a:lnTo>
                    <a:pt x="1465" y="6177"/>
                  </a:lnTo>
                  <a:lnTo>
                    <a:pt x="1625" y="5595"/>
                  </a:lnTo>
                  <a:lnTo>
                    <a:pt x="1826" y="5014"/>
                  </a:lnTo>
                  <a:lnTo>
                    <a:pt x="2046" y="4432"/>
                  </a:lnTo>
                  <a:lnTo>
                    <a:pt x="2267" y="3871"/>
                  </a:lnTo>
                  <a:lnTo>
                    <a:pt x="2528" y="3329"/>
                  </a:lnTo>
                  <a:lnTo>
                    <a:pt x="2608" y="3490"/>
                  </a:lnTo>
                  <a:lnTo>
                    <a:pt x="2708" y="3610"/>
                  </a:lnTo>
                  <a:lnTo>
                    <a:pt x="2728" y="3630"/>
                  </a:lnTo>
                  <a:lnTo>
                    <a:pt x="2748" y="3650"/>
                  </a:lnTo>
                  <a:lnTo>
                    <a:pt x="2808" y="3610"/>
                  </a:lnTo>
                  <a:lnTo>
                    <a:pt x="2828" y="3590"/>
                  </a:lnTo>
                  <a:lnTo>
                    <a:pt x="2849" y="3570"/>
                  </a:lnTo>
                  <a:lnTo>
                    <a:pt x="2808" y="3389"/>
                  </a:lnTo>
                  <a:lnTo>
                    <a:pt x="2768" y="3209"/>
                  </a:lnTo>
                  <a:lnTo>
                    <a:pt x="2949" y="3289"/>
                  </a:lnTo>
                  <a:lnTo>
                    <a:pt x="3049" y="3329"/>
                  </a:lnTo>
                  <a:lnTo>
                    <a:pt x="3149" y="3349"/>
                  </a:lnTo>
                  <a:lnTo>
                    <a:pt x="3189" y="3329"/>
                  </a:lnTo>
                  <a:lnTo>
                    <a:pt x="3209" y="3289"/>
                  </a:lnTo>
                  <a:lnTo>
                    <a:pt x="3209" y="3249"/>
                  </a:lnTo>
                  <a:lnTo>
                    <a:pt x="3209" y="3209"/>
                  </a:lnTo>
                  <a:lnTo>
                    <a:pt x="3089" y="3129"/>
                  </a:lnTo>
                  <a:lnTo>
                    <a:pt x="2969" y="3048"/>
                  </a:lnTo>
                  <a:lnTo>
                    <a:pt x="2708" y="2948"/>
                  </a:lnTo>
                  <a:lnTo>
                    <a:pt x="3109" y="2206"/>
                  </a:lnTo>
                  <a:lnTo>
                    <a:pt x="3550" y="1484"/>
                  </a:lnTo>
                  <a:lnTo>
                    <a:pt x="4032" y="782"/>
                  </a:lnTo>
                  <a:lnTo>
                    <a:pt x="4553" y="100"/>
                  </a:lnTo>
                  <a:lnTo>
                    <a:pt x="4373" y="0"/>
                  </a:lnTo>
                  <a:close/>
                  <a:moveTo>
                    <a:pt x="2287" y="17067"/>
                  </a:moveTo>
                  <a:lnTo>
                    <a:pt x="2387" y="17147"/>
                  </a:lnTo>
                  <a:lnTo>
                    <a:pt x="2387" y="17147"/>
                  </a:lnTo>
                  <a:lnTo>
                    <a:pt x="2367" y="17127"/>
                  </a:lnTo>
                  <a:lnTo>
                    <a:pt x="2347" y="17087"/>
                  </a:lnTo>
                  <a:lnTo>
                    <a:pt x="2287" y="1706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11091875" y="4395675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81" y="61"/>
                  </a:lnTo>
                  <a:lnTo>
                    <a:pt x="6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10977575" y="3959000"/>
              <a:ext cx="307350" cy="566550"/>
            </a:xfrm>
            <a:custGeom>
              <a:avLst/>
              <a:gdLst/>
              <a:ahLst/>
              <a:cxnLst/>
              <a:rect l="l" t="t" r="r" b="b"/>
              <a:pathLst>
                <a:path w="12294" h="22662" extrusionOk="0">
                  <a:moveTo>
                    <a:pt x="3851" y="16685"/>
                  </a:moveTo>
                  <a:lnTo>
                    <a:pt x="4032" y="17147"/>
                  </a:lnTo>
                  <a:lnTo>
                    <a:pt x="4212" y="17608"/>
                  </a:lnTo>
                  <a:lnTo>
                    <a:pt x="4372" y="17528"/>
                  </a:lnTo>
                  <a:lnTo>
                    <a:pt x="4553" y="17468"/>
                  </a:lnTo>
                  <a:lnTo>
                    <a:pt x="4573" y="17468"/>
                  </a:lnTo>
                  <a:lnTo>
                    <a:pt x="4392" y="17287"/>
                  </a:lnTo>
                  <a:lnTo>
                    <a:pt x="4192" y="17087"/>
                  </a:lnTo>
                  <a:lnTo>
                    <a:pt x="3851" y="16685"/>
                  </a:lnTo>
                  <a:close/>
                  <a:moveTo>
                    <a:pt x="6017" y="0"/>
                  </a:moveTo>
                  <a:lnTo>
                    <a:pt x="5776" y="140"/>
                  </a:lnTo>
                  <a:lnTo>
                    <a:pt x="5536" y="301"/>
                  </a:lnTo>
                  <a:lnTo>
                    <a:pt x="5295" y="481"/>
                  </a:lnTo>
                  <a:lnTo>
                    <a:pt x="5054" y="682"/>
                  </a:lnTo>
                  <a:lnTo>
                    <a:pt x="4814" y="923"/>
                  </a:lnTo>
                  <a:lnTo>
                    <a:pt x="4553" y="1163"/>
                  </a:lnTo>
                  <a:lnTo>
                    <a:pt x="4312" y="1444"/>
                  </a:lnTo>
                  <a:lnTo>
                    <a:pt x="4072" y="1725"/>
                  </a:lnTo>
                  <a:lnTo>
                    <a:pt x="3811" y="2026"/>
                  </a:lnTo>
                  <a:lnTo>
                    <a:pt x="3570" y="2367"/>
                  </a:lnTo>
                  <a:lnTo>
                    <a:pt x="3089" y="3068"/>
                  </a:lnTo>
                  <a:lnTo>
                    <a:pt x="2628" y="3830"/>
                  </a:lnTo>
                  <a:lnTo>
                    <a:pt x="2187" y="4633"/>
                  </a:lnTo>
                  <a:lnTo>
                    <a:pt x="1765" y="5495"/>
                  </a:lnTo>
                  <a:lnTo>
                    <a:pt x="1384" y="6397"/>
                  </a:lnTo>
                  <a:lnTo>
                    <a:pt x="1204" y="6879"/>
                  </a:lnTo>
                  <a:lnTo>
                    <a:pt x="1023" y="7340"/>
                  </a:lnTo>
                  <a:lnTo>
                    <a:pt x="863" y="7821"/>
                  </a:lnTo>
                  <a:lnTo>
                    <a:pt x="723" y="8323"/>
                  </a:lnTo>
                  <a:lnTo>
                    <a:pt x="582" y="8804"/>
                  </a:lnTo>
                  <a:lnTo>
                    <a:pt x="462" y="9305"/>
                  </a:lnTo>
                  <a:lnTo>
                    <a:pt x="341" y="9807"/>
                  </a:lnTo>
                  <a:lnTo>
                    <a:pt x="241" y="10308"/>
                  </a:lnTo>
                  <a:lnTo>
                    <a:pt x="161" y="10830"/>
                  </a:lnTo>
                  <a:lnTo>
                    <a:pt x="101" y="11331"/>
                  </a:lnTo>
                  <a:lnTo>
                    <a:pt x="61" y="11852"/>
                  </a:lnTo>
                  <a:lnTo>
                    <a:pt x="21" y="12354"/>
                  </a:lnTo>
                  <a:lnTo>
                    <a:pt x="1" y="13036"/>
                  </a:lnTo>
                  <a:lnTo>
                    <a:pt x="21" y="13818"/>
                  </a:lnTo>
                  <a:lnTo>
                    <a:pt x="81" y="14600"/>
                  </a:lnTo>
                  <a:lnTo>
                    <a:pt x="181" y="15362"/>
                  </a:lnTo>
                  <a:lnTo>
                    <a:pt x="321" y="16124"/>
                  </a:lnTo>
                  <a:lnTo>
                    <a:pt x="502" y="16886"/>
                  </a:lnTo>
                  <a:lnTo>
                    <a:pt x="723" y="17608"/>
                  </a:lnTo>
                  <a:lnTo>
                    <a:pt x="963" y="18310"/>
                  </a:lnTo>
                  <a:lnTo>
                    <a:pt x="1244" y="18992"/>
                  </a:lnTo>
                  <a:lnTo>
                    <a:pt x="1545" y="19613"/>
                  </a:lnTo>
                  <a:lnTo>
                    <a:pt x="1886" y="20215"/>
                  </a:lnTo>
                  <a:lnTo>
                    <a:pt x="2046" y="20496"/>
                  </a:lnTo>
                  <a:lnTo>
                    <a:pt x="2247" y="20757"/>
                  </a:lnTo>
                  <a:lnTo>
                    <a:pt x="2427" y="20997"/>
                  </a:lnTo>
                  <a:lnTo>
                    <a:pt x="2628" y="21238"/>
                  </a:lnTo>
                  <a:lnTo>
                    <a:pt x="2828" y="21438"/>
                  </a:lnTo>
                  <a:lnTo>
                    <a:pt x="3029" y="21639"/>
                  </a:lnTo>
                  <a:lnTo>
                    <a:pt x="3249" y="21839"/>
                  </a:lnTo>
                  <a:lnTo>
                    <a:pt x="3450" y="22000"/>
                  </a:lnTo>
                  <a:lnTo>
                    <a:pt x="3671" y="22140"/>
                  </a:lnTo>
                  <a:lnTo>
                    <a:pt x="3911" y="22261"/>
                  </a:lnTo>
                  <a:lnTo>
                    <a:pt x="4132" y="22381"/>
                  </a:lnTo>
                  <a:lnTo>
                    <a:pt x="4372" y="22461"/>
                  </a:lnTo>
                  <a:lnTo>
                    <a:pt x="4693" y="22561"/>
                  </a:lnTo>
                  <a:lnTo>
                    <a:pt x="5034" y="22622"/>
                  </a:lnTo>
                  <a:lnTo>
                    <a:pt x="5395" y="22642"/>
                  </a:lnTo>
                  <a:lnTo>
                    <a:pt x="5796" y="22662"/>
                  </a:lnTo>
                  <a:lnTo>
                    <a:pt x="6318" y="22642"/>
                  </a:lnTo>
                  <a:lnTo>
                    <a:pt x="6859" y="22581"/>
                  </a:lnTo>
                  <a:lnTo>
                    <a:pt x="7401" y="22481"/>
                  </a:lnTo>
                  <a:lnTo>
                    <a:pt x="7962" y="22341"/>
                  </a:lnTo>
                  <a:lnTo>
                    <a:pt x="8504" y="22160"/>
                  </a:lnTo>
                  <a:lnTo>
                    <a:pt x="9045" y="21940"/>
                  </a:lnTo>
                  <a:lnTo>
                    <a:pt x="9567" y="21659"/>
                  </a:lnTo>
                  <a:lnTo>
                    <a:pt x="9827" y="21519"/>
                  </a:lnTo>
                  <a:lnTo>
                    <a:pt x="10068" y="21358"/>
                  </a:lnTo>
                  <a:lnTo>
                    <a:pt x="10309" y="21198"/>
                  </a:lnTo>
                  <a:lnTo>
                    <a:pt x="10529" y="21017"/>
                  </a:lnTo>
                  <a:lnTo>
                    <a:pt x="10750" y="20837"/>
                  </a:lnTo>
                  <a:lnTo>
                    <a:pt x="10950" y="20636"/>
                  </a:lnTo>
                  <a:lnTo>
                    <a:pt x="11151" y="20436"/>
                  </a:lnTo>
                  <a:lnTo>
                    <a:pt x="11331" y="20215"/>
                  </a:lnTo>
                  <a:lnTo>
                    <a:pt x="11512" y="19974"/>
                  </a:lnTo>
                  <a:lnTo>
                    <a:pt x="11672" y="19754"/>
                  </a:lnTo>
                  <a:lnTo>
                    <a:pt x="11813" y="19493"/>
                  </a:lnTo>
                  <a:lnTo>
                    <a:pt x="11933" y="19252"/>
                  </a:lnTo>
                  <a:lnTo>
                    <a:pt x="12033" y="18972"/>
                  </a:lnTo>
                  <a:lnTo>
                    <a:pt x="12134" y="18691"/>
                  </a:lnTo>
                  <a:lnTo>
                    <a:pt x="12194" y="18410"/>
                  </a:lnTo>
                  <a:lnTo>
                    <a:pt x="12254" y="18109"/>
                  </a:lnTo>
                  <a:lnTo>
                    <a:pt x="12294" y="17809"/>
                  </a:lnTo>
                  <a:lnTo>
                    <a:pt x="12294" y="17488"/>
                  </a:lnTo>
                  <a:lnTo>
                    <a:pt x="12294" y="17327"/>
                  </a:lnTo>
                  <a:lnTo>
                    <a:pt x="12093" y="17508"/>
                  </a:lnTo>
                  <a:lnTo>
                    <a:pt x="11873" y="17688"/>
                  </a:lnTo>
                  <a:lnTo>
                    <a:pt x="11652" y="17849"/>
                  </a:lnTo>
                  <a:lnTo>
                    <a:pt x="11432" y="18009"/>
                  </a:lnTo>
                  <a:lnTo>
                    <a:pt x="11191" y="18149"/>
                  </a:lnTo>
                  <a:lnTo>
                    <a:pt x="10950" y="18290"/>
                  </a:lnTo>
                  <a:lnTo>
                    <a:pt x="10710" y="18410"/>
                  </a:lnTo>
                  <a:lnTo>
                    <a:pt x="10469" y="18510"/>
                  </a:lnTo>
                  <a:lnTo>
                    <a:pt x="10208" y="18611"/>
                  </a:lnTo>
                  <a:lnTo>
                    <a:pt x="9948" y="18691"/>
                  </a:lnTo>
                  <a:lnTo>
                    <a:pt x="9687" y="18771"/>
                  </a:lnTo>
                  <a:lnTo>
                    <a:pt x="9426" y="18831"/>
                  </a:lnTo>
                  <a:lnTo>
                    <a:pt x="9145" y="18871"/>
                  </a:lnTo>
                  <a:lnTo>
                    <a:pt x="8885" y="18912"/>
                  </a:lnTo>
                  <a:lnTo>
                    <a:pt x="8604" y="18932"/>
                  </a:lnTo>
                  <a:lnTo>
                    <a:pt x="7942" y="18932"/>
                  </a:lnTo>
                  <a:lnTo>
                    <a:pt x="7561" y="18891"/>
                  </a:lnTo>
                  <a:lnTo>
                    <a:pt x="7180" y="18811"/>
                  </a:lnTo>
                  <a:lnTo>
                    <a:pt x="6799" y="18711"/>
                  </a:lnTo>
                  <a:lnTo>
                    <a:pt x="6478" y="18611"/>
                  </a:lnTo>
                  <a:lnTo>
                    <a:pt x="6197" y="18510"/>
                  </a:lnTo>
                  <a:lnTo>
                    <a:pt x="5917" y="18370"/>
                  </a:lnTo>
                  <a:lnTo>
                    <a:pt x="5636" y="18230"/>
                  </a:lnTo>
                  <a:lnTo>
                    <a:pt x="5375" y="18089"/>
                  </a:lnTo>
                  <a:lnTo>
                    <a:pt x="5135" y="17909"/>
                  </a:lnTo>
                  <a:lnTo>
                    <a:pt x="4894" y="17748"/>
                  </a:lnTo>
                  <a:lnTo>
                    <a:pt x="4673" y="17548"/>
                  </a:lnTo>
                  <a:lnTo>
                    <a:pt x="4653" y="17588"/>
                  </a:lnTo>
                  <a:lnTo>
                    <a:pt x="4633" y="17608"/>
                  </a:lnTo>
                  <a:lnTo>
                    <a:pt x="4473" y="17708"/>
                  </a:lnTo>
                  <a:lnTo>
                    <a:pt x="4292" y="17809"/>
                  </a:lnTo>
                  <a:lnTo>
                    <a:pt x="4513" y="18330"/>
                  </a:lnTo>
                  <a:lnTo>
                    <a:pt x="4653" y="18210"/>
                  </a:lnTo>
                  <a:lnTo>
                    <a:pt x="4774" y="18109"/>
                  </a:lnTo>
                  <a:lnTo>
                    <a:pt x="4914" y="18029"/>
                  </a:lnTo>
                  <a:lnTo>
                    <a:pt x="5074" y="17949"/>
                  </a:lnTo>
                  <a:lnTo>
                    <a:pt x="5114" y="17949"/>
                  </a:lnTo>
                  <a:lnTo>
                    <a:pt x="5155" y="17969"/>
                  </a:lnTo>
                  <a:lnTo>
                    <a:pt x="5195" y="18009"/>
                  </a:lnTo>
                  <a:lnTo>
                    <a:pt x="5195" y="18089"/>
                  </a:lnTo>
                  <a:lnTo>
                    <a:pt x="5175" y="18129"/>
                  </a:lnTo>
                  <a:lnTo>
                    <a:pt x="5054" y="18250"/>
                  </a:lnTo>
                  <a:lnTo>
                    <a:pt x="4914" y="18370"/>
                  </a:lnTo>
                  <a:lnTo>
                    <a:pt x="4653" y="18571"/>
                  </a:lnTo>
                  <a:lnTo>
                    <a:pt x="4894" y="19052"/>
                  </a:lnTo>
                  <a:lnTo>
                    <a:pt x="5155" y="19533"/>
                  </a:lnTo>
                  <a:lnTo>
                    <a:pt x="5435" y="20015"/>
                  </a:lnTo>
                  <a:lnTo>
                    <a:pt x="5716" y="20476"/>
                  </a:lnTo>
                  <a:lnTo>
                    <a:pt x="6017" y="20937"/>
                  </a:lnTo>
                  <a:lnTo>
                    <a:pt x="6338" y="21398"/>
                  </a:lnTo>
                  <a:lnTo>
                    <a:pt x="6679" y="21860"/>
                  </a:lnTo>
                  <a:lnTo>
                    <a:pt x="7020" y="22301"/>
                  </a:lnTo>
                  <a:lnTo>
                    <a:pt x="7040" y="22361"/>
                  </a:lnTo>
                  <a:lnTo>
                    <a:pt x="7040" y="22421"/>
                  </a:lnTo>
                  <a:lnTo>
                    <a:pt x="7000" y="22461"/>
                  </a:lnTo>
                  <a:lnTo>
                    <a:pt x="6919" y="22461"/>
                  </a:lnTo>
                  <a:lnTo>
                    <a:pt x="6879" y="22441"/>
                  </a:lnTo>
                  <a:lnTo>
                    <a:pt x="6498" y="22040"/>
                  </a:lnTo>
                  <a:lnTo>
                    <a:pt x="6137" y="21619"/>
                  </a:lnTo>
                  <a:lnTo>
                    <a:pt x="5796" y="21178"/>
                  </a:lnTo>
                  <a:lnTo>
                    <a:pt x="5475" y="20736"/>
                  </a:lnTo>
                  <a:lnTo>
                    <a:pt x="5155" y="20295"/>
                  </a:lnTo>
                  <a:lnTo>
                    <a:pt x="4874" y="19814"/>
                  </a:lnTo>
                  <a:lnTo>
                    <a:pt x="4593" y="19353"/>
                  </a:lnTo>
                  <a:lnTo>
                    <a:pt x="4332" y="18851"/>
                  </a:lnTo>
                  <a:lnTo>
                    <a:pt x="4132" y="19072"/>
                  </a:lnTo>
                  <a:lnTo>
                    <a:pt x="3911" y="19293"/>
                  </a:lnTo>
                  <a:lnTo>
                    <a:pt x="3891" y="19313"/>
                  </a:lnTo>
                  <a:lnTo>
                    <a:pt x="3811" y="19313"/>
                  </a:lnTo>
                  <a:lnTo>
                    <a:pt x="3771" y="19272"/>
                  </a:lnTo>
                  <a:lnTo>
                    <a:pt x="3771" y="19232"/>
                  </a:lnTo>
                  <a:lnTo>
                    <a:pt x="3771" y="19192"/>
                  </a:lnTo>
                  <a:lnTo>
                    <a:pt x="3871" y="19032"/>
                  </a:lnTo>
                  <a:lnTo>
                    <a:pt x="3971" y="18891"/>
                  </a:lnTo>
                  <a:lnTo>
                    <a:pt x="4212" y="18611"/>
                  </a:lnTo>
                  <a:lnTo>
                    <a:pt x="3951" y="17989"/>
                  </a:lnTo>
                  <a:lnTo>
                    <a:pt x="3671" y="18169"/>
                  </a:lnTo>
                  <a:lnTo>
                    <a:pt x="3410" y="18350"/>
                  </a:lnTo>
                  <a:lnTo>
                    <a:pt x="3370" y="18370"/>
                  </a:lnTo>
                  <a:lnTo>
                    <a:pt x="3350" y="18350"/>
                  </a:lnTo>
                  <a:lnTo>
                    <a:pt x="3310" y="18330"/>
                  </a:lnTo>
                  <a:lnTo>
                    <a:pt x="3310" y="18290"/>
                  </a:lnTo>
                  <a:lnTo>
                    <a:pt x="3330" y="18250"/>
                  </a:lnTo>
                  <a:lnTo>
                    <a:pt x="3590" y="18029"/>
                  </a:lnTo>
                  <a:lnTo>
                    <a:pt x="3871" y="17829"/>
                  </a:lnTo>
                  <a:lnTo>
                    <a:pt x="3630" y="17247"/>
                  </a:lnTo>
                  <a:lnTo>
                    <a:pt x="3430" y="16645"/>
                  </a:lnTo>
                  <a:lnTo>
                    <a:pt x="3249" y="16044"/>
                  </a:lnTo>
                  <a:lnTo>
                    <a:pt x="3089" y="15422"/>
                  </a:lnTo>
                  <a:lnTo>
                    <a:pt x="2949" y="15121"/>
                  </a:lnTo>
                  <a:lnTo>
                    <a:pt x="2828" y="14800"/>
                  </a:lnTo>
                  <a:lnTo>
                    <a:pt x="2608" y="14179"/>
                  </a:lnTo>
                  <a:lnTo>
                    <a:pt x="2427" y="13517"/>
                  </a:lnTo>
                  <a:lnTo>
                    <a:pt x="2287" y="12855"/>
                  </a:lnTo>
                  <a:lnTo>
                    <a:pt x="2207" y="12374"/>
                  </a:lnTo>
                  <a:lnTo>
                    <a:pt x="2146" y="11872"/>
                  </a:lnTo>
                  <a:lnTo>
                    <a:pt x="2126" y="11391"/>
                  </a:lnTo>
                  <a:lnTo>
                    <a:pt x="2106" y="10890"/>
                  </a:lnTo>
                  <a:lnTo>
                    <a:pt x="2106" y="10408"/>
                  </a:lnTo>
                  <a:lnTo>
                    <a:pt x="2106" y="9907"/>
                  </a:lnTo>
                  <a:lnTo>
                    <a:pt x="2146" y="9426"/>
                  </a:lnTo>
                  <a:lnTo>
                    <a:pt x="2207" y="8924"/>
                  </a:lnTo>
                  <a:lnTo>
                    <a:pt x="2267" y="8443"/>
                  </a:lnTo>
                  <a:lnTo>
                    <a:pt x="2347" y="7962"/>
                  </a:lnTo>
                  <a:lnTo>
                    <a:pt x="2447" y="7460"/>
                  </a:lnTo>
                  <a:lnTo>
                    <a:pt x="2547" y="6979"/>
                  </a:lnTo>
                  <a:lnTo>
                    <a:pt x="2688" y="6518"/>
                  </a:lnTo>
                  <a:lnTo>
                    <a:pt x="2828" y="6036"/>
                  </a:lnTo>
                  <a:lnTo>
                    <a:pt x="2969" y="5575"/>
                  </a:lnTo>
                  <a:lnTo>
                    <a:pt x="3129" y="5114"/>
                  </a:lnTo>
                  <a:lnTo>
                    <a:pt x="3410" y="4412"/>
                  </a:lnTo>
                  <a:lnTo>
                    <a:pt x="3711" y="3730"/>
                  </a:lnTo>
                  <a:lnTo>
                    <a:pt x="4052" y="3068"/>
                  </a:lnTo>
                  <a:lnTo>
                    <a:pt x="4232" y="2748"/>
                  </a:lnTo>
                  <a:lnTo>
                    <a:pt x="4433" y="2427"/>
                  </a:lnTo>
                  <a:lnTo>
                    <a:pt x="4633" y="2106"/>
                  </a:lnTo>
                  <a:lnTo>
                    <a:pt x="4854" y="1805"/>
                  </a:lnTo>
                  <a:lnTo>
                    <a:pt x="5074" y="1524"/>
                  </a:lnTo>
                  <a:lnTo>
                    <a:pt x="5315" y="1243"/>
                  </a:lnTo>
                  <a:lnTo>
                    <a:pt x="5556" y="963"/>
                  </a:lnTo>
                  <a:lnTo>
                    <a:pt x="5816" y="702"/>
                  </a:lnTo>
                  <a:lnTo>
                    <a:pt x="6097" y="461"/>
                  </a:lnTo>
                  <a:lnTo>
                    <a:pt x="6378" y="221"/>
                  </a:lnTo>
                  <a:lnTo>
                    <a:pt x="601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11073850" y="4376125"/>
              <a:ext cx="18050" cy="23075"/>
            </a:xfrm>
            <a:custGeom>
              <a:avLst/>
              <a:gdLst/>
              <a:ahLst/>
              <a:cxnLst/>
              <a:rect l="l" t="t" r="r" b="b"/>
              <a:pathLst>
                <a:path w="722" h="92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81" y="462"/>
                  </a:lnTo>
                  <a:lnTo>
                    <a:pt x="361" y="923"/>
                  </a:lnTo>
                  <a:lnTo>
                    <a:pt x="361" y="923"/>
                  </a:lnTo>
                  <a:lnTo>
                    <a:pt x="521" y="843"/>
                  </a:lnTo>
                  <a:lnTo>
                    <a:pt x="702" y="783"/>
                  </a:lnTo>
                  <a:lnTo>
                    <a:pt x="70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541" y="602"/>
                  </a:lnTo>
                  <a:lnTo>
                    <a:pt x="341" y="40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11054775" y="4344550"/>
              <a:ext cx="98800" cy="176000"/>
            </a:xfrm>
            <a:custGeom>
              <a:avLst/>
              <a:gdLst/>
              <a:ahLst/>
              <a:cxnLst/>
              <a:rect l="l" t="t" r="r" b="b"/>
              <a:pathLst>
                <a:path w="3952" h="7040" extrusionOk="0">
                  <a:moveTo>
                    <a:pt x="1" y="0"/>
                  </a:moveTo>
                  <a:lnTo>
                    <a:pt x="161" y="622"/>
                  </a:lnTo>
                  <a:lnTo>
                    <a:pt x="342" y="1223"/>
                  </a:lnTo>
                  <a:lnTo>
                    <a:pt x="542" y="1825"/>
                  </a:lnTo>
                  <a:lnTo>
                    <a:pt x="783" y="2407"/>
                  </a:lnTo>
                  <a:lnTo>
                    <a:pt x="502" y="2607"/>
                  </a:lnTo>
                  <a:lnTo>
                    <a:pt x="242" y="2828"/>
                  </a:lnTo>
                  <a:lnTo>
                    <a:pt x="222" y="2868"/>
                  </a:lnTo>
                  <a:lnTo>
                    <a:pt x="222" y="2908"/>
                  </a:lnTo>
                  <a:lnTo>
                    <a:pt x="262" y="2928"/>
                  </a:lnTo>
                  <a:lnTo>
                    <a:pt x="282" y="2948"/>
                  </a:lnTo>
                  <a:lnTo>
                    <a:pt x="322" y="2928"/>
                  </a:lnTo>
                  <a:lnTo>
                    <a:pt x="583" y="2747"/>
                  </a:lnTo>
                  <a:lnTo>
                    <a:pt x="863" y="2567"/>
                  </a:lnTo>
                  <a:lnTo>
                    <a:pt x="1124" y="3189"/>
                  </a:lnTo>
                  <a:lnTo>
                    <a:pt x="883" y="3469"/>
                  </a:lnTo>
                  <a:lnTo>
                    <a:pt x="783" y="3610"/>
                  </a:lnTo>
                  <a:lnTo>
                    <a:pt x="683" y="3770"/>
                  </a:lnTo>
                  <a:lnTo>
                    <a:pt x="683" y="3810"/>
                  </a:lnTo>
                  <a:lnTo>
                    <a:pt x="683" y="3850"/>
                  </a:lnTo>
                  <a:lnTo>
                    <a:pt x="723" y="3891"/>
                  </a:lnTo>
                  <a:lnTo>
                    <a:pt x="803" y="3891"/>
                  </a:lnTo>
                  <a:lnTo>
                    <a:pt x="823" y="3871"/>
                  </a:lnTo>
                  <a:lnTo>
                    <a:pt x="1044" y="3650"/>
                  </a:lnTo>
                  <a:lnTo>
                    <a:pt x="1244" y="3429"/>
                  </a:lnTo>
                  <a:lnTo>
                    <a:pt x="1505" y="3931"/>
                  </a:lnTo>
                  <a:lnTo>
                    <a:pt x="1786" y="4392"/>
                  </a:lnTo>
                  <a:lnTo>
                    <a:pt x="2067" y="4873"/>
                  </a:lnTo>
                  <a:lnTo>
                    <a:pt x="2387" y="5314"/>
                  </a:lnTo>
                  <a:lnTo>
                    <a:pt x="2708" y="5756"/>
                  </a:lnTo>
                  <a:lnTo>
                    <a:pt x="3049" y="6197"/>
                  </a:lnTo>
                  <a:lnTo>
                    <a:pt x="3410" y="6618"/>
                  </a:lnTo>
                  <a:lnTo>
                    <a:pt x="3791" y="7019"/>
                  </a:lnTo>
                  <a:lnTo>
                    <a:pt x="3831" y="7039"/>
                  </a:lnTo>
                  <a:lnTo>
                    <a:pt x="3912" y="7039"/>
                  </a:lnTo>
                  <a:lnTo>
                    <a:pt x="3952" y="6999"/>
                  </a:lnTo>
                  <a:lnTo>
                    <a:pt x="3952" y="6939"/>
                  </a:lnTo>
                  <a:lnTo>
                    <a:pt x="3932" y="6879"/>
                  </a:lnTo>
                  <a:lnTo>
                    <a:pt x="3591" y="6438"/>
                  </a:lnTo>
                  <a:lnTo>
                    <a:pt x="3250" y="5976"/>
                  </a:lnTo>
                  <a:lnTo>
                    <a:pt x="2929" y="5515"/>
                  </a:lnTo>
                  <a:lnTo>
                    <a:pt x="2628" y="5054"/>
                  </a:lnTo>
                  <a:lnTo>
                    <a:pt x="2347" y="4593"/>
                  </a:lnTo>
                  <a:lnTo>
                    <a:pt x="2067" y="4111"/>
                  </a:lnTo>
                  <a:lnTo>
                    <a:pt x="1806" y="3630"/>
                  </a:lnTo>
                  <a:lnTo>
                    <a:pt x="1565" y="3149"/>
                  </a:lnTo>
                  <a:lnTo>
                    <a:pt x="1826" y="2948"/>
                  </a:lnTo>
                  <a:lnTo>
                    <a:pt x="1966" y="2828"/>
                  </a:lnTo>
                  <a:lnTo>
                    <a:pt x="2087" y="2707"/>
                  </a:lnTo>
                  <a:lnTo>
                    <a:pt x="2107" y="2667"/>
                  </a:lnTo>
                  <a:lnTo>
                    <a:pt x="2107" y="2587"/>
                  </a:lnTo>
                  <a:lnTo>
                    <a:pt x="2067" y="2547"/>
                  </a:lnTo>
                  <a:lnTo>
                    <a:pt x="2026" y="2527"/>
                  </a:lnTo>
                  <a:lnTo>
                    <a:pt x="1986" y="2527"/>
                  </a:lnTo>
                  <a:lnTo>
                    <a:pt x="1826" y="2607"/>
                  </a:lnTo>
                  <a:lnTo>
                    <a:pt x="1686" y="2687"/>
                  </a:lnTo>
                  <a:lnTo>
                    <a:pt x="1565" y="2788"/>
                  </a:lnTo>
                  <a:lnTo>
                    <a:pt x="1425" y="2908"/>
                  </a:lnTo>
                  <a:lnTo>
                    <a:pt x="1204" y="2387"/>
                  </a:lnTo>
                  <a:lnTo>
                    <a:pt x="1385" y="2286"/>
                  </a:lnTo>
                  <a:lnTo>
                    <a:pt x="1545" y="2186"/>
                  </a:lnTo>
                  <a:lnTo>
                    <a:pt x="1565" y="2166"/>
                  </a:lnTo>
                  <a:lnTo>
                    <a:pt x="1585" y="2126"/>
                  </a:lnTo>
                  <a:lnTo>
                    <a:pt x="1485" y="2046"/>
                  </a:lnTo>
                  <a:lnTo>
                    <a:pt x="1465" y="2046"/>
                  </a:lnTo>
                  <a:lnTo>
                    <a:pt x="1284" y="2106"/>
                  </a:lnTo>
                  <a:lnTo>
                    <a:pt x="1124" y="2186"/>
                  </a:lnTo>
                  <a:lnTo>
                    <a:pt x="944" y="1725"/>
                  </a:lnTo>
                  <a:lnTo>
                    <a:pt x="763" y="1263"/>
                  </a:lnTo>
                  <a:lnTo>
                    <a:pt x="562" y="963"/>
                  </a:lnTo>
                  <a:lnTo>
                    <a:pt x="362" y="642"/>
                  </a:lnTo>
                  <a:lnTo>
                    <a:pt x="181" y="3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extrusionOk="0">
                  <a:moveTo>
                    <a:pt x="5275" y="0"/>
                  </a:moveTo>
                  <a:lnTo>
                    <a:pt x="5095" y="20"/>
                  </a:lnTo>
                  <a:lnTo>
                    <a:pt x="4954" y="40"/>
                  </a:lnTo>
                  <a:lnTo>
                    <a:pt x="4854" y="100"/>
                  </a:lnTo>
                  <a:lnTo>
                    <a:pt x="4754" y="181"/>
                  </a:lnTo>
                  <a:lnTo>
                    <a:pt x="4674" y="301"/>
                  </a:lnTo>
                  <a:lnTo>
                    <a:pt x="4593" y="461"/>
                  </a:lnTo>
                  <a:lnTo>
                    <a:pt x="4553" y="622"/>
                  </a:lnTo>
                  <a:lnTo>
                    <a:pt x="4513" y="822"/>
                  </a:lnTo>
                  <a:lnTo>
                    <a:pt x="4493" y="1023"/>
                  </a:lnTo>
                  <a:lnTo>
                    <a:pt x="4473" y="1524"/>
                  </a:lnTo>
                  <a:lnTo>
                    <a:pt x="4513" y="2066"/>
                  </a:lnTo>
                  <a:lnTo>
                    <a:pt x="4553" y="2667"/>
                  </a:lnTo>
                  <a:lnTo>
                    <a:pt x="4634" y="3289"/>
                  </a:lnTo>
                  <a:lnTo>
                    <a:pt x="4794" y="4613"/>
                  </a:lnTo>
                  <a:lnTo>
                    <a:pt x="4874" y="5275"/>
                  </a:lnTo>
                  <a:lnTo>
                    <a:pt x="4914" y="5916"/>
                  </a:lnTo>
                  <a:lnTo>
                    <a:pt x="4954" y="6498"/>
                  </a:lnTo>
                  <a:lnTo>
                    <a:pt x="4934" y="7059"/>
                  </a:lnTo>
                  <a:lnTo>
                    <a:pt x="4914" y="7320"/>
                  </a:lnTo>
                  <a:lnTo>
                    <a:pt x="4874" y="7541"/>
                  </a:lnTo>
                  <a:lnTo>
                    <a:pt x="4834" y="7761"/>
                  </a:lnTo>
                  <a:lnTo>
                    <a:pt x="4774" y="7962"/>
                  </a:lnTo>
                  <a:lnTo>
                    <a:pt x="4593" y="8343"/>
                  </a:lnTo>
                  <a:lnTo>
                    <a:pt x="4373" y="8784"/>
                  </a:lnTo>
                  <a:lnTo>
                    <a:pt x="4092" y="9245"/>
                  </a:lnTo>
                  <a:lnTo>
                    <a:pt x="3771" y="9747"/>
                  </a:lnTo>
                  <a:lnTo>
                    <a:pt x="3069" y="10830"/>
                  </a:lnTo>
                  <a:lnTo>
                    <a:pt x="2307" y="12013"/>
                  </a:lnTo>
                  <a:lnTo>
                    <a:pt x="1926" y="12635"/>
                  </a:lnTo>
                  <a:lnTo>
                    <a:pt x="1545" y="13256"/>
                  </a:lnTo>
                  <a:lnTo>
                    <a:pt x="1204" y="13898"/>
                  </a:lnTo>
                  <a:lnTo>
                    <a:pt x="883" y="14540"/>
                  </a:lnTo>
                  <a:lnTo>
                    <a:pt x="603" y="15202"/>
                  </a:lnTo>
                  <a:lnTo>
                    <a:pt x="362" y="15843"/>
                  </a:lnTo>
                  <a:lnTo>
                    <a:pt x="262" y="16164"/>
                  </a:lnTo>
                  <a:lnTo>
                    <a:pt x="181" y="16485"/>
                  </a:lnTo>
                  <a:lnTo>
                    <a:pt x="101" y="16806"/>
                  </a:lnTo>
                  <a:lnTo>
                    <a:pt x="61" y="17127"/>
                  </a:lnTo>
                  <a:lnTo>
                    <a:pt x="21" y="17548"/>
                  </a:lnTo>
                  <a:lnTo>
                    <a:pt x="1" y="17949"/>
                  </a:lnTo>
                  <a:lnTo>
                    <a:pt x="41" y="18350"/>
                  </a:lnTo>
                  <a:lnTo>
                    <a:pt x="101" y="18731"/>
                  </a:lnTo>
                  <a:lnTo>
                    <a:pt x="201" y="19092"/>
                  </a:lnTo>
                  <a:lnTo>
                    <a:pt x="322" y="19433"/>
                  </a:lnTo>
                  <a:lnTo>
                    <a:pt x="462" y="19754"/>
                  </a:lnTo>
                  <a:lnTo>
                    <a:pt x="643" y="20075"/>
                  </a:lnTo>
                  <a:lnTo>
                    <a:pt x="843" y="20356"/>
                  </a:lnTo>
                  <a:lnTo>
                    <a:pt x="1064" y="20636"/>
                  </a:lnTo>
                  <a:lnTo>
                    <a:pt x="1304" y="20917"/>
                  </a:lnTo>
                  <a:lnTo>
                    <a:pt x="1565" y="21158"/>
                  </a:lnTo>
                  <a:lnTo>
                    <a:pt x="1846" y="21398"/>
                  </a:lnTo>
                  <a:lnTo>
                    <a:pt x="2127" y="21619"/>
                  </a:lnTo>
                  <a:lnTo>
                    <a:pt x="2448" y="21820"/>
                  </a:lnTo>
                  <a:lnTo>
                    <a:pt x="2768" y="22000"/>
                  </a:lnTo>
                  <a:lnTo>
                    <a:pt x="3089" y="22160"/>
                  </a:lnTo>
                  <a:lnTo>
                    <a:pt x="3430" y="22321"/>
                  </a:lnTo>
                  <a:lnTo>
                    <a:pt x="3771" y="22461"/>
                  </a:lnTo>
                  <a:lnTo>
                    <a:pt x="4112" y="22582"/>
                  </a:lnTo>
                  <a:lnTo>
                    <a:pt x="4453" y="22682"/>
                  </a:lnTo>
                  <a:lnTo>
                    <a:pt x="4794" y="22782"/>
                  </a:lnTo>
                  <a:lnTo>
                    <a:pt x="5155" y="22842"/>
                  </a:lnTo>
                  <a:lnTo>
                    <a:pt x="5496" y="22902"/>
                  </a:lnTo>
                  <a:lnTo>
                    <a:pt x="5837" y="22943"/>
                  </a:lnTo>
                  <a:lnTo>
                    <a:pt x="6178" y="22983"/>
                  </a:lnTo>
                  <a:lnTo>
                    <a:pt x="6819" y="22983"/>
                  </a:lnTo>
                  <a:lnTo>
                    <a:pt x="7120" y="22963"/>
                  </a:lnTo>
                  <a:lnTo>
                    <a:pt x="7401" y="22923"/>
                  </a:lnTo>
                  <a:lnTo>
                    <a:pt x="7682" y="22862"/>
                  </a:lnTo>
                  <a:lnTo>
                    <a:pt x="7943" y="22782"/>
                  </a:lnTo>
                  <a:lnTo>
                    <a:pt x="8283" y="22642"/>
                  </a:lnTo>
                  <a:lnTo>
                    <a:pt x="8624" y="22461"/>
                  </a:lnTo>
                  <a:lnTo>
                    <a:pt x="8965" y="22241"/>
                  </a:lnTo>
                  <a:lnTo>
                    <a:pt x="9286" y="21960"/>
                  </a:lnTo>
                  <a:lnTo>
                    <a:pt x="9627" y="21599"/>
                  </a:lnTo>
                  <a:lnTo>
                    <a:pt x="9968" y="21198"/>
                  </a:lnTo>
                  <a:lnTo>
                    <a:pt x="10289" y="20737"/>
                  </a:lnTo>
                  <a:lnTo>
                    <a:pt x="10590" y="20255"/>
                  </a:lnTo>
                  <a:lnTo>
                    <a:pt x="10870" y="19734"/>
                  </a:lnTo>
                  <a:lnTo>
                    <a:pt x="11131" y="19172"/>
                  </a:lnTo>
                  <a:lnTo>
                    <a:pt x="11372" y="18591"/>
                  </a:lnTo>
                  <a:lnTo>
                    <a:pt x="11572" y="17969"/>
                  </a:lnTo>
                  <a:lnTo>
                    <a:pt x="11773" y="17347"/>
                  </a:lnTo>
                  <a:lnTo>
                    <a:pt x="11933" y="16686"/>
                  </a:lnTo>
                  <a:lnTo>
                    <a:pt x="12054" y="16024"/>
                  </a:lnTo>
                  <a:lnTo>
                    <a:pt x="12174" y="15362"/>
                  </a:lnTo>
                  <a:lnTo>
                    <a:pt x="12234" y="14680"/>
                  </a:lnTo>
                  <a:lnTo>
                    <a:pt x="12294" y="14018"/>
                  </a:lnTo>
                  <a:lnTo>
                    <a:pt x="12314" y="13336"/>
                  </a:lnTo>
                  <a:lnTo>
                    <a:pt x="12294" y="12675"/>
                  </a:lnTo>
                  <a:lnTo>
                    <a:pt x="12254" y="12133"/>
                  </a:lnTo>
                  <a:lnTo>
                    <a:pt x="12194" y="11592"/>
                  </a:lnTo>
                  <a:lnTo>
                    <a:pt x="12114" y="11050"/>
                  </a:lnTo>
                  <a:lnTo>
                    <a:pt x="12034" y="10509"/>
                  </a:lnTo>
                  <a:lnTo>
                    <a:pt x="11933" y="9967"/>
                  </a:lnTo>
                  <a:lnTo>
                    <a:pt x="11793" y="9446"/>
                  </a:lnTo>
                  <a:lnTo>
                    <a:pt x="11673" y="8904"/>
                  </a:lnTo>
                  <a:lnTo>
                    <a:pt x="11512" y="8383"/>
                  </a:lnTo>
                  <a:lnTo>
                    <a:pt x="11352" y="7862"/>
                  </a:lnTo>
                  <a:lnTo>
                    <a:pt x="11171" y="7360"/>
                  </a:lnTo>
                  <a:lnTo>
                    <a:pt x="10991" y="6859"/>
                  </a:lnTo>
                  <a:lnTo>
                    <a:pt x="10790" y="6378"/>
                  </a:lnTo>
                  <a:lnTo>
                    <a:pt x="10570" y="5896"/>
                  </a:lnTo>
                  <a:lnTo>
                    <a:pt x="10369" y="5435"/>
                  </a:lnTo>
                  <a:lnTo>
                    <a:pt x="10128" y="4974"/>
                  </a:lnTo>
                  <a:lnTo>
                    <a:pt x="9908" y="4533"/>
                  </a:lnTo>
                  <a:lnTo>
                    <a:pt x="9667" y="4111"/>
                  </a:lnTo>
                  <a:lnTo>
                    <a:pt x="9407" y="3690"/>
                  </a:lnTo>
                  <a:lnTo>
                    <a:pt x="9166" y="3309"/>
                  </a:lnTo>
                  <a:lnTo>
                    <a:pt x="8905" y="2928"/>
                  </a:lnTo>
                  <a:lnTo>
                    <a:pt x="8644" y="2567"/>
                  </a:lnTo>
                  <a:lnTo>
                    <a:pt x="8384" y="2226"/>
                  </a:lnTo>
                  <a:lnTo>
                    <a:pt x="8123" y="1905"/>
                  </a:lnTo>
                  <a:lnTo>
                    <a:pt x="7862" y="1605"/>
                  </a:lnTo>
                  <a:lnTo>
                    <a:pt x="7602" y="1344"/>
                  </a:lnTo>
                  <a:lnTo>
                    <a:pt x="7341" y="1083"/>
                  </a:lnTo>
                  <a:lnTo>
                    <a:pt x="7080" y="863"/>
                  </a:lnTo>
                  <a:lnTo>
                    <a:pt x="6819" y="662"/>
                  </a:lnTo>
                  <a:lnTo>
                    <a:pt x="6559" y="482"/>
                  </a:lnTo>
                  <a:lnTo>
                    <a:pt x="6298" y="321"/>
                  </a:lnTo>
                  <a:lnTo>
                    <a:pt x="6057" y="201"/>
                  </a:lnTo>
                  <a:lnTo>
                    <a:pt x="5817" y="100"/>
                  </a:lnTo>
                  <a:lnTo>
                    <a:pt x="5616" y="60"/>
                  </a:lnTo>
                  <a:lnTo>
                    <a:pt x="5456" y="20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fill="none" extrusionOk="0">
                  <a:moveTo>
                    <a:pt x="9286" y="21960"/>
                  </a:moveTo>
                  <a:lnTo>
                    <a:pt x="9286" y="21960"/>
                  </a:lnTo>
                  <a:lnTo>
                    <a:pt x="8965" y="22241"/>
                  </a:lnTo>
                  <a:lnTo>
                    <a:pt x="8624" y="22461"/>
                  </a:lnTo>
                  <a:lnTo>
                    <a:pt x="8283" y="22642"/>
                  </a:lnTo>
                  <a:lnTo>
                    <a:pt x="7943" y="22782"/>
                  </a:lnTo>
                  <a:lnTo>
                    <a:pt x="7943" y="22782"/>
                  </a:lnTo>
                  <a:lnTo>
                    <a:pt x="7682" y="22862"/>
                  </a:lnTo>
                  <a:lnTo>
                    <a:pt x="7401" y="22923"/>
                  </a:lnTo>
                  <a:lnTo>
                    <a:pt x="7120" y="22963"/>
                  </a:lnTo>
                  <a:lnTo>
                    <a:pt x="6819" y="22983"/>
                  </a:lnTo>
                  <a:lnTo>
                    <a:pt x="6499" y="22983"/>
                  </a:lnTo>
                  <a:lnTo>
                    <a:pt x="6178" y="22983"/>
                  </a:lnTo>
                  <a:lnTo>
                    <a:pt x="5837" y="22943"/>
                  </a:lnTo>
                  <a:lnTo>
                    <a:pt x="5496" y="22902"/>
                  </a:lnTo>
                  <a:lnTo>
                    <a:pt x="5155" y="22842"/>
                  </a:lnTo>
                  <a:lnTo>
                    <a:pt x="4794" y="22782"/>
                  </a:lnTo>
                  <a:lnTo>
                    <a:pt x="4453" y="22682"/>
                  </a:lnTo>
                  <a:lnTo>
                    <a:pt x="4112" y="22582"/>
                  </a:lnTo>
                  <a:lnTo>
                    <a:pt x="3771" y="22461"/>
                  </a:lnTo>
                  <a:lnTo>
                    <a:pt x="3430" y="22321"/>
                  </a:lnTo>
                  <a:lnTo>
                    <a:pt x="3089" y="22160"/>
                  </a:lnTo>
                  <a:lnTo>
                    <a:pt x="2768" y="22000"/>
                  </a:lnTo>
                  <a:lnTo>
                    <a:pt x="2448" y="21820"/>
                  </a:lnTo>
                  <a:lnTo>
                    <a:pt x="2127" y="21619"/>
                  </a:lnTo>
                  <a:lnTo>
                    <a:pt x="1846" y="21398"/>
                  </a:lnTo>
                  <a:lnTo>
                    <a:pt x="1565" y="21158"/>
                  </a:lnTo>
                  <a:lnTo>
                    <a:pt x="1304" y="20917"/>
                  </a:lnTo>
                  <a:lnTo>
                    <a:pt x="1064" y="20636"/>
                  </a:lnTo>
                  <a:lnTo>
                    <a:pt x="843" y="20356"/>
                  </a:lnTo>
                  <a:lnTo>
                    <a:pt x="643" y="20075"/>
                  </a:lnTo>
                  <a:lnTo>
                    <a:pt x="462" y="19754"/>
                  </a:lnTo>
                  <a:lnTo>
                    <a:pt x="322" y="19433"/>
                  </a:lnTo>
                  <a:lnTo>
                    <a:pt x="201" y="19092"/>
                  </a:lnTo>
                  <a:lnTo>
                    <a:pt x="101" y="18731"/>
                  </a:lnTo>
                  <a:lnTo>
                    <a:pt x="41" y="18350"/>
                  </a:lnTo>
                  <a:lnTo>
                    <a:pt x="1" y="17949"/>
                  </a:lnTo>
                  <a:lnTo>
                    <a:pt x="21" y="17548"/>
                  </a:lnTo>
                  <a:lnTo>
                    <a:pt x="61" y="17127"/>
                  </a:lnTo>
                  <a:lnTo>
                    <a:pt x="61" y="17127"/>
                  </a:lnTo>
                  <a:lnTo>
                    <a:pt x="101" y="16806"/>
                  </a:lnTo>
                  <a:lnTo>
                    <a:pt x="181" y="16485"/>
                  </a:lnTo>
                  <a:lnTo>
                    <a:pt x="262" y="16164"/>
                  </a:lnTo>
                  <a:lnTo>
                    <a:pt x="362" y="15843"/>
                  </a:lnTo>
                  <a:lnTo>
                    <a:pt x="603" y="15202"/>
                  </a:lnTo>
                  <a:lnTo>
                    <a:pt x="883" y="14540"/>
                  </a:lnTo>
                  <a:lnTo>
                    <a:pt x="1204" y="13898"/>
                  </a:lnTo>
                  <a:lnTo>
                    <a:pt x="1545" y="13256"/>
                  </a:lnTo>
                  <a:lnTo>
                    <a:pt x="1926" y="12635"/>
                  </a:lnTo>
                  <a:lnTo>
                    <a:pt x="2307" y="12013"/>
                  </a:lnTo>
                  <a:lnTo>
                    <a:pt x="3069" y="10830"/>
                  </a:lnTo>
                  <a:lnTo>
                    <a:pt x="3771" y="9747"/>
                  </a:lnTo>
                  <a:lnTo>
                    <a:pt x="4092" y="9245"/>
                  </a:lnTo>
                  <a:lnTo>
                    <a:pt x="4373" y="8784"/>
                  </a:lnTo>
                  <a:lnTo>
                    <a:pt x="4593" y="8343"/>
                  </a:lnTo>
                  <a:lnTo>
                    <a:pt x="4774" y="7962"/>
                  </a:lnTo>
                  <a:lnTo>
                    <a:pt x="4774" y="7962"/>
                  </a:lnTo>
                  <a:lnTo>
                    <a:pt x="4834" y="7761"/>
                  </a:lnTo>
                  <a:lnTo>
                    <a:pt x="4874" y="7541"/>
                  </a:lnTo>
                  <a:lnTo>
                    <a:pt x="4914" y="7320"/>
                  </a:lnTo>
                  <a:lnTo>
                    <a:pt x="4934" y="7059"/>
                  </a:lnTo>
                  <a:lnTo>
                    <a:pt x="4954" y="6498"/>
                  </a:lnTo>
                  <a:lnTo>
                    <a:pt x="4914" y="5916"/>
                  </a:lnTo>
                  <a:lnTo>
                    <a:pt x="4874" y="5275"/>
                  </a:lnTo>
                  <a:lnTo>
                    <a:pt x="4794" y="4613"/>
                  </a:lnTo>
                  <a:lnTo>
                    <a:pt x="4634" y="3289"/>
                  </a:lnTo>
                  <a:lnTo>
                    <a:pt x="4553" y="2667"/>
                  </a:lnTo>
                  <a:lnTo>
                    <a:pt x="4513" y="2066"/>
                  </a:lnTo>
                  <a:lnTo>
                    <a:pt x="4473" y="1524"/>
                  </a:lnTo>
                  <a:lnTo>
                    <a:pt x="4493" y="1023"/>
                  </a:lnTo>
                  <a:lnTo>
                    <a:pt x="4513" y="822"/>
                  </a:lnTo>
                  <a:lnTo>
                    <a:pt x="4553" y="622"/>
                  </a:lnTo>
                  <a:lnTo>
                    <a:pt x="4593" y="461"/>
                  </a:lnTo>
                  <a:lnTo>
                    <a:pt x="4674" y="301"/>
                  </a:lnTo>
                  <a:lnTo>
                    <a:pt x="4754" y="181"/>
                  </a:lnTo>
                  <a:lnTo>
                    <a:pt x="4854" y="100"/>
                  </a:lnTo>
                  <a:lnTo>
                    <a:pt x="4954" y="40"/>
                  </a:lnTo>
                  <a:lnTo>
                    <a:pt x="5095" y="20"/>
                  </a:lnTo>
                  <a:lnTo>
                    <a:pt x="5095" y="20"/>
                  </a:lnTo>
                  <a:lnTo>
                    <a:pt x="5275" y="0"/>
                  </a:lnTo>
                  <a:lnTo>
                    <a:pt x="5456" y="20"/>
                  </a:lnTo>
                  <a:lnTo>
                    <a:pt x="5616" y="60"/>
                  </a:lnTo>
                  <a:lnTo>
                    <a:pt x="5817" y="100"/>
                  </a:lnTo>
                  <a:lnTo>
                    <a:pt x="5817" y="100"/>
                  </a:lnTo>
                  <a:lnTo>
                    <a:pt x="6057" y="201"/>
                  </a:lnTo>
                  <a:lnTo>
                    <a:pt x="6298" y="321"/>
                  </a:lnTo>
                  <a:lnTo>
                    <a:pt x="6559" y="482"/>
                  </a:lnTo>
                  <a:lnTo>
                    <a:pt x="6819" y="662"/>
                  </a:lnTo>
                  <a:lnTo>
                    <a:pt x="7080" y="863"/>
                  </a:lnTo>
                  <a:lnTo>
                    <a:pt x="7341" y="1083"/>
                  </a:lnTo>
                  <a:lnTo>
                    <a:pt x="7602" y="1344"/>
                  </a:lnTo>
                  <a:lnTo>
                    <a:pt x="7862" y="1605"/>
                  </a:lnTo>
                  <a:lnTo>
                    <a:pt x="8123" y="1905"/>
                  </a:lnTo>
                  <a:lnTo>
                    <a:pt x="8384" y="2226"/>
                  </a:lnTo>
                  <a:lnTo>
                    <a:pt x="8644" y="2567"/>
                  </a:lnTo>
                  <a:lnTo>
                    <a:pt x="8905" y="2928"/>
                  </a:lnTo>
                  <a:lnTo>
                    <a:pt x="9166" y="3309"/>
                  </a:lnTo>
                  <a:lnTo>
                    <a:pt x="9407" y="3690"/>
                  </a:lnTo>
                  <a:lnTo>
                    <a:pt x="9667" y="4111"/>
                  </a:lnTo>
                  <a:lnTo>
                    <a:pt x="9908" y="4533"/>
                  </a:lnTo>
                  <a:lnTo>
                    <a:pt x="10128" y="4974"/>
                  </a:lnTo>
                  <a:lnTo>
                    <a:pt x="10369" y="5435"/>
                  </a:lnTo>
                  <a:lnTo>
                    <a:pt x="10570" y="5896"/>
                  </a:lnTo>
                  <a:lnTo>
                    <a:pt x="10790" y="6378"/>
                  </a:lnTo>
                  <a:lnTo>
                    <a:pt x="10991" y="6859"/>
                  </a:lnTo>
                  <a:lnTo>
                    <a:pt x="11171" y="7360"/>
                  </a:lnTo>
                  <a:lnTo>
                    <a:pt x="11352" y="7862"/>
                  </a:lnTo>
                  <a:lnTo>
                    <a:pt x="11512" y="8383"/>
                  </a:lnTo>
                  <a:lnTo>
                    <a:pt x="11673" y="8904"/>
                  </a:lnTo>
                  <a:lnTo>
                    <a:pt x="11793" y="9446"/>
                  </a:lnTo>
                  <a:lnTo>
                    <a:pt x="11933" y="9967"/>
                  </a:lnTo>
                  <a:lnTo>
                    <a:pt x="12034" y="10509"/>
                  </a:lnTo>
                  <a:lnTo>
                    <a:pt x="12114" y="11050"/>
                  </a:lnTo>
                  <a:lnTo>
                    <a:pt x="12194" y="11592"/>
                  </a:lnTo>
                  <a:lnTo>
                    <a:pt x="12254" y="12133"/>
                  </a:lnTo>
                  <a:lnTo>
                    <a:pt x="12294" y="12675"/>
                  </a:lnTo>
                  <a:lnTo>
                    <a:pt x="12294" y="12675"/>
                  </a:lnTo>
                  <a:lnTo>
                    <a:pt x="12314" y="13336"/>
                  </a:lnTo>
                  <a:lnTo>
                    <a:pt x="12294" y="14018"/>
                  </a:lnTo>
                  <a:lnTo>
                    <a:pt x="12234" y="14680"/>
                  </a:lnTo>
                  <a:lnTo>
                    <a:pt x="12174" y="15362"/>
                  </a:lnTo>
                  <a:lnTo>
                    <a:pt x="12054" y="16024"/>
                  </a:lnTo>
                  <a:lnTo>
                    <a:pt x="11933" y="16686"/>
                  </a:lnTo>
                  <a:lnTo>
                    <a:pt x="11773" y="17347"/>
                  </a:lnTo>
                  <a:lnTo>
                    <a:pt x="11572" y="17969"/>
                  </a:lnTo>
                  <a:lnTo>
                    <a:pt x="11372" y="18591"/>
                  </a:lnTo>
                  <a:lnTo>
                    <a:pt x="11131" y="19172"/>
                  </a:lnTo>
                  <a:lnTo>
                    <a:pt x="10870" y="19734"/>
                  </a:lnTo>
                  <a:lnTo>
                    <a:pt x="10590" y="20255"/>
                  </a:lnTo>
                  <a:lnTo>
                    <a:pt x="10289" y="20737"/>
                  </a:lnTo>
                  <a:lnTo>
                    <a:pt x="9968" y="21198"/>
                  </a:lnTo>
                  <a:lnTo>
                    <a:pt x="9627" y="21599"/>
                  </a:lnTo>
                  <a:lnTo>
                    <a:pt x="9286" y="219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11701550" y="3965000"/>
              <a:ext cx="121850" cy="521450"/>
            </a:xfrm>
            <a:custGeom>
              <a:avLst/>
              <a:gdLst/>
              <a:ahLst/>
              <a:cxnLst/>
              <a:rect l="l" t="t" r="r" b="b"/>
              <a:pathLst>
                <a:path w="4874" h="20858" extrusionOk="0">
                  <a:moveTo>
                    <a:pt x="181" y="1"/>
                  </a:moveTo>
                  <a:lnTo>
                    <a:pt x="0" y="141"/>
                  </a:lnTo>
                  <a:lnTo>
                    <a:pt x="281" y="382"/>
                  </a:lnTo>
                  <a:lnTo>
                    <a:pt x="562" y="663"/>
                  </a:lnTo>
                  <a:lnTo>
                    <a:pt x="843" y="943"/>
                  </a:lnTo>
                  <a:lnTo>
                    <a:pt x="1083" y="1264"/>
                  </a:lnTo>
                  <a:lnTo>
                    <a:pt x="1324" y="1585"/>
                  </a:lnTo>
                  <a:lnTo>
                    <a:pt x="1544" y="1906"/>
                  </a:lnTo>
                  <a:lnTo>
                    <a:pt x="1765" y="2247"/>
                  </a:lnTo>
                  <a:lnTo>
                    <a:pt x="1966" y="2588"/>
                  </a:lnTo>
                  <a:lnTo>
                    <a:pt x="1444" y="2889"/>
                  </a:lnTo>
                  <a:lnTo>
                    <a:pt x="1404" y="2909"/>
                  </a:lnTo>
                  <a:lnTo>
                    <a:pt x="1404" y="2949"/>
                  </a:lnTo>
                  <a:lnTo>
                    <a:pt x="1424" y="2989"/>
                  </a:lnTo>
                  <a:lnTo>
                    <a:pt x="1464" y="3009"/>
                  </a:lnTo>
                  <a:lnTo>
                    <a:pt x="1484" y="2989"/>
                  </a:lnTo>
                  <a:lnTo>
                    <a:pt x="2066" y="2768"/>
                  </a:lnTo>
                  <a:lnTo>
                    <a:pt x="2307" y="3250"/>
                  </a:lnTo>
                  <a:lnTo>
                    <a:pt x="2527" y="3731"/>
                  </a:lnTo>
                  <a:lnTo>
                    <a:pt x="2728" y="4212"/>
                  </a:lnTo>
                  <a:lnTo>
                    <a:pt x="2908" y="4693"/>
                  </a:lnTo>
                  <a:lnTo>
                    <a:pt x="3129" y="5375"/>
                  </a:lnTo>
                  <a:lnTo>
                    <a:pt x="3309" y="6057"/>
                  </a:lnTo>
                  <a:lnTo>
                    <a:pt x="3470" y="6739"/>
                  </a:lnTo>
                  <a:lnTo>
                    <a:pt x="3590" y="7441"/>
                  </a:lnTo>
                  <a:lnTo>
                    <a:pt x="3670" y="8143"/>
                  </a:lnTo>
                  <a:lnTo>
                    <a:pt x="3730" y="8845"/>
                  </a:lnTo>
                  <a:lnTo>
                    <a:pt x="3750" y="9547"/>
                  </a:lnTo>
                  <a:lnTo>
                    <a:pt x="3750" y="10249"/>
                  </a:lnTo>
                  <a:lnTo>
                    <a:pt x="3590" y="10229"/>
                  </a:lnTo>
                  <a:lnTo>
                    <a:pt x="3550" y="10249"/>
                  </a:lnTo>
                  <a:lnTo>
                    <a:pt x="3530" y="10289"/>
                  </a:lnTo>
                  <a:lnTo>
                    <a:pt x="3530" y="10309"/>
                  </a:lnTo>
                  <a:lnTo>
                    <a:pt x="3570" y="10329"/>
                  </a:lnTo>
                  <a:lnTo>
                    <a:pt x="3750" y="10389"/>
                  </a:lnTo>
                  <a:lnTo>
                    <a:pt x="3710" y="11051"/>
                  </a:lnTo>
                  <a:lnTo>
                    <a:pt x="3269" y="11071"/>
                  </a:lnTo>
                  <a:lnTo>
                    <a:pt x="3249" y="11071"/>
                  </a:lnTo>
                  <a:lnTo>
                    <a:pt x="3209" y="11091"/>
                  </a:lnTo>
                  <a:lnTo>
                    <a:pt x="3209" y="11131"/>
                  </a:lnTo>
                  <a:lnTo>
                    <a:pt x="3209" y="11171"/>
                  </a:lnTo>
                  <a:lnTo>
                    <a:pt x="3249" y="11191"/>
                  </a:lnTo>
                  <a:lnTo>
                    <a:pt x="3690" y="11231"/>
                  </a:lnTo>
                  <a:lnTo>
                    <a:pt x="3650" y="11733"/>
                  </a:lnTo>
                  <a:lnTo>
                    <a:pt x="3590" y="12234"/>
                  </a:lnTo>
                  <a:lnTo>
                    <a:pt x="3510" y="12735"/>
                  </a:lnTo>
                  <a:lnTo>
                    <a:pt x="3430" y="13217"/>
                  </a:lnTo>
                  <a:lnTo>
                    <a:pt x="3329" y="13718"/>
                  </a:lnTo>
                  <a:lnTo>
                    <a:pt x="3209" y="14199"/>
                  </a:lnTo>
                  <a:lnTo>
                    <a:pt x="3089" y="14681"/>
                  </a:lnTo>
                  <a:lnTo>
                    <a:pt x="2948" y="15162"/>
                  </a:lnTo>
                  <a:lnTo>
                    <a:pt x="2627" y="16125"/>
                  </a:lnTo>
                  <a:lnTo>
                    <a:pt x="2286" y="17067"/>
                  </a:lnTo>
                  <a:lnTo>
                    <a:pt x="1885" y="17990"/>
                  </a:lnTo>
                  <a:lnTo>
                    <a:pt x="1464" y="18912"/>
                  </a:lnTo>
                  <a:lnTo>
                    <a:pt x="1224" y="18872"/>
                  </a:lnTo>
                  <a:lnTo>
                    <a:pt x="1183" y="18872"/>
                  </a:lnTo>
                  <a:lnTo>
                    <a:pt x="1163" y="18912"/>
                  </a:lnTo>
                  <a:lnTo>
                    <a:pt x="1163" y="18952"/>
                  </a:lnTo>
                  <a:lnTo>
                    <a:pt x="1204" y="18972"/>
                  </a:lnTo>
                  <a:lnTo>
                    <a:pt x="1404" y="19032"/>
                  </a:lnTo>
                  <a:lnTo>
                    <a:pt x="1224" y="19414"/>
                  </a:lnTo>
                  <a:lnTo>
                    <a:pt x="843" y="19293"/>
                  </a:lnTo>
                  <a:lnTo>
                    <a:pt x="822" y="19273"/>
                  </a:lnTo>
                  <a:lnTo>
                    <a:pt x="802" y="19293"/>
                  </a:lnTo>
                  <a:lnTo>
                    <a:pt x="782" y="19333"/>
                  </a:lnTo>
                  <a:lnTo>
                    <a:pt x="782" y="19353"/>
                  </a:lnTo>
                  <a:lnTo>
                    <a:pt x="822" y="19393"/>
                  </a:lnTo>
                  <a:lnTo>
                    <a:pt x="1163" y="19534"/>
                  </a:lnTo>
                  <a:lnTo>
                    <a:pt x="843" y="20156"/>
                  </a:lnTo>
                  <a:lnTo>
                    <a:pt x="502" y="20777"/>
                  </a:lnTo>
                  <a:lnTo>
                    <a:pt x="662" y="20857"/>
                  </a:lnTo>
                  <a:lnTo>
                    <a:pt x="1003" y="20256"/>
                  </a:lnTo>
                  <a:lnTo>
                    <a:pt x="1344" y="19634"/>
                  </a:lnTo>
                  <a:lnTo>
                    <a:pt x="1765" y="19855"/>
                  </a:lnTo>
                  <a:lnTo>
                    <a:pt x="1986" y="19975"/>
                  </a:lnTo>
                  <a:lnTo>
                    <a:pt x="2186" y="20075"/>
                  </a:lnTo>
                  <a:lnTo>
                    <a:pt x="2226" y="20075"/>
                  </a:lnTo>
                  <a:lnTo>
                    <a:pt x="2246" y="20055"/>
                  </a:lnTo>
                  <a:lnTo>
                    <a:pt x="2266" y="20035"/>
                  </a:lnTo>
                  <a:lnTo>
                    <a:pt x="2286" y="19995"/>
                  </a:lnTo>
                  <a:lnTo>
                    <a:pt x="2266" y="19955"/>
                  </a:lnTo>
                  <a:lnTo>
                    <a:pt x="2086" y="19815"/>
                  </a:lnTo>
                  <a:lnTo>
                    <a:pt x="1865" y="19674"/>
                  </a:lnTo>
                  <a:lnTo>
                    <a:pt x="1645" y="19574"/>
                  </a:lnTo>
                  <a:lnTo>
                    <a:pt x="1424" y="19474"/>
                  </a:lnTo>
                  <a:lnTo>
                    <a:pt x="1625" y="19113"/>
                  </a:lnTo>
                  <a:lnTo>
                    <a:pt x="2347" y="19393"/>
                  </a:lnTo>
                  <a:lnTo>
                    <a:pt x="2387" y="19393"/>
                  </a:lnTo>
                  <a:lnTo>
                    <a:pt x="2427" y="19373"/>
                  </a:lnTo>
                  <a:lnTo>
                    <a:pt x="2467" y="19313"/>
                  </a:lnTo>
                  <a:lnTo>
                    <a:pt x="2467" y="19253"/>
                  </a:lnTo>
                  <a:lnTo>
                    <a:pt x="2447" y="19233"/>
                  </a:lnTo>
                  <a:lnTo>
                    <a:pt x="2427" y="19213"/>
                  </a:lnTo>
                  <a:lnTo>
                    <a:pt x="2246" y="19133"/>
                  </a:lnTo>
                  <a:lnTo>
                    <a:pt x="2066" y="19073"/>
                  </a:lnTo>
                  <a:lnTo>
                    <a:pt x="1705" y="18952"/>
                  </a:lnTo>
                  <a:lnTo>
                    <a:pt x="2146" y="18050"/>
                  </a:lnTo>
                  <a:lnTo>
                    <a:pt x="2547" y="17107"/>
                  </a:lnTo>
                  <a:lnTo>
                    <a:pt x="2908" y="16165"/>
                  </a:lnTo>
                  <a:lnTo>
                    <a:pt x="3229" y="15202"/>
                  </a:lnTo>
                  <a:lnTo>
                    <a:pt x="3369" y="14721"/>
                  </a:lnTo>
                  <a:lnTo>
                    <a:pt x="3510" y="14239"/>
                  </a:lnTo>
                  <a:lnTo>
                    <a:pt x="3630" y="13738"/>
                  </a:lnTo>
                  <a:lnTo>
                    <a:pt x="3730" y="13257"/>
                  </a:lnTo>
                  <a:lnTo>
                    <a:pt x="3831" y="12755"/>
                  </a:lnTo>
                  <a:lnTo>
                    <a:pt x="3911" y="12254"/>
                  </a:lnTo>
                  <a:lnTo>
                    <a:pt x="3971" y="11753"/>
                  </a:lnTo>
                  <a:lnTo>
                    <a:pt x="4031" y="11251"/>
                  </a:lnTo>
                  <a:lnTo>
                    <a:pt x="4212" y="11251"/>
                  </a:lnTo>
                  <a:lnTo>
                    <a:pt x="4513" y="11231"/>
                  </a:lnTo>
                  <a:lnTo>
                    <a:pt x="4813" y="11191"/>
                  </a:lnTo>
                  <a:lnTo>
                    <a:pt x="4853" y="11171"/>
                  </a:lnTo>
                  <a:lnTo>
                    <a:pt x="4873" y="11151"/>
                  </a:lnTo>
                  <a:lnTo>
                    <a:pt x="4873" y="11091"/>
                  </a:lnTo>
                  <a:lnTo>
                    <a:pt x="4853" y="11031"/>
                  </a:lnTo>
                  <a:lnTo>
                    <a:pt x="4813" y="11031"/>
                  </a:lnTo>
                  <a:lnTo>
                    <a:pt x="4793" y="11011"/>
                  </a:lnTo>
                  <a:lnTo>
                    <a:pt x="4292" y="11011"/>
                  </a:lnTo>
                  <a:lnTo>
                    <a:pt x="4051" y="11031"/>
                  </a:lnTo>
                  <a:lnTo>
                    <a:pt x="4071" y="10489"/>
                  </a:lnTo>
                  <a:lnTo>
                    <a:pt x="4332" y="10549"/>
                  </a:lnTo>
                  <a:lnTo>
                    <a:pt x="4593" y="10590"/>
                  </a:lnTo>
                  <a:lnTo>
                    <a:pt x="4633" y="10569"/>
                  </a:lnTo>
                  <a:lnTo>
                    <a:pt x="4653" y="10549"/>
                  </a:lnTo>
                  <a:lnTo>
                    <a:pt x="4673" y="10509"/>
                  </a:lnTo>
                  <a:lnTo>
                    <a:pt x="4673" y="10449"/>
                  </a:lnTo>
                  <a:lnTo>
                    <a:pt x="4613" y="10409"/>
                  </a:lnTo>
                  <a:lnTo>
                    <a:pt x="4492" y="10369"/>
                  </a:lnTo>
                  <a:lnTo>
                    <a:pt x="4372" y="10329"/>
                  </a:lnTo>
                  <a:lnTo>
                    <a:pt x="4091" y="10289"/>
                  </a:lnTo>
                  <a:lnTo>
                    <a:pt x="4091" y="9627"/>
                  </a:lnTo>
                  <a:lnTo>
                    <a:pt x="4071" y="8885"/>
                  </a:lnTo>
                  <a:lnTo>
                    <a:pt x="4011" y="8143"/>
                  </a:lnTo>
                  <a:lnTo>
                    <a:pt x="3911" y="7401"/>
                  </a:lnTo>
                  <a:lnTo>
                    <a:pt x="3791" y="6659"/>
                  </a:lnTo>
                  <a:lnTo>
                    <a:pt x="3610" y="5917"/>
                  </a:lnTo>
                  <a:lnTo>
                    <a:pt x="3410" y="5195"/>
                  </a:lnTo>
                  <a:lnTo>
                    <a:pt x="3169" y="4493"/>
                  </a:lnTo>
                  <a:lnTo>
                    <a:pt x="2888" y="3791"/>
                  </a:lnTo>
                  <a:lnTo>
                    <a:pt x="2627" y="3230"/>
                  </a:lnTo>
                  <a:lnTo>
                    <a:pt x="2327" y="2648"/>
                  </a:lnTo>
                  <a:lnTo>
                    <a:pt x="2667" y="2487"/>
                  </a:lnTo>
                  <a:lnTo>
                    <a:pt x="2688" y="2447"/>
                  </a:lnTo>
                  <a:lnTo>
                    <a:pt x="2708" y="2427"/>
                  </a:lnTo>
                  <a:lnTo>
                    <a:pt x="2708" y="2367"/>
                  </a:lnTo>
                  <a:lnTo>
                    <a:pt x="2667" y="2307"/>
                  </a:lnTo>
                  <a:lnTo>
                    <a:pt x="2647" y="2287"/>
                  </a:lnTo>
                  <a:lnTo>
                    <a:pt x="2587" y="2287"/>
                  </a:lnTo>
                  <a:lnTo>
                    <a:pt x="2226" y="2447"/>
                  </a:lnTo>
                  <a:lnTo>
                    <a:pt x="2026" y="2106"/>
                  </a:lnTo>
                  <a:lnTo>
                    <a:pt x="1805" y="1745"/>
                  </a:lnTo>
                  <a:lnTo>
                    <a:pt x="1564" y="1425"/>
                  </a:lnTo>
                  <a:lnTo>
                    <a:pt x="1324" y="1104"/>
                  </a:lnTo>
                  <a:lnTo>
                    <a:pt x="1063" y="783"/>
                  </a:lnTo>
                  <a:lnTo>
                    <a:pt x="782" y="502"/>
                  </a:lnTo>
                  <a:lnTo>
                    <a:pt x="482" y="24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11551625" y="3973025"/>
              <a:ext cx="232175" cy="552525"/>
            </a:xfrm>
            <a:custGeom>
              <a:avLst/>
              <a:gdLst/>
              <a:ahLst/>
              <a:cxnLst/>
              <a:rect l="l" t="t" r="r" b="b"/>
              <a:pathLst>
                <a:path w="9287" h="22101" extrusionOk="0">
                  <a:moveTo>
                    <a:pt x="5757" y="1"/>
                  </a:moveTo>
                  <a:lnTo>
                    <a:pt x="5135" y="422"/>
                  </a:lnTo>
                  <a:lnTo>
                    <a:pt x="4493" y="823"/>
                  </a:lnTo>
                  <a:lnTo>
                    <a:pt x="4513" y="1384"/>
                  </a:lnTo>
                  <a:lnTo>
                    <a:pt x="4573" y="1986"/>
                  </a:lnTo>
                  <a:lnTo>
                    <a:pt x="4734" y="3269"/>
                  </a:lnTo>
                  <a:lnTo>
                    <a:pt x="4814" y="3911"/>
                  </a:lnTo>
                  <a:lnTo>
                    <a:pt x="4894" y="4573"/>
                  </a:lnTo>
                  <a:lnTo>
                    <a:pt x="4934" y="5195"/>
                  </a:lnTo>
                  <a:lnTo>
                    <a:pt x="4954" y="5776"/>
                  </a:lnTo>
                  <a:lnTo>
                    <a:pt x="4934" y="6137"/>
                  </a:lnTo>
                  <a:lnTo>
                    <a:pt x="4914" y="6498"/>
                  </a:lnTo>
                  <a:lnTo>
                    <a:pt x="4854" y="6799"/>
                  </a:lnTo>
                  <a:lnTo>
                    <a:pt x="4774" y="7080"/>
                  </a:lnTo>
                  <a:lnTo>
                    <a:pt x="4593" y="7461"/>
                  </a:lnTo>
                  <a:lnTo>
                    <a:pt x="4373" y="7902"/>
                  </a:lnTo>
                  <a:lnTo>
                    <a:pt x="4092" y="8363"/>
                  </a:lnTo>
                  <a:lnTo>
                    <a:pt x="3771" y="8865"/>
                  </a:lnTo>
                  <a:lnTo>
                    <a:pt x="3069" y="9948"/>
                  </a:lnTo>
                  <a:lnTo>
                    <a:pt x="2307" y="11131"/>
                  </a:lnTo>
                  <a:lnTo>
                    <a:pt x="1926" y="11753"/>
                  </a:lnTo>
                  <a:lnTo>
                    <a:pt x="1545" y="12374"/>
                  </a:lnTo>
                  <a:lnTo>
                    <a:pt x="1204" y="13016"/>
                  </a:lnTo>
                  <a:lnTo>
                    <a:pt x="883" y="13658"/>
                  </a:lnTo>
                  <a:lnTo>
                    <a:pt x="603" y="14320"/>
                  </a:lnTo>
                  <a:lnTo>
                    <a:pt x="362" y="14961"/>
                  </a:lnTo>
                  <a:lnTo>
                    <a:pt x="262" y="15282"/>
                  </a:lnTo>
                  <a:lnTo>
                    <a:pt x="181" y="15603"/>
                  </a:lnTo>
                  <a:lnTo>
                    <a:pt x="101" y="15924"/>
                  </a:lnTo>
                  <a:lnTo>
                    <a:pt x="61" y="16245"/>
                  </a:lnTo>
                  <a:lnTo>
                    <a:pt x="21" y="16606"/>
                  </a:lnTo>
                  <a:lnTo>
                    <a:pt x="1" y="16947"/>
                  </a:lnTo>
                  <a:lnTo>
                    <a:pt x="21" y="17268"/>
                  </a:lnTo>
                  <a:lnTo>
                    <a:pt x="41" y="17568"/>
                  </a:lnTo>
                  <a:lnTo>
                    <a:pt x="101" y="17869"/>
                  </a:lnTo>
                  <a:lnTo>
                    <a:pt x="181" y="18150"/>
                  </a:lnTo>
                  <a:lnTo>
                    <a:pt x="262" y="18431"/>
                  </a:lnTo>
                  <a:lnTo>
                    <a:pt x="382" y="18691"/>
                  </a:lnTo>
                  <a:lnTo>
                    <a:pt x="502" y="18952"/>
                  </a:lnTo>
                  <a:lnTo>
                    <a:pt x="643" y="19193"/>
                  </a:lnTo>
                  <a:lnTo>
                    <a:pt x="803" y="19433"/>
                  </a:lnTo>
                  <a:lnTo>
                    <a:pt x="964" y="19654"/>
                  </a:lnTo>
                  <a:lnTo>
                    <a:pt x="1164" y="19875"/>
                  </a:lnTo>
                  <a:lnTo>
                    <a:pt x="1345" y="20075"/>
                  </a:lnTo>
                  <a:lnTo>
                    <a:pt x="1565" y="20276"/>
                  </a:lnTo>
                  <a:lnTo>
                    <a:pt x="1786" y="20456"/>
                  </a:lnTo>
                  <a:lnTo>
                    <a:pt x="2006" y="20637"/>
                  </a:lnTo>
                  <a:lnTo>
                    <a:pt x="2247" y="20797"/>
                  </a:lnTo>
                  <a:lnTo>
                    <a:pt x="2488" y="20958"/>
                  </a:lnTo>
                  <a:lnTo>
                    <a:pt x="2748" y="21098"/>
                  </a:lnTo>
                  <a:lnTo>
                    <a:pt x="3270" y="21379"/>
                  </a:lnTo>
                  <a:lnTo>
                    <a:pt x="3811" y="21599"/>
                  </a:lnTo>
                  <a:lnTo>
                    <a:pt x="4353" y="21780"/>
                  </a:lnTo>
                  <a:lnTo>
                    <a:pt x="4914" y="21920"/>
                  </a:lnTo>
                  <a:lnTo>
                    <a:pt x="5456" y="22020"/>
                  </a:lnTo>
                  <a:lnTo>
                    <a:pt x="5997" y="22081"/>
                  </a:lnTo>
                  <a:lnTo>
                    <a:pt x="6519" y="22101"/>
                  </a:lnTo>
                  <a:lnTo>
                    <a:pt x="6900" y="22081"/>
                  </a:lnTo>
                  <a:lnTo>
                    <a:pt x="7281" y="22061"/>
                  </a:lnTo>
                  <a:lnTo>
                    <a:pt x="7622" y="22000"/>
                  </a:lnTo>
                  <a:lnTo>
                    <a:pt x="7943" y="21900"/>
                  </a:lnTo>
                  <a:lnTo>
                    <a:pt x="8283" y="21760"/>
                  </a:lnTo>
                  <a:lnTo>
                    <a:pt x="8624" y="21579"/>
                  </a:lnTo>
                  <a:lnTo>
                    <a:pt x="8965" y="21359"/>
                  </a:lnTo>
                  <a:lnTo>
                    <a:pt x="9286" y="21078"/>
                  </a:lnTo>
                  <a:lnTo>
                    <a:pt x="8905" y="21078"/>
                  </a:lnTo>
                  <a:lnTo>
                    <a:pt x="8564" y="21058"/>
                  </a:lnTo>
                  <a:lnTo>
                    <a:pt x="8243" y="21018"/>
                  </a:lnTo>
                  <a:lnTo>
                    <a:pt x="7922" y="20958"/>
                  </a:lnTo>
                  <a:lnTo>
                    <a:pt x="7602" y="20877"/>
                  </a:lnTo>
                  <a:lnTo>
                    <a:pt x="7281" y="20777"/>
                  </a:lnTo>
                  <a:lnTo>
                    <a:pt x="6960" y="20657"/>
                  </a:lnTo>
                  <a:lnTo>
                    <a:pt x="6659" y="20536"/>
                  </a:lnTo>
                  <a:lnTo>
                    <a:pt x="6057" y="21499"/>
                  </a:lnTo>
                  <a:lnTo>
                    <a:pt x="6017" y="21519"/>
                  </a:lnTo>
                  <a:lnTo>
                    <a:pt x="5997" y="21539"/>
                  </a:lnTo>
                  <a:lnTo>
                    <a:pt x="5957" y="21519"/>
                  </a:lnTo>
                  <a:lnTo>
                    <a:pt x="5917" y="21499"/>
                  </a:lnTo>
                  <a:lnTo>
                    <a:pt x="5917" y="21459"/>
                  </a:lnTo>
                  <a:lnTo>
                    <a:pt x="5917" y="21419"/>
                  </a:lnTo>
                  <a:lnTo>
                    <a:pt x="6499" y="20456"/>
                  </a:lnTo>
                  <a:lnTo>
                    <a:pt x="6438" y="20416"/>
                  </a:lnTo>
                  <a:lnTo>
                    <a:pt x="6198" y="20296"/>
                  </a:lnTo>
                  <a:lnTo>
                    <a:pt x="5977" y="20135"/>
                  </a:lnTo>
                  <a:lnTo>
                    <a:pt x="5757" y="19995"/>
                  </a:lnTo>
                  <a:lnTo>
                    <a:pt x="5556" y="19835"/>
                  </a:lnTo>
                  <a:lnTo>
                    <a:pt x="5355" y="19654"/>
                  </a:lnTo>
                  <a:lnTo>
                    <a:pt x="5195" y="19474"/>
                  </a:lnTo>
                  <a:lnTo>
                    <a:pt x="5035" y="19293"/>
                  </a:lnTo>
                  <a:lnTo>
                    <a:pt x="4874" y="19113"/>
                  </a:lnTo>
                  <a:lnTo>
                    <a:pt x="4754" y="18912"/>
                  </a:lnTo>
                  <a:lnTo>
                    <a:pt x="4634" y="18711"/>
                  </a:lnTo>
                  <a:lnTo>
                    <a:pt x="4513" y="18511"/>
                  </a:lnTo>
                  <a:lnTo>
                    <a:pt x="4413" y="18290"/>
                  </a:lnTo>
                  <a:lnTo>
                    <a:pt x="4333" y="18070"/>
                  </a:lnTo>
                  <a:lnTo>
                    <a:pt x="4273" y="17849"/>
                  </a:lnTo>
                  <a:lnTo>
                    <a:pt x="4152" y="17388"/>
                  </a:lnTo>
                  <a:lnTo>
                    <a:pt x="4092" y="16927"/>
                  </a:lnTo>
                  <a:lnTo>
                    <a:pt x="4052" y="16445"/>
                  </a:lnTo>
                  <a:lnTo>
                    <a:pt x="4072" y="15964"/>
                  </a:lnTo>
                  <a:lnTo>
                    <a:pt x="4112" y="15463"/>
                  </a:lnTo>
                  <a:lnTo>
                    <a:pt x="4192" y="14961"/>
                  </a:lnTo>
                  <a:lnTo>
                    <a:pt x="4313" y="14480"/>
                  </a:lnTo>
                  <a:lnTo>
                    <a:pt x="4453" y="13979"/>
                  </a:lnTo>
                  <a:lnTo>
                    <a:pt x="4613" y="13497"/>
                  </a:lnTo>
                  <a:lnTo>
                    <a:pt x="4974" y="12615"/>
                  </a:lnTo>
                  <a:lnTo>
                    <a:pt x="5335" y="11753"/>
                  </a:lnTo>
                  <a:lnTo>
                    <a:pt x="5696" y="10890"/>
                  </a:lnTo>
                  <a:lnTo>
                    <a:pt x="6017" y="10028"/>
                  </a:lnTo>
                  <a:lnTo>
                    <a:pt x="6338" y="9166"/>
                  </a:lnTo>
                  <a:lnTo>
                    <a:pt x="6458" y="8724"/>
                  </a:lnTo>
                  <a:lnTo>
                    <a:pt x="6579" y="8263"/>
                  </a:lnTo>
                  <a:lnTo>
                    <a:pt x="6679" y="7822"/>
                  </a:lnTo>
                  <a:lnTo>
                    <a:pt x="6779" y="7361"/>
                  </a:lnTo>
                  <a:lnTo>
                    <a:pt x="6840" y="6879"/>
                  </a:lnTo>
                  <a:lnTo>
                    <a:pt x="6880" y="6418"/>
                  </a:lnTo>
                  <a:lnTo>
                    <a:pt x="6900" y="5957"/>
                  </a:lnTo>
                  <a:lnTo>
                    <a:pt x="6900" y="5496"/>
                  </a:lnTo>
                  <a:lnTo>
                    <a:pt x="6880" y="5034"/>
                  </a:lnTo>
                  <a:lnTo>
                    <a:pt x="6840" y="4573"/>
                  </a:lnTo>
                  <a:lnTo>
                    <a:pt x="6779" y="4132"/>
                  </a:lnTo>
                  <a:lnTo>
                    <a:pt x="6699" y="3671"/>
                  </a:lnTo>
                  <a:lnTo>
                    <a:pt x="6579" y="3229"/>
                  </a:lnTo>
                  <a:lnTo>
                    <a:pt x="6458" y="2788"/>
                  </a:lnTo>
                  <a:lnTo>
                    <a:pt x="6218" y="2106"/>
                  </a:lnTo>
                  <a:lnTo>
                    <a:pt x="5997" y="1404"/>
                  </a:lnTo>
                  <a:lnTo>
                    <a:pt x="5917" y="1063"/>
                  </a:lnTo>
                  <a:lnTo>
                    <a:pt x="5837" y="703"/>
                  </a:lnTo>
                  <a:lnTo>
                    <a:pt x="5777" y="362"/>
                  </a:lnTo>
                  <a:lnTo>
                    <a:pt x="57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11699550" y="4484425"/>
              <a:ext cx="18575" cy="27100"/>
            </a:xfrm>
            <a:custGeom>
              <a:avLst/>
              <a:gdLst/>
              <a:ahLst/>
              <a:cxnLst/>
              <a:rect l="l" t="t" r="r" b="b"/>
              <a:pathLst>
                <a:path w="743" h="1084" extrusionOk="0">
                  <a:moveTo>
                    <a:pt x="582" y="0"/>
                  </a:moveTo>
                  <a:lnTo>
                    <a:pt x="0" y="963"/>
                  </a:lnTo>
                  <a:lnTo>
                    <a:pt x="0" y="1003"/>
                  </a:lnTo>
                  <a:lnTo>
                    <a:pt x="0" y="1043"/>
                  </a:lnTo>
                  <a:lnTo>
                    <a:pt x="40" y="1063"/>
                  </a:lnTo>
                  <a:lnTo>
                    <a:pt x="80" y="1083"/>
                  </a:lnTo>
                  <a:lnTo>
                    <a:pt x="100" y="1063"/>
                  </a:lnTo>
                  <a:lnTo>
                    <a:pt x="140" y="1043"/>
                  </a:lnTo>
                  <a:lnTo>
                    <a:pt x="742" y="80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extrusionOk="0">
                  <a:moveTo>
                    <a:pt x="6599" y="1"/>
                  </a:moveTo>
                  <a:lnTo>
                    <a:pt x="6137" y="41"/>
                  </a:lnTo>
                  <a:lnTo>
                    <a:pt x="5676" y="121"/>
                  </a:lnTo>
                  <a:lnTo>
                    <a:pt x="5195" y="242"/>
                  </a:lnTo>
                  <a:lnTo>
                    <a:pt x="4673" y="422"/>
                  </a:lnTo>
                  <a:lnTo>
                    <a:pt x="4172" y="623"/>
                  </a:lnTo>
                  <a:lnTo>
                    <a:pt x="3691" y="883"/>
                  </a:lnTo>
                  <a:lnTo>
                    <a:pt x="3209" y="1164"/>
                  </a:lnTo>
                  <a:lnTo>
                    <a:pt x="2768" y="1465"/>
                  </a:lnTo>
                  <a:lnTo>
                    <a:pt x="2367" y="1826"/>
                  </a:lnTo>
                  <a:lnTo>
                    <a:pt x="1966" y="2187"/>
                  </a:lnTo>
                  <a:lnTo>
                    <a:pt x="1605" y="2588"/>
                  </a:lnTo>
                  <a:lnTo>
                    <a:pt x="1284" y="2989"/>
                  </a:lnTo>
                  <a:lnTo>
                    <a:pt x="983" y="3430"/>
                  </a:lnTo>
                  <a:lnTo>
                    <a:pt x="723" y="3871"/>
                  </a:lnTo>
                  <a:lnTo>
                    <a:pt x="502" y="4353"/>
                  </a:lnTo>
                  <a:lnTo>
                    <a:pt x="302" y="4814"/>
                  </a:lnTo>
                  <a:lnTo>
                    <a:pt x="161" y="5315"/>
                  </a:lnTo>
                  <a:lnTo>
                    <a:pt x="61" y="5797"/>
                  </a:lnTo>
                  <a:lnTo>
                    <a:pt x="1" y="6298"/>
                  </a:lnTo>
                  <a:lnTo>
                    <a:pt x="1" y="6659"/>
                  </a:lnTo>
                  <a:lnTo>
                    <a:pt x="1" y="7020"/>
                  </a:lnTo>
                  <a:lnTo>
                    <a:pt x="21" y="7381"/>
                  </a:lnTo>
                  <a:lnTo>
                    <a:pt x="41" y="7722"/>
                  </a:lnTo>
                  <a:lnTo>
                    <a:pt x="101" y="8063"/>
                  </a:lnTo>
                  <a:lnTo>
                    <a:pt x="181" y="8404"/>
                  </a:lnTo>
                  <a:lnTo>
                    <a:pt x="261" y="8725"/>
                  </a:lnTo>
                  <a:lnTo>
                    <a:pt x="362" y="9046"/>
                  </a:lnTo>
                  <a:lnTo>
                    <a:pt x="482" y="9366"/>
                  </a:lnTo>
                  <a:lnTo>
                    <a:pt x="622" y="9667"/>
                  </a:lnTo>
                  <a:lnTo>
                    <a:pt x="763" y="9948"/>
                  </a:lnTo>
                  <a:lnTo>
                    <a:pt x="923" y="10249"/>
                  </a:lnTo>
                  <a:lnTo>
                    <a:pt x="1104" y="10510"/>
                  </a:lnTo>
                  <a:lnTo>
                    <a:pt x="1304" y="10770"/>
                  </a:lnTo>
                  <a:lnTo>
                    <a:pt x="1505" y="11011"/>
                  </a:lnTo>
                  <a:lnTo>
                    <a:pt x="1725" y="11252"/>
                  </a:lnTo>
                  <a:lnTo>
                    <a:pt x="1966" y="11472"/>
                  </a:lnTo>
                  <a:lnTo>
                    <a:pt x="2207" y="11673"/>
                  </a:lnTo>
                  <a:lnTo>
                    <a:pt x="2467" y="11873"/>
                  </a:lnTo>
                  <a:lnTo>
                    <a:pt x="2748" y="12054"/>
                  </a:lnTo>
                  <a:lnTo>
                    <a:pt x="3029" y="12214"/>
                  </a:lnTo>
                  <a:lnTo>
                    <a:pt x="3330" y="12355"/>
                  </a:lnTo>
                  <a:lnTo>
                    <a:pt x="3631" y="12495"/>
                  </a:lnTo>
                  <a:lnTo>
                    <a:pt x="3951" y="12595"/>
                  </a:lnTo>
                  <a:lnTo>
                    <a:pt x="4292" y="12695"/>
                  </a:lnTo>
                  <a:lnTo>
                    <a:pt x="4633" y="12776"/>
                  </a:lnTo>
                  <a:lnTo>
                    <a:pt x="4994" y="12836"/>
                  </a:lnTo>
                  <a:lnTo>
                    <a:pt x="5355" y="12876"/>
                  </a:lnTo>
                  <a:lnTo>
                    <a:pt x="5736" y="12896"/>
                  </a:lnTo>
                  <a:lnTo>
                    <a:pt x="6117" y="12896"/>
                  </a:lnTo>
                  <a:lnTo>
                    <a:pt x="6518" y="12876"/>
                  </a:lnTo>
                  <a:lnTo>
                    <a:pt x="6920" y="12836"/>
                  </a:lnTo>
                  <a:lnTo>
                    <a:pt x="7361" y="12756"/>
                  </a:lnTo>
                  <a:lnTo>
                    <a:pt x="7762" y="12655"/>
                  </a:lnTo>
                  <a:lnTo>
                    <a:pt x="8163" y="12555"/>
                  </a:lnTo>
                  <a:lnTo>
                    <a:pt x="8564" y="12415"/>
                  </a:lnTo>
                  <a:lnTo>
                    <a:pt x="8925" y="12254"/>
                  </a:lnTo>
                  <a:lnTo>
                    <a:pt x="9266" y="12074"/>
                  </a:lnTo>
                  <a:lnTo>
                    <a:pt x="9607" y="11873"/>
                  </a:lnTo>
                  <a:lnTo>
                    <a:pt x="9928" y="11673"/>
                  </a:lnTo>
                  <a:lnTo>
                    <a:pt x="10229" y="11432"/>
                  </a:lnTo>
                  <a:lnTo>
                    <a:pt x="10509" y="11191"/>
                  </a:lnTo>
                  <a:lnTo>
                    <a:pt x="10770" y="10931"/>
                  </a:lnTo>
                  <a:lnTo>
                    <a:pt x="11011" y="10670"/>
                  </a:lnTo>
                  <a:lnTo>
                    <a:pt x="11251" y="10369"/>
                  </a:lnTo>
                  <a:lnTo>
                    <a:pt x="11452" y="10068"/>
                  </a:lnTo>
                  <a:lnTo>
                    <a:pt x="11652" y="9767"/>
                  </a:lnTo>
                  <a:lnTo>
                    <a:pt x="11833" y="9447"/>
                  </a:lnTo>
                  <a:lnTo>
                    <a:pt x="11973" y="9166"/>
                  </a:lnTo>
                  <a:lnTo>
                    <a:pt x="12094" y="8865"/>
                  </a:lnTo>
                  <a:lnTo>
                    <a:pt x="12194" y="8584"/>
                  </a:lnTo>
                  <a:lnTo>
                    <a:pt x="12294" y="8283"/>
                  </a:lnTo>
                  <a:lnTo>
                    <a:pt x="12394" y="7983"/>
                  </a:lnTo>
                  <a:lnTo>
                    <a:pt x="12455" y="7662"/>
                  </a:lnTo>
                  <a:lnTo>
                    <a:pt x="12515" y="7361"/>
                  </a:lnTo>
                  <a:lnTo>
                    <a:pt x="12555" y="7040"/>
                  </a:lnTo>
                  <a:lnTo>
                    <a:pt x="12595" y="6719"/>
                  </a:lnTo>
                  <a:lnTo>
                    <a:pt x="12615" y="6398"/>
                  </a:lnTo>
                  <a:lnTo>
                    <a:pt x="12615" y="6077"/>
                  </a:lnTo>
                  <a:lnTo>
                    <a:pt x="12615" y="5757"/>
                  </a:lnTo>
                  <a:lnTo>
                    <a:pt x="12575" y="5436"/>
                  </a:lnTo>
                  <a:lnTo>
                    <a:pt x="12555" y="5115"/>
                  </a:lnTo>
                  <a:lnTo>
                    <a:pt x="12495" y="4794"/>
                  </a:lnTo>
                  <a:lnTo>
                    <a:pt x="12435" y="4473"/>
                  </a:lnTo>
                  <a:lnTo>
                    <a:pt x="12314" y="4032"/>
                  </a:lnTo>
                  <a:lnTo>
                    <a:pt x="12174" y="3591"/>
                  </a:lnTo>
                  <a:lnTo>
                    <a:pt x="11973" y="3190"/>
                  </a:lnTo>
                  <a:lnTo>
                    <a:pt x="11753" y="2768"/>
                  </a:lnTo>
                  <a:lnTo>
                    <a:pt x="11492" y="2387"/>
                  </a:lnTo>
                  <a:lnTo>
                    <a:pt x="11211" y="2026"/>
                  </a:lnTo>
                  <a:lnTo>
                    <a:pt x="10890" y="1686"/>
                  </a:lnTo>
                  <a:lnTo>
                    <a:pt x="10549" y="1365"/>
                  </a:lnTo>
                  <a:lnTo>
                    <a:pt x="10188" y="1064"/>
                  </a:lnTo>
                  <a:lnTo>
                    <a:pt x="9807" y="803"/>
                  </a:lnTo>
                  <a:lnTo>
                    <a:pt x="9386" y="583"/>
                  </a:lnTo>
                  <a:lnTo>
                    <a:pt x="8945" y="382"/>
                  </a:lnTo>
                  <a:lnTo>
                    <a:pt x="8504" y="222"/>
                  </a:lnTo>
                  <a:lnTo>
                    <a:pt x="8023" y="101"/>
                  </a:lnTo>
                  <a:lnTo>
                    <a:pt x="7541" y="21"/>
                  </a:lnTo>
                  <a:lnTo>
                    <a:pt x="7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fill="none" extrusionOk="0">
                  <a:moveTo>
                    <a:pt x="11833" y="9447"/>
                  </a:moveTo>
                  <a:lnTo>
                    <a:pt x="11833" y="9447"/>
                  </a:lnTo>
                  <a:lnTo>
                    <a:pt x="11652" y="9767"/>
                  </a:lnTo>
                  <a:lnTo>
                    <a:pt x="11452" y="10068"/>
                  </a:lnTo>
                  <a:lnTo>
                    <a:pt x="11251" y="10369"/>
                  </a:lnTo>
                  <a:lnTo>
                    <a:pt x="11011" y="10670"/>
                  </a:lnTo>
                  <a:lnTo>
                    <a:pt x="10770" y="10931"/>
                  </a:lnTo>
                  <a:lnTo>
                    <a:pt x="10509" y="11191"/>
                  </a:lnTo>
                  <a:lnTo>
                    <a:pt x="10229" y="11432"/>
                  </a:lnTo>
                  <a:lnTo>
                    <a:pt x="9928" y="11673"/>
                  </a:lnTo>
                  <a:lnTo>
                    <a:pt x="9607" y="11873"/>
                  </a:lnTo>
                  <a:lnTo>
                    <a:pt x="9266" y="12074"/>
                  </a:lnTo>
                  <a:lnTo>
                    <a:pt x="8925" y="12254"/>
                  </a:lnTo>
                  <a:lnTo>
                    <a:pt x="8564" y="12415"/>
                  </a:lnTo>
                  <a:lnTo>
                    <a:pt x="8163" y="12555"/>
                  </a:lnTo>
                  <a:lnTo>
                    <a:pt x="7762" y="12655"/>
                  </a:lnTo>
                  <a:lnTo>
                    <a:pt x="7361" y="12756"/>
                  </a:lnTo>
                  <a:lnTo>
                    <a:pt x="6920" y="12836"/>
                  </a:lnTo>
                  <a:lnTo>
                    <a:pt x="6920" y="12836"/>
                  </a:lnTo>
                  <a:lnTo>
                    <a:pt x="6518" y="12876"/>
                  </a:lnTo>
                  <a:lnTo>
                    <a:pt x="6117" y="12896"/>
                  </a:lnTo>
                  <a:lnTo>
                    <a:pt x="5736" y="12896"/>
                  </a:lnTo>
                  <a:lnTo>
                    <a:pt x="5355" y="12876"/>
                  </a:lnTo>
                  <a:lnTo>
                    <a:pt x="4994" y="12836"/>
                  </a:lnTo>
                  <a:lnTo>
                    <a:pt x="4633" y="12776"/>
                  </a:lnTo>
                  <a:lnTo>
                    <a:pt x="4292" y="12695"/>
                  </a:lnTo>
                  <a:lnTo>
                    <a:pt x="3951" y="12595"/>
                  </a:lnTo>
                  <a:lnTo>
                    <a:pt x="3631" y="12495"/>
                  </a:lnTo>
                  <a:lnTo>
                    <a:pt x="3330" y="12355"/>
                  </a:lnTo>
                  <a:lnTo>
                    <a:pt x="3029" y="12214"/>
                  </a:lnTo>
                  <a:lnTo>
                    <a:pt x="2748" y="12054"/>
                  </a:lnTo>
                  <a:lnTo>
                    <a:pt x="2467" y="11873"/>
                  </a:lnTo>
                  <a:lnTo>
                    <a:pt x="2207" y="11673"/>
                  </a:lnTo>
                  <a:lnTo>
                    <a:pt x="1966" y="11472"/>
                  </a:lnTo>
                  <a:lnTo>
                    <a:pt x="1725" y="11252"/>
                  </a:lnTo>
                  <a:lnTo>
                    <a:pt x="1505" y="11011"/>
                  </a:lnTo>
                  <a:lnTo>
                    <a:pt x="1304" y="10770"/>
                  </a:lnTo>
                  <a:lnTo>
                    <a:pt x="1104" y="10510"/>
                  </a:lnTo>
                  <a:lnTo>
                    <a:pt x="923" y="10249"/>
                  </a:lnTo>
                  <a:lnTo>
                    <a:pt x="763" y="9948"/>
                  </a:lnTo>
                  <a:lnTo>
                    <a:pt x="622" y="9667"/>
                  </a:lnTo>
                  <a:lnTo>
                    <a:pt x="482" y="9366"/>
                  </a:lnTo>
                  <a:lnTo>
                    <a:pt x="362" y="9046"/>
                  </a:lnTo>
                  <a:lnTo>
                    <a:pt x="261" y="8725"/>
                  </a:lnTo>
                  <a:lnTo>
                    <a:pt x="181" y="8404"/>
                  </a:lnTo>
                  <a:lnTo>
                    <a:pt x="101" y="8063"/>
                  </a:lnTo>
                  <a:lnTo>
                    <a:pt x="41" y="7722"/>
                  </a:lnTo>
                  <a:lnTo>
                    <a:pt x="21" y="7381"/>
                  </a:lnTo>
                  <a:lnTo>
                    <a:pt x="1" y="7020"/>
                  </a:lnTo>
                  <a:lnTo>
                    <a:pt x="1" y="6659"/>
                  </a:lnTo>
                  <a:lnTo>
                    <a:pt x="1" y="6298"/>
                  </a:lnTo>
                  <a:lnTo>
                    <a:pt x="1" y="6298"/>
                  </a:lnTo>
                  <a:lnTo>
                    <a:pt x="61" y="5797"/>
                  </a:lnTo>
                  <a:lnTo>
                    <a:pt x="161" y="5315"/>
                  </a:lnTo>
                  <a:lnTo>
                    <a:pt x="302" y="4814"/>
                  </a:lnTo>
                  <a:lnTo>
                    <a:pt x="502" y="4353"/>
                  </a:lnTo>
                  <a:lnTo>
                    <a:pt x="723" y="3871"/>
                  </a:lnTo>
                  <a:lnTo>
                    <a:pt x="983" y="3430"/>
                  </a:lnTo>
                  <a:lnTo>
                    <a:pt x="1284" y="2989"/>
                  </a:lnTo>
                  <a:lnTo>
                    <a:pt x="1605" y="2588"/>
                  </a:lnTo>
                  <a:lnTo>
                    <a:pt x="1966" y="2187"/>
                  </a:lnTo>
                  <a:lnTo>
                    <a:pt x="2367" y="1826"/>
                  </a:lnTo>
                  <a:lnTo>
                    <a:pt x="2768" y="1465"/>
                  </a:lnTo>
                  <a:lnTo>
                    <a:pt x="3209" y="1164"/>
                  </a:lnTo>
                  <a:lnTo>
                    <a:pt x="3691" y="883"/>
                  </a:lnTo>
                  <a:lnTo>
                    <a:pt x="4172" y="623"/>
                  </a:lnTo>
                  <a:lnTo>
                    <a:pt x="4673" y="422"/>
                  </a:lnTo>
                  <a:lnTo>
                    <a:pt x="5195" y="242"/>
                  </a:lnTo>
                  <a:lnTo>
                    <a:pt x="5195" y="242"/>
                  </a:lnTo>
                  <a:lnTo>
                    <a:pt x="5676" y="121"/>
                  </a:lnTo>
                  <a:lnTo>
                    <a:pt x="6137" y="41"/>
                  </a:lnTo>
                  <a:lnTo>
                    <a:pt x="6599" y="1"/>
                  </a:lnTo>
                  <a:lnTo>
                    <a:pt x="7040" y="1"/>
                  </a:lnTo>
                  <a:lnTo>
                    <a:pt x="7040" y="1"/>
                  </a:lnTo>
                  <a:lnTo>
                    <a:pt x="7541" y="21"/>
                  </a:lnTo>
                  <a:lnTo>
                    <a:pt x="8023" y="101"/>
                  </a:lnTo>
                  <a:lnTo>
                    <a:pt x="8504" y="222"/>
                  </a:lnTo>
                  <a:lnTo>
                    <a:pt x="8945" y="382"/>
                  </a:lnTo>
                  <a:lnTo>
                    <a:pt x="9386" y="583"/>
                  </a:lnTo>
                  <a:lnTo>
                    <a:pt x="9807" y="803"/>
                  </a:lnTo>
                  <a:lnTo>
                    <a:pt x="10188" y="1064"/>
                  </a:lnTo>
                  <a:lnTo>
                    <a:pt x="10549" y="1365"/>
                  </a:lnTo>
                  <a:lnTo>
                    <a:pt x="10890" y="1686"/>
                  </a:lnTo>
                  <a:lnTo>
                    <a:pt x="11211" y="2026"/>
                  </a:lnTo>
                  <a:lnTo>
                    <a:pt x="11492" y="2387"/>
                  </a:lnTo>
                  <a:lnTo>
                    <a:pt x="11753" y="2768"/>
                  </a:lnTo>
                  <a:lnTo>
                    <a:pt x="11973" y="3190"/>
                  </a:lnTo>
                  <a:lnTo>
                    <a:pt x="12174" y="3591"/>
                  </a:lnTo>
                  <a:lnTo>
                    <a:pt x="12314" y="4032"/>
                  </a:lnTo>
                  <a:lnTo>
                    <a:pt x="12435" y="4473"/>
                  </a:lnTo>
                  <a:lnTo>
                    <a:pt x="12435" y="4473"/>
                  </a:lnTo>
                  <a:lnTo>
                    <a:pt x="12495" y="4794"/>
                  </a:lnTo>
                  <a:lnTo>
                    <a:pt x="12555" y="5115"/>
                  </a:lnTo>
                  <a:lnTo>
                    <a:pt x="12575" y="5436"/>
                  </a:lnTo>
                  <a:lnTo>
                    <a:pt x="12615" y="5757"/>
                  </a:lnTo>
                  <a:lnTo>
                    <a:pt x="12615" y="6077"/>
                  </a:lnTo>
                  <a:lnTo>
                    <a:pt x="12615" y="6398"/>
                  </a:lnTo>
                  <a:lnTo>
                    <a:pt x="12595" y="6719"/>
                  </a:lnTo>
                  <a:lnTo>
                    <a:pt x="12555" y="7040"/>
                  </a:lnTo>
                  <a:lnTo>
                    <a:pt x="12515" y="7361"/>
                  </a:lnTo>
                  <a:lnTo>
                    <a:pt x="12455" y="7662"/>
                  </a:lnTo>
                  <a:lnTo>
                    <a:pt x="12394" y="7983"/>
                  </a:lnTo>
                  <a:lnTo>
                    <a:pt x="12294" y="8283"/>
                  </a:lnTo>
                  <a:lnTo>
                    <a:pt x="12194" y="8584"/>
                  </a:lnTo>
                  <a:lnTo>
                    <a:pt x="12094" y="8865"/>
                  </a:lnTo>
                  <a:lnTo>
                    <a:pt x="11973" y="9166"/>
                  </a:lnTo>
                  <a:lnTo>
                    <a:pt x="11833" y="94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extrusionOk="0">
                  <a:moveTo>
                    <a:pt x="3891" y="0"/>
                  </a:moveTo>
                  <a:lnTo>
                    <a:pt x="3510" y="60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fill="none" extrusionOk="0">
                  <a:moveTo>
                    <a:pt x="21" y="3770"/>
                  </a:move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lnTo>
                    <a:pt x="3891" y="0"/>
                  </a:lnTo>
                  <a:lnTo>
                    <a:pt x="3510" y="60"/>
                  </a:lnTo>
                  <a:lnTo>
                    <a:pt x="3129" y="141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extrusionOk="0">
                  <a:moveTo>
                    <a:pt x="6859" y="1"/>
                  </a:move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685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fill="none" extrusionOk="0">
                  <a:moveTo>
                    <a:pt x="6859" y="1"/>
                  </a:moveTo>
                  <a:lnTo>
                    <a:pt x="6859" y="1"/>
                  </a:ln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7040" y="21"/>
                  </a:lnTo>
                  <a:lnTo>
                    <a:pt x="68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11023200" y="3347825"/>
              <a:ext cx="69225" cy="113825"/>
            </a:xfrm>
            <a:custGeom>
              <a:avLst/>
              <a:gdLst/>
              <a:ahLst/>
              <a:cxnLst/>
              <a:rect l="l" t="t" r="r" b="b"/>
              <a:pathLst>
                <a:path w="2769" h="4553" extrusionOk="0">
                  <a:moveTo>
                    <a:pt x="141" y="1"/>
                  </a:moveTo>
                  <a:lnTo>
                    <a:pt x="61" y="341"/>
                  </a:lnTo>
                  <a:lnTo>
                    <a:pt x="21" y="702"/>
                  </a:lnTo>
                  <a:lnTo>
                    <a:pt x="1" y="1043"/>
                  </a:lnTo>
                  <a:lnTo>
                    <a:pt x="21" y="1384"/>
                  </a:lnTo>
                  <a:lnTo>
                    <a:pt x="61" y="1705"/>
                  </a:lnTo>
                  <a:lnTo>
                    <a:pt x="121" y="2026"/>
                  </a:lnTo>
                  <a:lnTo>
                    <a:pt x="221" y="2327"/>
                  </a:lnTo>
                  <a:lnTo>
                    <a:pt x="341" y="2628"/>
                  </a:lnTo>
                  <a:lnTo>
                    <a:pt x="462" y="2908"/>
                  </a:lnTo>
                  <a:lnTo>
                    <a:pt x="622" y="3169"/>
                  </a:lnTo>
                  <a:lnTo>
                    <a:pt x="803" y="3410"/>
                  </a:lnTo>
                  <a:lnTo>
                    <a:pt x="1003" y="3630"/>
                  </a:lnTo>
                  <a:lnTo>
                    <a:pt x="1224" y="3851"/>
                  </a:lnTo>
                  <a:lnTo>
                    <a:pt x="1465" y="4032"/>
                  </a:lnTo>
                  <a:lnTo>
                    <a:pt x="1725" y="4192"/>
                  </a:lnTo>
                  <a:lnTo>
                    <a:pt x="2006" y="4332"/>
                  </a:lnTo>
                  <a:lnTo>
                    <a:pt x="2307" y="4453"/>
                  </a:lnTo>
                  <a:lnTo>
                    <a:pt x="2628" y="4553"/>
                  </a:lnTo>
                  <a:lnTo>
                    <a:pt x="2768" y="4212"/>
                  </a:lnTo>
                  <a:lnTo>
                    <a:pt x="2507" y="4072"/>
                  </a:lnTo>
                  <a:lnTo>
                    <a:pt x="2267" y="3911"/>
                  </a:lnTo>
                  <a:lnTo>
                    <a:pt x="2026" y="3751"/>
                  </a:lnTo>
                  <a:lnTo>
                    <a:pt x="1805" y="3570"/>
                  </a:lnTo>
                  <a:lnTo>
                    <a:pt x="1585" y="3390"/>
                  </a:lnTo>
                  <a:lnTo>
                    <a:pt x="1384" y="3169"/>
                  </a:lnTo>
                  <a:lnTo>
                    <a:pt x="1204" y="2949"/>
                  </a:lnTo>
                  <a:lnTo>
                    <a:pt x="1043" y="2708"/>
                  </a:lnTo>
                  <a:lnTo>
                    <a:pt x="843" y="2367"/>
                  </a:lnTo>
                  <a:lnTo>
                    <a:pt x="682" y="2046"/>
                  </a:lnTo>
                  <a:lnTo>
                    <a:pt x="542" y="1705"/>
                  </a:lnTo>
                  <a:lnTo>
                    <a:pt x="402" y="1364"/>
                  </a:lnTo>
                  <a:lnTo>
                    <a:pt x="301" y="1023"/>
                  </a:lnTo>
                  <a:lnTo>
                    <a:pt x="241" y="682"/>
                  </a:lnTo>
                  <a:lnTo>
                    <a:pt x="181" y="34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extrusionOk="0">
                  <a:moveTo>
                    <a:pt x="5816" y="1"/>
                  </a:moveTo>
                  <a:lnTo>
                    <a:pt x="5516" y="21"/>
                  </a:lnTo>
                  <a:lnTo>
                    <a:pt x="5195" y="41"/>
                  </a:lnTo>
                  <a:lnTo>
                    <a:pt x="4894" y="81"/>
                  </a:lnTo>
                  <a:lnTo>
                    <a:pt x="4613" y="121"/>
                  </a:lnTo>
                  <a:lnTo>
                    <a:pt x="4312" y="201"/>
                  </a:lnTo>
                  <a:lnTo>
                    <a:pt x="4031" y="282"/>
                  </a:lnTo>
                  <a:lnTo>
                    <a:pt x="3751" y="382"/>
                  </a:lnTo>
                  <a:lnTo>
                    <a:pt x="3490" y="482"/>
                  </a:lnTo>
                  <a:lnTo>
                    <a:pt x="3229" y="603"/>
                  </a:lnTo>
                  <a:lnTo>
                    <a:pt x="2969" y="743"/>
                  </a:lnTo>
                  <a:lnTo>
                    <a:pt x="2728" y="903"/>
                  </a:lnTo>
                  <a:lnTo>
                    <a:pt x="2487" y="1064"/>
                  </a:lnTo>
                  <a:lnTo>
                    <a:pt x="2267" y="1224"/>
                  </a:lnTo>
                  <a:lnTo>
                    <a:pt x="2046" y="1405"/>
                  </a:lnTo>
                  <a:lnTo>
                    <a:pt x="1825" y="1605"/>
                  </a:lnTo>
                  <a:lnTo>
                    <a:pt x="1625" y="1806"/>
                  </a:lnTo>
                  <a:lnTo>
                    <a:pt x="1444" y="2006"/>
                  </a:lnTo>
                  <a:lnTo>
                    <a:pt x="1264" y="2227"/>
                  </a:lnTo>
                  <a:lnTo>
                    <a:pt x="1083" y="2448"/>
                  </a:lnTo>
                  <a:lnTo>
                    <a:pt x="943" y="2688"/>
                  </a:lnTo>
                  <a:lnTo>
                    <a:pt x="783" y="2929"/>
                  </a:lnTo>
                  <a:lnTo>
                    <a:pt x="662" y="3190"/>
                  </a:lnTo>
                  <a:lnTo>
                    <a:pt x="542" y="3430"/>
                  </a:lnTo>
                  <a:lnTo>
                    <a:pt x="422" y="3691"/>
                  </a:lnTo>
                  <a:lnTo>
                    <a:pt x="341" y="3952"/>
                  </a:lnTo>
                  <a:lnTo>
                    <a:pt x="261" y="4232"/>
                  </a:lnTo>
                  <a:lnTo>
                    <a:pt x="181" y="4493"/>
                  </a:lnTo>
                  <a:lnTo>
                    <a:pt x="121" y="4854"/>
                  </a:lnTo>
                  <a:lnTo>
                    <a:pt x="61" y="5195"/>
                  </a:lnTo>
                  <a:lnTo>
                    <a:pt x="41" y="5556"/>
                  </a:lnTo>
                  <a:lnTo>
                    <a:pt x="21" y="5897"/>
                  </a:lnTo>
                  <a:lnTo>
                    <a:pt x="1" y="6238"/>
                  </a:lnTo>
                  <a:lnTo>
                    <a:pt x="21" y="6599"/>
                  </a:lnTo>
                  <a:lnTo>
                    <a:pt x="61" y="6940"/>
                  </a:lnTo>
                  <a:lnTo>
                    <a:pt x="101" y="7281"/>
                  </a:lnTo>
                  <a:lnTo>
                    <a:pt x="161" y="7622"/>
                  </a:lnTo>
                  <a:lnTo>
                    <a:pt x="221" y="7963"/>
                  </a:lnTo>
                  <a:lnTo>
                    <a:pt x="321" y="8283"/>
                  </a:lnTo>
                  <a:lnTo>
                    <a:pt x="422" y="8624"/>
                  </a:lnTo>
                  <a:lnTo>
                    <a:pt x="542" y="8925"/>
                  </a:lnTo>
                  <a:lnTo>
                    <a:pt x="682" y="9246"/>
                  </a:lnTo>
                  <a:lnTo>
                    <a:pt x="843" y="9547"/>
                  </a:lnTo>
                  <a:lnTo>
                    <a:pt x="1003" y="9848"/>
                  </a:lnTo>
                  <a:lnTo>
                    <a:pt x="1184" y="10128"/>
                  </a:lnTo>
                  <a:lnTo>
                    <a:pt x="1384" y="10409"/>
                  </a:lnTo>
                  <a:lnTo>
                    <a:pt x="1605" y="10670"/>
                  </a:lnTo>
                  <a:lnTo>
                    <a:pt x="1825" y="10931"/>
                  </a:lnTo>
                  <a:lnTo>
                    <a:pt x="2066" y="11171"/>
                  </a:lnTo>
                  <a:lnTo>
                    <a:pt x="2327" y="11392"/>
                  </a:lnTo>
                  <a:lnTo>
                    <a:pt x="2608" y="11612"/>
                  </a:lnTo>
                  <a:lnTo>
                    <a:pt x="2888" y="11813"/>
                  </a:lnTo>
                  <a:lnTo>
                    <a:pt x="3189" y="12014"/>
                  </a:lnTo>
                  <a:lnTo>
                    <a:pt x="3510" y="12174"/>
                  </a:lnTo>
                  <a:lnTo>
                    <a:pt x="3831" y="12334"/>
                  </a:lnTo>
                  <a:lnTo>
                    <a:pt x="4192" y="12475"/>
                  </a:lnTo>
                  <a:lnTo>
                    <a:pt x="4553" y="12595"/>
                  </a:lnTo>
                  <a:lnTo>
                    <a:pt x="4914" y="12695"/>
                  </a:lnTo>
                  <a:lnTo>
                    <a:pt x="5315" y="12776"/>
                  </a:lnTo>
                  <a:lnTo>
                    <a:pt x="5716" y="12856"/>
                  </a:lnTo>
                  <a:lnTo>
                    <a:pt x="6137" y="12896"/>
                  </a:lnTo>
                  <a:lnTo>
                    <a:pt x="6558" y="12916"/>
                  </a:lnTo>
                  <a:lnTo>
                    <a:pt x="6959" y="12916"/>
                  </a:lnTo>
                  <a:lnTo>
                    <a:pt x="7361" y="12896"/>
                  </a:lnTo>
                  <a:lnTo>
                    <a:pt x="7742" y="12836"/>
                  </a:lnTo>
                  <a:lnTo>
                    <a:pt x="8103" y="12776"/>
                  </a:lnTo>
                  <a:lnTo>
                    <a:pt x="8464" y="12695"/>
                  </a:lnTo>
                  <a:lnTo>
                    <a:pt x="8804" y="12575"/>
                  </a:lnTo>
                  <a:lnTo>
                    <a:pt x="9145" y="12455"/>
                  </a:lnTo>
                  <a:lnTo>
                    <a:pt x="9466" y="12294"/>
                  </a:lnTo>
                  <a:lnTo>
                    <a:pt x="9767" y="12134"/>
                  </a:lnTo>
                  <a:lnTo>
                    <a:pt x="10068" y="11953"/>
                  </a:lnTo>
                  <a:lnTo>
                    <a:pt x="10349" y="11753"/>
                  </a:lnTo>
                  <a:lnTo>
                    <a:pt x="10609" y="11552"/>
                  </a:lnTo>
                  <a:lnTo>
                    <a:pt x="10850" y="11312"/>
                  </a:lnTo>
                  <a:lnTo>
                    <a:pt x="11091" y="11071"/>
                  </a:lnTo>
                  <a:lnTo>
                    <a:pt x="11291" y="10830"/>
                  </a:lnTo>
                  <a:lnTo>
                    <a:pt x="11472" y="10590"/>
                  </a:lnTo>
                  <a:lnTo>
                    <a:pt x="11652" y="10349"/>
                  </a:lnTo>
                  <a:lnTo>
                    <a:pt x="11813" y="10088"/>
                  </a:lnTo>
                  <a:lnTo>
                    <a:pt x="11953" y="9808"/>
                  </a:lnTo>
                  <a:lnTo>
                    <a:pt x="12093" y="9527"/>
                  </a:lnTo>
                  <a:lnTo>
                    <a:pt x="12214" y="9226"/>
                  </a:lnTo>
                  <a:lnTo>
                    <a:pt x="12314" y="8945"/>
                  </a:lnTo>
                  <a:lnTo>
                    <a:pt x="12394" y="8624"/>
                  </a:lnTo>
                  <a:lnTo>
                    <a:pt x="12474" y="8324"/>
                  </a:lnTo>
                  <a:lnTo>
                    <a:pt x="12535" y="8003"/>
                  </a:lnTo>
                  <a:lnTo>
                    <a:pt x="12595" y="7662"/>
                  </a:lnTo>
                  <a:lnTo>
                    <a:pt x="12615" y="7341"/>
                  </a:lnTo>
                  <a:lnTo>
                    <a:pt x="12635" y="7000"/>
                  </a:lnTo>
                  <a:lnTo>
                    <a:pt x="12635" y="6659"/>
                  </a:lnTo>
                  <a:lnTo>
                    <a:pt x="12615" y="6318"/>
                  </a:lnTo>
                  <a:lnTo>
                    <a:pt x="12575" y="5877"/>
                  </a:lnTo>
                  <a:lnTo>
                    <a:pt x="12494" y="5436"/>
                  </a:lnTo>
                  <a:lnTo>
                    <a:pt x="12374" y="5015"/>
                  </a:lnTo>
                  <a:lnTo>
                    <a:pt x="12214" y="4593"/>
                  </a:lnTo>
                  <a:lnTo>
                    <a:pt x="12033" y="4172"/>
                  </a:lnTo>
                  <a:lnTo>
                    <a:pt x="11833" y="3771"/>
                  </a:lnTo>
                  <a:lnTo>
                    <a:pt x="11592" y="3370"/>
                  </a:lnTo>
                  <a:lnTo>
                    <a:pt x="11331" y="2989"/>
                  </a:lnTo>
                  <a:lnTo>
                    <a:pt x="11030" y="2628"/>
                  </a:lnTo>
                  <a:lnTo>
                    <a:pt x="10730" y="2267"/>
                  </a:lnTo>
                  <a:lnTo>
                    <a:pt x="10389" y="1946"/>
                  </a:lnTo>
                  <a:lnTo>
                    <a:pt x="10028" y="1625"/>
                  </a:lnTo>
                  <a:lnTo>
                    <a:pt x="9647" y="1345"/>
                  </a:lnTo>
                  <a:lnTo>
                    <a:pt x="9246" y="1084"/>
                  </a:lnTo>
                  <a:lnTo>
                    <a:pt x="8825" y="843"/>
                  </a:lnTo>
                  <a:lnTo>
                    <a:pt x="8403" y="623"/>
                  </a:lnTo>
                  <a:lnTo>
                    <a:pt x="7922" y="422"/>
                  </a:lnTo>
                  <a:lnTo>
                    <a:pt x="7421" y="262"/>
                  </a:lnTo>
                  <a:lnTo>
                    <a:pt x="7100" y="161"/>
                  </a:lnTo>
                  <a:lnTo>
                    <a:pt x="6779" y="101"/>
                  </a:lnTo>
                  <a:lnTo>
                    <a:pt x="6458" y="61"/>
                  </a:lnTo>
                  <a:lnTo>
                    <a:pt x="6137" y="21"/>
                  </a:lnTo>
                  <a:lnTo>
                    <a:pt x="58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fill="none" extrusionOk="0">
                  <a:moveTo>
                    <a:pt x="11091" y="11071"/>
                  </a:moveTo>
                  <a:lnTo>
                    <a:pt x="11091" y="11071"/>
                  </a:lnTo>
                  <a:lnTo>
                    <a:pt x="10850" y="11312"/>
                  </a:lnTo>
                  <a:lnTo>
                    <a:pt x="10609" y="11552"/>
                  </a:lnTo>
                  <a:lnTo>
                    <a:pt x="10349" y="11753"/>
                  </a:lnTo>
                  <a:lnTo>
                    <a:pt x="10068" y="11953"/>
                  </a:lnTo>
                  <a:lnTo>
                    <a:pt x="9767" y="12134"/>
                  </a:lnTo>
                  <a:lnTo>
                    <a:pt x="9466" y="12294"/>
                  </a:lnTo>
                  <a:lnTo>
                    <a:pt x="9145" y="12455"/>
                  </a:lnTo>
                  <a:lnTo>
                    <a:pt x="8804" y="12575"/>
                  </a:lnTo>
                  <a:lnTo>
                    <a:pt x="8464" y="12695"/>
                  </a:lnTo>
                  <a:lnTo>
                    <a:pt x="8103" y="12776"/>
                  </a:lnTo>
                  <a:lnTo>
                    <a:pt x="7742" y="12836"/>
                  </a:lnTo>
                  <a:lnTo>
                    <a:pt x="7361" y="12896"/>
                  </a:lnTo>
                  <a:lnTo>
                    <a:pt x="6959" y="12916"/>
                  </a:lnTo>
                  <a:lnTo>
                    <a:pt x="6558" y="12916"/>
                  </a:lnTo>
                  <a:lnTo>
                    <a:pt x="6137" y="12896"/>
                  </a:lnTo>
                  <a:lnTo>
                    <a:pt x="5716" y="12856"/>
                  </a:lnTo>
                  <a:lnTo>
                    <a:pt x="5716" y="12856"/>
                  </a:lnTo>
                  <a:lnTo>
                    <a:pt x="5315" y="12776"/>
                  </a:lnTo>
                  <a:lnTo>
                    <a:pt x="4914" y="12695"/>
                  </a:lnTo>
                  <a:lnTo>
                    <a:pt x="4553" y="12595"/>
                  </a:lnTo>
                  <a:lnTo>
                    <a:pt x="4192" y="12475"/>
                  </a:lnTo>
                  <a:lnTo>
                    <a:pt x="3831" y="12334"/>
                  </a:lnTo>
                  <a:lnTo>
                    <a:pt x="3510" y="12174"/>
                  </a:lnTo>
                  <a:lnTo>
                    <a:pt x="3189" y="12014"/>
                  </a:lnTo>
                  <a:lnTo>
                    <a:pt x="2888" y="11813"/>
                  </a:lnTo>
                  <a:lnTo>
                    <a:pt x="2608" y="11612"/>
                  </a:lnTo>
                  <a:lnTo>
                    <a:pt x="2327" y="11392"/>
                  </a:lnTo>
                  <a:lnTo>
                    <a:pt x="2066" y="11171"/>
                  </a:lnTo>
                  <a:lnTo>
                    <a:pt x="1825" y="10931"/>
                  </a:lnTo>
                  <a:lnTo>
                    <a:pt x="1605" y="10670"/>
                  </a:lnTo>
                  <a:lnTo>
                    <a:pt x="1384" y="10409"/>
                  </a:lnTo>
                  <a:lnTo>
                    <a:pt x="1184" y="10128"/>
                  </a:lnTo>
                  <a:lnTo>
                    <a:pt x="1003" y="9848"/>
                  </a:lnTo>
                  <a:lnTo>
                    <a:pt x="843" y="9547"/>
                  </a:lnTo>
                  <a:lnTo>
                    <a:pt x="682" y="9246"/>
                  </a:lnTo>
                  <a:lnTo>
                    <a:pt x="542" y="8925"/>
                  </a:lnTo>
                  <a:lnTo>
                    <a:pt x="422" y="8624"/>
                  </a:lnTo>
                  <a:lnTo>
                    <a:pt x="321" y="8283"/>
                  </a:lnTo>
                  <a:lnTo>
                    <a:pt x="221" y="7963"/>
                  </a:lnTo>
                  <a:lnTo>
                    <a:pt x="161" y="7622"/>
                  </a:lnTo>
                  <a:lnTo>
                    <a:pt x="101" y="7281"/>
                  </a:lnTo>
                  <a:lnTo>
                    <a:pt x="61" y="6940"/>
                  </a:lnTo>
                  <a:lnTo>
                    <a:pt x="21" y="6599"/>
                  </a:lnTo>
                  <a:lnTo>
                    <a:pt x="1" y="6238"/>
                  </a:lnTo>
                  <a:lnTo>
                    <a:pt x="21" y="5897"/>
                  </a:lnTo>
                  <a:lnTo>
                    <a:pt x="41" y="5556"/>
                  </a:lnTo>
                  <a:lnTo>
                    <a:pt x="61" y="5195"/>
                  </a:lnTo>
                  <a:lnTo>
                    <a:pt x="121" y="4854"/>
                  </a:lnTo>
                  <a:lnTo>
                    <a:pt x="181" y="4493"/>
                  </a:lnTo>
                  <a:lnTo>
                    <a:pt x="181" y="4493"/>
                  </a:lnTo>
                  <a:lnTo>
                    <a:pt x="261" y="4232"/>
                  </a:lnTo>
                  <a:lnTo>
                    <a:pt x="341" y="3952"/>
                  </a:lnTo>
                  <a:lnTo>
                    <a:pt x="422" y="3691"/>
                  </a:lnTo>
                  <a:lnTo>
                    <a:pt x="542" y="3430"/>
                  </a:lnTo>
                  <a:lnTo>
                    <a:pt x="662" y="3190"/>
                  </a:lnTo>
                  <a:lnTo>
                    <a:pt x="783" y="2929"/>
                  </a:lnTo>
                  <a:lnTo>
                    <a:pt x="943" y="2688"/>
                  </a:lnTo>
                  <a:lnTo>
                    <a:pt x="1083" y="2448"/>
                  </a:lnTo>
                  <a:lnTo>
                    <a:pt x="1264" y="2227"/>
                  </a:lnTo>
                  <a:lnTo>
                    <a:pt x="1444" y="2006"/>
                  </a:lnTo>
                  <a:lnTo>
                    <a:pt x="1625" y="1806"/>
                  </a:lnTo>
                  <a:lnTo>
                    <a:pt x="1825" y="1605"/>
                  </a:lnTo>
                  <a:lnTo>
                    <a:pt x="2046" y="1405"/>
                  </a:lnTo>
                  <a:lnTo>
                    <a:pt x="2267" y="1224"/>
                  </a:lnTo>
                  <a:lnTo>
                    <a:pt x="2487" y="1064"/>
                  </a:lnTo>
                  <a:lnTo>
                    <a:pt x="2728" y="903"/>
                  </a:lnTo>
                  <a:lnTo>
                    <a:pt x="2969" y="743"/>
                  </a:lnTo>
                  <a:lnTo>
                    <a:pt x="3229" y="603"/>
                  </a:lnTo>
                  <a:lnTo>
                    <a:pt x="3490" y="482"/>
                  </a:lnTo>
                  <a:lnTo>
                    <a:pt x="3751" y="382"/>
                  </a:lnTo>
                  <a:lnTo>
                    <a:pt x="4031" y="282"/>
                  </a:lnTo>
                  <a:lnTo>
                    <a:pt x="4312" y="201"/>
                  </a:lnTo>
                  <a:lnTo>
                    <a:pt x="4613" y="121"/>
                  </a:lnTo>
                  <a:lnTo>
                    <a:pt x="4894" y="81"/>
                  </a:lnTo>
                  <a:lnTo>
                    <a:pt x="5195" y="41"/>
                  </a:lnTo>
                  <a:lnTo>
                    <a:pt x="5516" y="21"/>
                  </a:lnTo>
                  <a:lnTo>
                    <a:pt x="5816" y="1"/>
                  </a:lnTo>
                  <a:lnTo>
                    <a:pt x="6137" y="21"/>
                  </a:lnTo>
                  <a:lnTo>
                    <a:pt x="6458" y="61"/>
                  </a:lnTo>
                  <a:lnTo>
                    <a:pt x="6779" y="101"/>
                  </a:lnTo>
                  <a:lnTo>
                    <a:pt x="7100" y="161"/>
                  </a:lnTo>
                  <a:lnTo>
                    <a:pt x="7421" y="262"/>
                  </a:lnTo>
                  <a:lnTo>
                    <a:pt x="7421" y="262"/>
                  </a:lnTo>
                  <a:lnTo>
                    <a:pt x="7922" y="422"/>
                  </a:lnTo>
                  <a:lnTo>
                    <a:pt x="8403" y="623"/>
                  </a:lnTo>
                  <a:lnTo>
                    <a:pt x="8403" y="623"/>
                  </a:lnTo>
                  <a:lnTo>
                    <a:pt x="8825" y="843"/>
                  </a:lnTo>
                  <a:lnTo>
                    <a:pt x="9246" y="1084"/>
                  </a:lnTo>
                  <a:lnTo>
                    <a:pt x="9647" y="1345"/>
                  </a:lnTo>
                  <a:lnTo>
                    <a:pt x="10028" y="1625"/>
                  </a:lnTo>
                  <a:lnTo>
                    <a:pt x="10389" y="1946"/>
                  </a:lnTo>
                  <a:lnTo>
                    <a:pt x="10730" y="2267"/>
                  </a:lnTo>
                  <a:lnTo>
                    <a:pt x="11030" y="2628"/>
                  </a:lnTo>
                  <a:lnTo>
                    <a:pt x="11331" y="2989"/>
                  </a:lnTo>
                  <a:lnTo>
                    <a:pt x="11592" y="3370"/>
                  </a:lnTo>
                  <a:lnTo>
                    <a:pt x="11833" y="3771"/>
                  </a:lnTo>
                  <a:lnTo>
                    <a:pt x="12033" y="4172"/>
                  </a:lnTo>
                  <a:lnTo>
                    <a:pt x="12214" y="4593"/>
                  </a:lnTo>
                  <a:lnTo>
                    <a:pt x="12374" y="5015"/>
                  </a:lnTo>
                  <a:lnTo>
                    <a:pt x="12494" y="5436"/>
                  </a:lnTo>
                  <a:lnTo>
                    <a:pt x="12575" y="5877"/>
                  </a:lnTo>
                  <a:lnTo>
                    <a:pt x="12615" y="6318"/>
                  </a:lnTo>
                  <a:lnTo>
                    <a:pt x="12615" y="6318"/>
                  </a:lnTo>
                  <a:lnTo>
                    <a:pt x="12635" y="6659"/>
                  </a:lnTo>
                  <a:lnTo>
                    <a:pt x="12635" y="7000"/>
                  </a:lnTo>
                  <a:lnTo>
                    <a:pt x="12615" y="7341"/>
                  </a:lnTo>
                  <a:lnTo>
                    <a:pt x="12595" y="7662"/>
                  </a:lnTo>
                  <a:lnTo>
                    <a:pt x="12535" y="8003"/>
                  </a:lnTo>
                  <a:lnTo>
                    <a:pt x="12474" y="8324"/>
                  </a:lnTo>
                  <a:lnTo>
                    <a:pt x="12394" y="8624"/>
                  </a:lnTo>
                  <a:lnTo>
                    <a:pt x="12314" y="8945"/>
                  </a:lnTo>
                  <a:lnTo>
                    <a:pt x="12214" y="9226"/>
                  </a:lnTo>
                  <a:lnTo>
                    <a:pt x="12093" y="9527"/>
                  </a:lnTo>
                  <a:lnTo>
                    <a:pt x="11953" y="9808"/>
                  </a:lnTo>
                  <a:lnTo>
                    <a:pt x="11813" y="10088"/>
                  </a:lnTo>
                  <a:lnTo>
                    <a:pt x="11652" y="10349"/>
                  </a:lnTo>
                  <a:lnTo>
                    <a:pt x="11472" y="10590"/>
                  </a:lnTo>
                  <a:lnTo>
                    <a:pt x="11291" y="10830"/>
                  </a:lnTo>
                  <a:lnTo>
                    <a:pt x="11091" y="110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extrusionOk="0">
                  <a:moveTo>
                    <a:pt x="3289" y="0"/>
                  </a:moveTo>
                  <a:lnTo>
                    <a:pt x="2928" y="40"/>
                  </a:lnTo>
                  <a:lnTo>
                    <a:pt x="2568" y="121"/>
                  </a:lnTo>
                  <a:lnTo>
                    <a:pt x="2227" y="221"/>
                  </a:lnTo>
                  <a:lnTo>
                    <a:pt x="1926" y="361"/>
                  </a:lnTo>
                  <a:lnTo>
                    <a:pt x="1625" y="522"/>
                  </a:lnTo>
                  <a:lnTo>
                    <a:pt x="1344" y="722"/>
                  </a:lnTo>
                  <a:lnTo>
                    <a:pt x="1083" y="963"/>
                  </a:lnTo>
                  <a:lnTo>
                    <a:pt x="843" y="1203"/>
                  </a:lnTo>
                  <a:lnTo>
                    <a:pt x="642" y="1464"/>
                  </a:lnTo>
                  <a:lnTo>
                    <a:pt x="462" y="1745"/>
                  </a:lnTo>
                  <a:lnTo>
                    <a:pt x="301" y="2046"/>
                  </a:lnTo>
                  <a:lnTo>
                    <a:pt x="181" y="2367"/>
                  </a:lnTo>
                  <a:lnTo>
                    <a:pt x="101" y="2688"/>
                  </a:lnTo>
                  <a:lnTo>
                    <a:pt x="21" y="3109"/>
                  </a:lnTo>
                  <a:lnTo>
                    <a:pt x="1" y="3530"/>
                  </a:lnTo>
                  <a:lnTo>
                    <a:pt x="1" y="3951"/>
                  </a:lnTo>
                  <a:lnTo>
                    <a:pt x="41" y="4352"/>
                  </a:lnTo>
                  <a:lnTo>
                    <a:pt x="121" y="4753"/>
                  </a:lnTo>
                  <a:lnTo>
                    <a:pt x="241" y="5154"/>
                  </a:lnTo>
                  <a:lnTo>
                    <a:pt x="402" y="5535"/>
                  </a:lnTo>
                  <a:lnTo>
                    <a:pt x="582" y="5876"/>
                  </a:lnTo>
                  <a:lnTo>
                    <a:pt x="823" y="6217"/>
                  </a:lnTo>
                  <a:lnTo>
                    <a:pt x="1083" y="6538"/>
                  </a:lnTo>
                  <a:lnTo>
                    <a:pt x="1384" y="6819"/>
                  </a:lnTo>
                  <a:lnTo>
                    <a:pt x="1545" y="6939"/>
                  </a:lnTo>
                  <a:lnTo>
                    <a:pt x="1725" y="7059"/>
                  </a:lnTo>
                  <a:lnTo>
                    <a:pt x="1906" y="7180"/>
                  </a:lnTo>
                  <a:lnTo>
                    <a:pt x="2086" y="7280"/>
                  </a:lnTo>
                  <a:lnTo>
                    <a:pt x="2287" y="7380"/>
                  </a:lnTo>
                  <a:lnTo>
                    <a:pt x="2487" y="7461"/>
                  </a:lnTo>
                  <a:lnTo>
                    <a:pt x="2708" y="7521"/>
                  </a:lnTo>
                  <a:lnTo>
                    <a:pt x="2928" y="7581"/>
                  </a:lnTo>
                  <a:lnTo>
                    <a:pt x="3169" y="7641"/>
                  </a:lnTo>
                  <a:lnTo>
                    <a:pt x="3410" y="7681"/>
                  </a:lnTo>
                  <a:lnTo>
                    <a:pt x="3650" y="7701"/>
                  </a:lnTo>
                  <a:lnTo>
                    <a:pt x="3891" y="7721"/>
                  </a:lnTo>
                  <a:lnTo>
                    <a:pt x="4112" y="7721"/>
                  </a:lnTo>
                  <a:lnTo>
                    <a:pt x="4332" y="7701"/>
                  </a:lnTo>
                  <a:lnTo>
                    <a:pt x="4553" y="7681"/>
                  </a:lnTo>
                  <a:lnTo>
                    <a:pt x="4774" y="7641"/>
                  </a:lnTo>
                  <a:lnTo>
                    <a:pt x="4974" y="7601"/>
                  </a:lnTo>
                  <a:lnTo>
                    <a:pt x="5175" y="7541"/>
                  </a:lnTo>
                  <a:lnTo>
                    <a:pt x="5375" y="7481"/>
                  </a:lnTo>
                  <a:lnTo>
                    <a:pt x="5556" y="7400"/>
                  </a:lnTo>
                  <a:lnTo>
                    <a:pt x="5897" y="7220"/>
                  </a:lnTo>
                  <a:lnTo>
                    <a:pt x="6217" y="6999"/>
                  </a:lnTo>
                  <a:lnTo>
                    <a:pt x="6498" y="6739"/>
                  </a:lnTo>
                  <a:lnTo>
                    <a:pt x="6759" y="6458"/>
                  </a:lnTo>
                  <a:lnTo>
                    <a:pt x="6980" y="6137"/>
                  </a:lnTo>
                  <a:lnTo>
                    <a:pt x="7180" y="5796"/>
                  </a:lnTo>
                  <a:lnTo>
                    <a:pt x="7320" y="5415"/>
                  </a:lnTo>
                  <a:lnTo>
                    <a:pt x="7441" y="5034"/>
                  </a:lnTo>
                  <a:lnTo>
                    <a:pt x="7501" y="4633"/>
                  </a:lnTo>
                  <a:lnTo>
                    <a:pt x="7541" y="4212"/>
                  </a:lnTo>
                  <a:lnTo>
                    <a:pt x="7541" y="3770"/>
                  </a:lnTo>
                  <a:lnTo>
                    <a:pt x="7501" y="3470"/>
                  </a:lnTo>
                  <a:lnTo>
                    <a:pt x="7441" y="3189"/>
                  </a:lnTo>
                  <a:lnTo>
                    <a:pt x="7361" y="2888"/>
                  </a:lnTo>
                  <a:lnTo>
                    <a:pt x="7240" y="2607"/>
                  </a:lnTo>
                  <a:lnTo>
                    <a:pt x="7100" y="2327"/>
                  </a:lnTo>
                  <a:lnTo>
                    <a:pt x="6959" y="2066"/>
                  </a:lnTo>
                  <a:lnTo>
                    <a:pt x="6779" y="1805"/>
                  </a:lnTo>
                  <a:lnTo>
                    <a:pt x="6578" y="1544"/>
                  </a:lnTo>
                  <a:lnTo>
                    <a:pt x="6358" y="1324"/>
                  </a:lnTo>
                  <a:lnTo>
                    <a:pt x="6117" y="1103"/>
                  </a:lnTo>
                  <a:lnTo>
                    <a:pt x="5877" y="883"/>
                  </a:lnTo>
                  <a:lnTo>
                    <a:pt x="5616" y="702"/>
                  </a:lnTo>
                  <a:lnTo>
                    <a:pt x="5335" y="522"/>
                  </a:lnTo>
                  <a:lnTo>
                    <a:pt x="5034" y="381"/>
                  </a:lnTo>
                  <a:lnTo>
                    <a:pt x="4733" y="261"/>
                  </a:lnTo>
                  <a:lnTo>
                    <a:pt x="4433" y="141"/>
                  </a:lnTo>
                  <a:lnTo>
                    <a:pt x="4031" y="60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fill="none" extrusionOk="0">
                  <a:moveTo>
                    <a:pt x="7541" y="3770"/>
                  </a:moveTo>
                  <a:lnTo>
                    <a:pt x="7541" y="3770"/>
                  </a:lnTo>
                  <a:lnTo>
                    <a:pt x="7541" y="4212"/>
                  </a:lnTo>
                  <a:lnTo>
                    <a:pt x="7501" y="4633"/>
                  </a:lnTo>
                  <a:lnTo>
                    <a:pt x="7441" y="5034"/>
                  </a:lnTo>
                  <a:lnTo>
                    <a:pt x="7320" y="5415"/>
                  </a:lnTo>
                  <a:lnTo>
                    <a:pt x="7180" y="5796"/>
                  </a:lnTo>
                  <a:lnTo>
                    <a:pt x="6980" y="6137"/>
                  </a:lnTo>
                  <a:lnTo>
                    <a:pt x="6759" y="6458"/>
                  </a:lnTo>
                  <a:lnTo>
                    <a:pt x="6498" y="6739"/>
                  </a:lnTo>
                  <a:lnTo>
                    <a:pt x="6217" y="6999"/>
                  </a:lnTo>
                  <a:lnTo>
                    <a:pt x="5897" y="7220"/>
                  </a:lnTo>
                  <a:lnTo>
                    <a:pt x="5556" y="7400"/>
                  </a:lnTo>
                  <a:lnTo>
                    <a:pt x="5375" y="7481"/>
                  </a:lnTo>
                  <a:lnTo>
                    <a:pt x="5175" y="7541"/>
                  </a:lnTo>
                  <a:lnTo>
                    <a:pt x="4974" y="7601"/>
                  </a:lnTo>
                  <a:lnTo>
                    <a:pt x="4774" y="7641"/>
                  </a:lnTo>
                  <a:lnTo>
                    <a:pt x="4553" y="7681"/>
                  </a:lnTo>
                  <a:lnTo>
                    <a:pt x="4332" y="7701"/>
                  </a:lnTo>
                  <a:lnTo>
                    <a:pt x="4112" y="7721"/>
                  </a:lnTo>
                  <a:lnTo>
                    <a:pt x="3891" y="7721"/>
                  </a:lnTo>
                  <a:lnTo>
                    <a:pt x="3650" y="7701"/>
                  </a:lnTo>
                  <a:lnTo>
                    <a:pt x="3410" y="7681"/>
                  </a:lnTo>
                  <a:lnTo>
                    <a:pt x="3410" y="7681"/>
                  </a:lnTo>
                  <a:lnTo>
                    <a:pt x="3169" y="7641"/>
                  </a:lnTo>
                  <a:lnTo>
                    <a:pt x="2928" y="7581"/>
                  </a:lnTo>
                  <a:lnTo>
                    <a:pt x="2708" y="7521"/>
                  </a:lnTo>
                  <a:lnTo>
                    <a:pt x="2487" y="7461"/>
                  </a:lnTo>
                  <a:lnTo>
                    <a:pt x="2287" y="7380"/>
                  </a:lnTo>
                  <a:lnTo>
                    <a:pt x="2086" y="7280"/>
                  </a:lnTo>
                  <a:lnTo>
                    <a:pt x="1906" y="7180"/>
                  </a:lnTo>
                  <a:lnTo>
                    <a:pt x="1725" y="7059"/>
                  </a:lnTo>
                  <a:lnTo>
                    <a:pt x="1545" y="6939"/>
                  </a:lnTo>
                  <a:lnTo>
                    <a:pt x="1384" y="6819"/>
                  </a:lnTo>
                  <a:lnTo>
                    <a:pt x="1083" y="6538"/>
                  </a:lnTo>
                  <a:lnTo>
                    <a:pt x="823" y="6217"/>
                  </a:lnTo>
                  <a:lnTo>
                    <a:pt x="582" y="5876"/>
                  </a:lnTo>
                  <a:lnTo>
                    <a:pt x="402" y="5535"/>
                  </a:lnTo>
                  <a:lnTo>
                    <a:pt x="241" y="5154"/>
                  </a:lnTo>
                  <a:lnTo>
                    <a:pt x="121" y="4753"/>
                  </a:lnTo>
                  <a:lnTo>
                    <a:pt x="41" y="4352"/>
                  </a:lnTo>
                  <a:lnTo>
                    <a:pt x="1" y="3951"/>
                  </a:lnTo>
                  <a:lnTo>
                    <a:pt x="1" y="3530"/>
                  </a:lnTo>
                  <a:lnTo>
                    <a:pt x="21" y="3109"/>
                  </a:lnTo>
                  <a:lnTo>
                    <a:pt x="101" y="2688"/>
                  </a:lnTo>
                  <a:lnTo>
                    <a:pt x="101" y="2688"/>
                  </a:lnTo>
                  <a:lnTo>
                    <a:pt x="181" y="2367"/>
                  </a:lnTo>
                  <a:lnTo>
                    <a:pt x="301" y="2046"/>
                  </a:lnTo>
                  <a:lnTo>
                    <a:pt x="462" y="1745"/>
                  </a:lnTo>
                  <a:lnTo>
                    <a:pt x="642" y="1464"/>
                  </a:lnTo>
                  <a:lnTo>
                    <a:pt x="843" y="1203"/>
                  </a:lnTo>
                  <a:lnTo>
                    <a:pt x="1083" y="963"/>
                  </a:lnTo>
                  <a:lnTo>
                    <a:pt x="1344" y="722"/>
                  </a:lnTo>
                  <a:lnTo>
                    <a:pt x="1625" y="522"/>
                  </a:lnTo>
                  <a:lnTo>
                    <a:pt x="1926" y="361"/>
                  </a:lnTo>
                  <a:lnTo>
                    <a:pt x="2227" y="221"/>
                  </a:lnTo>
                  <a:lnTo>
                    <a:pt x="2568" y="121"/>
                  </a:lnTo>
                  <a:lnTo>
                    <a:pt x="2928" y="40"/>
                  </a:lnTo>
                  <a:lnTo>
                    <a:pt x="3289" y="0"/>
                  </a:lnTo>
                  <a:lnTo>
                    <a:pt x="3650" y="0"/>
                  </a:lnTo>
                  <a:lnTo>
                    <a:pt x="4031" y="60"/>
                  </a:lnTo>
                  <a:lnTo>
                    <a:pt x="4433" y="141"/>
                  </a:lnTo>
                  <a:lnTo>
                    <a:pt x="4433" y="141"/>
                  </a:lnTo>
                  <a:lnTo>
                    <a:pt x="4733" y="261"/>
                  </a:lnTo>
                  <a:lnTo>
                    <a:pt x="5034" y="381"/>
                  </a:lnTo>
                  <a:lnTo>
                    <a:pt x="5335" y="522"/>
                  </a:lnTo>
                  <a:lnTo>
                    <a:pt x="5616" y="702"/>
                  </a:lnTo>
                  <a:lnTo>
                    <a:pt x="5877" y="883"/>
                  </a:lnTo>
                  <a:lnTo>
                    <a:pt x="6117" y="1103"/>
                  </a:lnTo>
                  <a:lnTo>
                    <a:pt x="6358" y="1324"/>
                  </a:lnTo>
                  <a:lnTo>
                    <a:pt x="6578" y="1544"/>
                  </a:lnTo>
                  <a:lnTo>
                    <a:pt x="6779" y="1805"/>
                  </a:lnTo>
                  <a:lnTo>
                    <a:pt x="6959" y="2066"/>
                  </a:lnTo>
                  <a:lnTo>
                    <a:pt x="7100" y="2327"/>
                  </a:lnTo>
                  <a:lnTo>
                    <a:pt x="7240" y="2607"/>
                  </a:lnTo>
                  <a:lnTo>
                    <a:pt x="7361" y="2888"/>
                  </a:lnTo>
                  <a:lnTo>
                    <a:pt x="7441" y="3189"/>
                  </a:lnTo>
                  <a:lnTo>
                    <a:pt x="7501" y="3470"/>
                  </a:lnTo>
                  <a:lnTo>
                    <a:pt x="754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11601775" y="3194400"/>
              <a:ext cx="269250" cy="321900"/>
            </a:xfrm>
            <a:custGeom>
              <a:avLst/>
              <a:gdLst/>
              <a:ahLst/>
              <a:cxnLst/>
              <a:rect l="l" t="t" r="r" b="b"/>
              <a:pathLst>
                <a:path w="10770" h="12876" extrusionOk="0">
                  <a:moveTo>
                    <a:pt x="5415" y="1"/>
                  </a:move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  <a:close/>
                  <a:moveTo>
                    <a:pt x="6819" y="10570"/>
                  </a:moveTo>
                  <a:lnTo>
                    <a:pt x="6618" y="10650"/>
                  </a:lnTo>
                  <a:lnTo>
                    <a:pt x="6398" y="10690"/>
                  </a:lnTo>
                  <a:lnTo>
                    <a:pt x="6618" y="11211"/>
                  </a:lnTo>
                  <a:lnTo>
                    <a:pt x="6819" y="11753"/>
                  </a:lnTo>
                  <a:lnTo>
                    <a:pt x="7019" y="12314"/>
                  </a:lnTo>
                  <a:lnTo>
                    <a:pt x="7200" y="12876"/>
                  </a:lnTo>
                  <a:lnTo>
                    <a:pt x="7741" y="12776"/>
                  </a:lnTo>
                  <a:lnTo>
                    <a:pt x="8263" y="12655"/>
                  </a:lnTo>
                  <a:lnTo>
                    <a:pt x="8744" y="12475"/>
                  </a:lnTo>
                  <a:lnTo>
                    <a:pt x="9205" y="12274"/>
                  </a:lnTo>
                  <a:lnTo>
                    <a:pt x="9647" y="12014"/>
                  </a:lnTo>
                  <a:lnTo>
                    <a:pt x="10048" y="11733"/>
                  </a:lnTo>
                  <a:lnTo>
                    <a:pt x="10429" y="11412"/>
                  </a:lnTo>
                  <a:lnTo>
                    <a:pt x="10770" y="11071"/>
                  </a:lnTo>
                  <a:lnTo>
                    <a:pt x="10268" y="11111"/>
                  </a:lnTo>
                  <a:lnTo>
                    <a:pt x="9747" y="11131"/>
                  </a:lnTo>
                  <a:lnTo>
                    <a:pt x="9366" y="11111"/>
                  </a:lnTo>
                  <a:lnTo>
                    <a:pt x="8985" y="11091"/>
                  </a:lnTo>
                  <a:lnTo>
                    <a:pt x="8624" y="11051"/>
                  </a:lnTo>
                  <a:lnTo>
                    <a:pt x="8243" y="10991"/>
                  </a:lnTo>
                  <a:lnTo>
                    <a:pt x="7882" y="10911"/>
                  </a:lnTo>
                  <a:lnTo>
                    <a:pt x="7521" y="10830"/>
                  </a:lnTo>
                  <a:lnTo>
                    <a:pt x="7160" y="10710"/>
                  </a:lnTo>
                  <a:lnTo>
                    <a:pt x="6819" y="1057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11761700" y="3458625"/>
              <a:ext cx="109325" cy="57675"/>
            </a:xfrm>
            <a:custGeom>
              <a:avLst/>
              <a:gdLst/>
              <a:ahLst/>
              <a:cxnLst/>
              <a:rect l="l" t="t" r="r" b="b"/>
              <a:pathLst>
                <a:path w="4373" h="2307" fill="none" extrusionOk="0">
                  <a:moveTo>
                    <a:pt x="422" y="1"/>
                  </a:moveTo>
                  <a:lnTo>
                    <a:pt x="422" y="1"/>
                  </a:lnTo>
                  <a:lnTo>
                    <a:pt x="221" y="8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221" y="642"/>
                  </a:lnTo>
                  <a:lnTo>
                    <a:pt x="422" y="1184"/>
                  </a:lnTo>
                  <a:lnTo>
                    <a:pt x="622" y="1745"/>
                  </a:lnTo>
                  <a:lnTo>
                    <a:pt x="803" y="2307"/>
                  </a:lnTo>
                  <a:lnTo>
                    <a:pt x="803" y="2307"/>
                  </a:lnTo>
                  <a:lnTo>
                    <a:pt x="1344" y="2207"/>
                  </a:lnTo>
                  <a:lnTo>
                    <a:pt x="1866" y="2086"/>
                  </a:lnTo>
                  <a:lnTo>
                    <a:pt x="2347" y="1906"/>
                  </a:lnTo>
                  <a:lnTo>
                    <a:pt x="2808" y="1705"/>
                  </a:lnTo>
                  <a:lnTo>
                    <a:pt x="3250" y="1445"/>
                  </a:lnTo>
                  <a:lnTo>
                    <a:pt x="3651" y="1164"/>
                  </a:lnTo>
                  <a:lnTo>
                    <a:pt x="4032" y="843"/>
                  </a:lnTo>
                  <a:lnTo>
                    <a:pt x="4373" y="502"/>
                  </a:lnTo>
                  <a:lnTo>
                    <a:pt x="4373" y="502"/>
                  </a:lnTo>
                  <a:lnTo>
                    <a:pt x="3871" y="542"/>
                  </a:lnTo>
                  <a:lnTo>
                    <a:pt x="3350" y="562"/>
                  </a:lnTo>
                  <a:lnTo>
                    <a:pt x="3350" y="562"/>
                  </a:lnTo>
                  <a:lnTo>
                    <a:pt x="2969" y="542"/>
                  </a:lnTo>
                  <a:lnTo>
                    <a:pt x="2588" y="522"/>
                  </a:lnTo>
                  <a:lnTo>
                    <a:pt x="2227" y="482"/>
                  </a:lnTo>
                  <a:lnTo>
                    <a:pt x="1846" y="422"/>
                  </a:lnTo>
                  <a:lnTo>
                    <a:pt x="1485" y="342"/>
                  </a:lnTo>
                  <a:lnTo>
                    <a:pt x="1124" y="261"/>
                  </a:lnTo>
                  <a:lnTo>
                    <a:pt x="763" y="141"/>
                  </a:lnTo>
                  <a:lnTo>
                    <a:pt x="4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11601775" y="3194400"/>
              <a:ext cx="202075" cy="123875"/>
            </a:xfrm>
            <a:custGeom>
              <a:avLst/>
              <a:gdLst/>
              <a:ahLst/>
              <a:cxnLst/>
              <a:rect l="l" t="t" r="r" b="b"/>
              <a:pathLst>
                <a:path w="8083" h="4955" fill="none" extrusionOk="0">
                  <a:moveTo>
                    <a:pt x="5415" y="1"/>
                  </a:moveTo>
                  <a:lnTo>
                    <a:pt x="5415" y="1"/>
                  </a:ln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11649400" y="3276125"/>
              <a:ext cx="122850" cy="185525"/>
            </a:xfrm>
            <a:custGeom>
              <a:avLst/>
              <a:gdLst/>
              <a:ahLst/>
              <a:cxnLst/>
              <a:rect l="l" t="t" r="r" b="b"/>
              <a:pathLst>
                <a:path w="4914" h="7421" extrusionOk="0">
                  <a:moveTo>
                    <a:pt x="1926" y="1"/>
                  </a:move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  <a:close/>
                  <a:moveTo>
                    <a:pt x="4332" y="7020"/>
                  </a:moveTo>
                  <a:lnTo>
                    <a:pt x="4493" y="7421"/>
                  </a:lnTo>
                  <a:lnTo>
                    <a:pt x="4713" y="7381"/>
                  </a:lnTo>
                  <a:lnTo>
                    <a:pt x="4914" y="7301"/>
                  </a:lnTo>
                  <a:lnTo>
                    <a:pt x="4613" y="7180"/>
                  </a:lnTo>
                  <a:lnTo>
                    <a:pt x="4332" y="702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11757700" y="3451600"/>
              <a:ext cx="14550" cy="10050"/>
            </a:xfrm>
            <a:custGeom>
              <a:avLst/>
              <a:gdLst/>
              <a:ahLst/>
              <a:cxnLst/>
              <a:rect l="l" t="t" r="r" b="b"/>
              <a:pathLst>
                <a:path w="582" h="40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61" y="402"/>
                  </a:lnTo>
                  <a:lnTo>
                    <a:pt x="161" y="402"/>
                  </a:lnTo>
                  <a:lnTo>
                    <a:pt x="381" y="36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281" y="16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11649400" y="3276125"/>
              <a:ext cx="48150" cy="66725"/>
            </a:xfrm>
            <a:custGeom>
              <a:avLst/>
              <a:gdLst/>
              <a:ahLst/>
              <a:cxnLst/>
              <a:rect l="l" t="t" r="r" b="b"/>
              <a:pathLst>
                <a:path w="1926" h="2669" fill="none" extrusionOk="0">
                  <a:moveTo>
                    <a:pt x="1926" y="1"/>
                  </a:moveTo>
                  <a:lnTo>
                    <a:pt x="1926" y="1"/>
                  </a:ln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extrusionOk="0">
                  <a:moveTo>
                    <a:pt x="15021" y="0"/>
                  </a:moveTo>
                  <a:lnTo>
                    <a:pt x="14500" y="20"/>
                  </a:lnTo>
                  <a:lnTo>
                    <a:pt x="13979" y="60"/>
                  </a:lnTo>
                  <a:lnTo>
                    <a:pt x="13457" y="100"/>
                  </a:lnTo>
                  <a:lnTo>
                    <a:pt x="12936" y="161"/>
                  </a:lnTo>
                  <a:lnTo>
                    <a:pt x="12434" y="241"/>
                  </a:lnTo>
                  <a:lnTo>
                    <a:pt x="11913" y="321"/>
                  </a:lnTo>
                  <a:lnTo>
                    <a:pt x="11412" y="421"/>
                  </a:lnTo>
                  <a:lnTo>
                    <a:pt x="10910" y="542"/>
                  </a:lnTo>
                  <a:lnTo>
                    <a:pt x="10088" y="762"/>
                  </a:lnTo>
                  <a:lnTo>
                    <a:pt x="9286" y="1023"/>
                  </a:lnTo>
                  <a:lnTo>
                    <a:pt x="8905" y="1163"/>
                  </a:lnTo>
                  <a:lnTo>
                    <a:pt x="8524" y="1324"/>
                  </a:lnTo>
                  <a:lnTo>
                    <a:pt x="8143" y="1504"/>
                  </a:lnTo>
                  <a:lnTo>
                    <a:pt x="7782" y="1685"/>
                  </a:lnTo>
                  <a:lnTo>
                    <a:pt x="7421" y="1865"/>
                  </a:lnTo>
                  <a:lnTo>
                    <a:pt x="7080" y="2066"/>
                  </a:lnTo>
                  <a:lnTo>
                    <a:pt x="6739" y="2266"/>
                  </a:lnTo>
                  <a:lnTo>
                    <a:pt x="6418" y="2487"/>
                  </a:lnTo>
                  <a:lnTo>
                    <a:pt x="6097" y="2727"/>
                  </a:lnTo>
                  <a:lnTo>
                    <a:pt x="5796" y="2968"/>
                  </a:lnTo>
                  <a:lnTo>
                    <a:pt x="5516" y="3209"/>
                  </a:lnTo>
                  <a:lnTo>
                    <a:pt x="5235" y="3470"/>
                  </a:lnTo>
                  <a:lnTo>
                    <a:pt x="4814" y="3911"/>
                  </a:lnTo>
                  <a:lnTo>
                    <a:pt x="4393" y="4372"/>
                  </a:lnTo>
                  <a:lnTo>
                    <a:pt x="4012" y="4893"/>
                  </a:lnTo>
                  <a:lnTo>
                    <a:pt x="3630" y="5435"/>
                  </a:lnTo>
                  <a:lnTo>
                    <a:pt x="3269" y="5996"/>
                  </a:lnTo>
                  <a:lnTo>
                    <a:pt x="2929" y="6598"/>
                  </a:lnTo>
                  <a:lnTo>
                    <a:pt x="2608" y="7220"/>
                  </a:lnTo>
                  <a:lnTo>
                    <a:pt x="2287" y="7861"/>
                  </a:lnTo>
                  <a:lnTo>
                    <a:pt x="2006" y="8523"/>
                  </a:lnTo>
                  <a:lnTo>
                    <a:pt x="1725" y="9225"/>
                  </a:lnTo>
                  <a:lnTo>
                    <a:pt x="1485" y="9927"/>
                  </a:lnTo>
                  <a:lnTo>
                    <a:pt x="1244" y="10629"/>
                  </a:lnTo>
                  <a:lnTo>
                    <a:pt x="1043" y="11371"/>
                  </a:lnTo>
                  <a:lnTo>
                    <a:pt x="843" y="12113"/>
                  </a:lnTo>
                  <a:lnTo>
                    <a:pt x="662" y="12855"/>
                  </a:lnTo>
                  <a:lnTo>
                    <a:pt x="502" y="13617"/>
                  </a:lnTo>
                  <a:lnTo>
                    <a:pt x="362" y="14359"/>
                  </a:lnTo>
                  <a:lnTo>
                    <a:pt x="261" y="15121"/>
                  </a:lnTo>
                  <a:lnTo>
                    <a:pt x="161" y="15883"/>
                  </a:lnTo>
                  <a:lnTo>
                    <a:pt x="81" y="16645"/>
                  </a:lnTo>
                  <a:lnTo>
                    <a:pt x="41" y="17407"/>
                  </a:lnTo>
                  <a:lnTo>
                    <a:pt x="1" y="18149"/>
                  </a:lnTo>
                  <a:lnTo>
                    <a:pt x="1" y="18891"/>
                  </a:lnTo>
                  <a:lnTo>
                    <a:pt x="21" y="19613"/>
                  </a:lnTo>
                  <a:lnTo>
                    <a:pt x="41" y="20335"/>
                  </a:lnTo>
                  <a:lnTo>
                    <a:pt x="101" y="21037"/>
                  </a:lnTo>
                  <a:lnTo>
                    <a:pt x="201" y="21719"/>
                  </a:lnTo>
                  <a:lnTo>
                    <a:pt x="301" y="22381"/>
                  </a:lnTo>
                  <a:lnTo>
                    <a:pt x="422" y="23023"/>
                  </a:lnTo>
                  <a:lnTo>
                    <a:pt x="582" y="23644"/>
                  </a:lnTo>
                  <a:lnTo>
                    <a:pt x="763" y="24226"/>
                  </a:lnTo>
                  <a:lnTo>
                    <a:pt x="963" y="24788"/>
                  </a:lnTo>
                  <a:lnTo>
                    <a:pt x="1144" y="25189"/>
                  </a:lnTo>
                  <a:lnTo>
                    <a:pt x="1364" y="25590"/>
                  </a:lnTo>
                  <a:lnTo>
                    <a:pt x="1645" y="25991"/>
                  </a:lnTo>
                  <a:lnTo>
                    <a:pt x="1946" y="26372"/>
                  </a:lnTo>
                  <a:lnTo>
                    <a:pt x="2307" y="26733"/>
                  </a:lnTo>
                  <a:lnTo>
                    <a:pt x="2708" y="27094"/>
                  </a:lnTo>
                  <a:lnTo>
                    <a:pt x="3129" y="27455"/>
                  </a:lnTo>
                  <a:lnTo>
                    <a:pt x="3610" y="27796"/>
                  </a:lnTo>
                  <a:lnTo>
                    <a:pt x="4112" y="28137"/>
                  </a:lnTo>
                  <a:lnTo>
                    <a:pt x="4633" y="28457"/>
                  </a:lnTo>
                  <a:lnTo>
                    <a:pt x="5195" y="28758"/>
                  </a:lnTo>
                  <a:lnTo>
                    <a:pt x="5796" y="29059"/>
                  </a:lnTo>
                  <a:lnTo>
                    <a:pt x="6398" y="29340"/>
                  </a:lnTo>
                  <a:lnTo>
                    <a:pt x="7040" y="29601"/>
                  </a:lnTo>
                  <a:lnTo>
                    <a:pt x="7702" y="29841"/>
                  </a:lnTo>
                  <a:lnTo>
                    <a:pt x="8383" y="30082"/>
                  </a:lnTo>
                  <a:lnTo>
                    <a:pt x="8403" y="30082"/>
                  </a:lnTo>
                  <a:lnTo>
                    <a:pt x="9125" y="30303"/>
                  </a:lnTo>
                  <a:lnTo>
                    <a:pt x="9847" y="30503"/>
                  </a:lnTo>
                  <a:lnTo>
                    <a:pt x="10609" y="30684"/>
                  </a:lnTo>
                  <a:lnTo>
                    <a:pt x="11372" y="30844"/>
                  </a:lnTo>
                  <a:lnTo>
                    <a:pt x="12154" y="30984"/>
                  </a:lnTo>
                  <a:lnTo>
                    <a:pt x="12936" y="31105"/>
                  </a:lnTo>
                  <a:lnTo>
                    <a:pt x="13718" y="31205"/>
                  </a:lnTo>
                  <a:lnTo>
                    <a:pt x="14520" y="31285"/>
                  </a:lnTo>
                  <a:lnTo>
                    <a:pt x="15322" y="31325"/>
                  </a:lnTo>
                  <a:lnTo>
                    <a:pt x="16124" y="31345"/>
                  </a:lnTo>
                  <a:lnTo>
                    <a:pt x="16927" y="31345"/>
                  </a:lnTo>
                  <a:lnTo>
                    <a:pt x="17729" y="31305"/>
                  </a:lnTo>
                  <a:lnTo>
                    <a:pt x="18531" y="31245"/>
                  </a:lnTo>
                  <a:lnTo>
                    <a:pt x="19313" y="31165"/>
                  </a:lnTo>
                  <a:lnTo>
                    <a:pt x="20095" y="31045"/>
                  </a:lnTo>
                  <a:lnTo>
                    <a:pt x="20877" y="30904"/>
                  </a:lnTo>
                  <a:lnTo>
                    <a:pt x="21379" y="30784"/>
                  </a:lnTo>
                  <a:lnTo>
                    <a:pt x="21900" y="30663"/>
                  </a:lnTo>
                  <a:lnTo>
                    <a:pt x="22401" y="30503"/>
                  </a:lnTo>
                  <a:lnTo>
                    <a:pt x="22883" y="30343"/>
                  </a:lnTo>
                  <a:lnTo>
                    <a:pt x="23625" y="30082"/>
                  </a:lnTo>
                  <a:lnTo>
                    <a:pt x="24347" y="29761"/>
                  </a:lnTo>
                  <a:lnTo>
                    <a:pt x="25049" y="29420"/>
                  </a:lnTo>
                  <a:lnTo>
                    <a:pt x="25710" y="29019"/>
                  </a:lnTo>
                  <a:lnTo>
                    <a:pt x="26031" y="28818"/>
                  </a:lnTo>
                  <a:lnTo>
                    <a:pt x="26352" y="28598"/>
                  </a:lnTo>
                  <a:lnTo>
                    <a:pt x="26653" y="28377"/>
                  </a:lnTo>
                  <a:lnTo>
                    <a:pt x="26954" y="28137"/>
                  </a:lnTo>
                  <a:lnTo>
                    <a:pt x="27255" y="27876"/>
                  </a:lnTo>
                  <a:lnTo>
                    <a:pt x="27535" y="27615"/>
                  </a:lnTo>
                  <a:lnTo>
                    <a:pt x="27816" y="27354"/>
                  </a:lnTo>
                  <a:lnTo>
                    <a:pt x="28077" y="27074"/>
                  </a:lnTo>
                  <a:lnTo>
                    <a:pt x="28358" y="26753"/>
                  </a:lnTo>
                  <a:lnTo>
                    <a:pt x="28618" y="26432"/>
                  </a:lnTo>
                  <a:lnTo>
                    <a:pt x="28859" y="26091"/>
                  </a:lnTo>
                  <a:lnTo>
                    <a:pt x="29100" y="25730"/>
                  </a:lnTo>
                  <a:lnTo>
                    <a:pt x="29320" y="25389"/>
                  </a:lnTo>
                  <a:lnTo>
                    <a:pt x="29541" y="25008"/>
                  </a:lnTo>
                  <a:lnTo>
                    <a:pt x="29721" y="24647"/>
                  </a:lnTo>
                  <a:lnTo>
                    <a:pt x="29902" y="24266"/>
                  </a:lnTo>
                  <a:lnTo>
                    <a:pt x="30082" y="23885"/>
                  </a:lnTo>
                  <a:lnTo>
                    <a:pt x="30223" y="23484"/>
                  </a:lnTo>
                  <a:lnTo>
                    <a:pt x="30363" y="23083"/>
                  </a:lnTo>
                  <a:lnTo>
                    <a:pt x="30503" y="22682"/>
                  </a:lnTo>
                  <a:lnTo>
                    <a:pt x="30624" y="22281"/>
                  </a:lnTo>
                  <a:lnTo>
                    <a:pt x="30724" y="21860"/>
                  </a:lnTo>
                  <a:lnTo>
                    <a:pt x="30804" y="21438"/>
                  </a:lnTo>
                  <a:lnTo>
                    <a:pt x="30905" y="21017"/>
                  </a:lnTo>
                  <a:lnTo>
                    <a:pt x="31025" y="20155"/>
                  </a:lnTo>
                  <a:lnTo>
                    <a:pt x="31105" y="19293"/>
                  </a:lnTo>
                  <a:lnTo>
                    <a:pt x="31165" y="18410"/>
                  </a:lnTo>
                  <a:lnTo>
                    <a:pt x="31165" y="17528"/>
                  </a:lnTo>
                  <a:lnTo>
                    <a:pt x="31145" y="16645"/>
                  </a:lnTo>
                  <a:lnTo>
                    <a:pt x="31065" y="15763"/>
                  </a:lnTo>
                  <a:lnTo>
                    <a:pt x="30965" y="14881"/>
                  </a:lnTo>
                  <a:lnTo>
                    <a:pt x="30844" y="13998"/>
                  </a:lnTo>
                  <a:lnTo>
                    <a:pt x="30684" y="13136"/>
                  </a:lnTo>
                  <a:lnTo>
                    <a:pt x="30503" y="12294"/>
                  </a:lnTo>
                  <a:lnTo>
                    <a:pt x="30303" y="11451"/>
                  </a:lnTo>
                  <a:lnTo>
                    <a:pt x="30062" y="10629"/>
                  </a:lnTo>
                  <a:lnTo>
                    <a:pt x="29822" y="9847"/>
                  </a:lnTo>
                  <a:lnTo>
                    <a:pt x="29561" y="9065"/>
                  </a:lnTo>
                  <a:lnTo>
                    <a:pt x="29260" y="8343"/>
                  </a:lnTo>
                  <a:lnTo>
                    <a:pt x="28959" y="7641"/>
                  </a:lnTo>
                  <a:lnTo>
                    <a:pt x="28658" y="6959"/>
                  </a:lnTo>
                  <a:lnTo>
                    <a:pt x="28338" y="6337"/>
                  </a:lnTo>
                  <a:lnTo>
                    <a:pt x="27997" y="5736"/>
                  </a:lnTo>
                  <a:lnTo>
                    <a:pt x="27656" y="5194"/>
                  </a:lnTo>
                  <a:lnTo>
                    <a:pt x="27315" y="4693"/>
                  </a:lnTo>
                  <a:lnTo>
                    <a:pt x="26974" y="4252"/>
                  </a:lnTo>
                  <a:lnTo>
                    <a:pt x="26633" y="3851"/>
                  </a:lnTo>
                  <a:lnTo>
                    <a:pt x="26292" y="3530"/>
                  </a:lnTo>
                  <a:lnTo>
                    <a:pt x="25951" y="3229"/>
                  </a:lnTo>
                  <a:lnTo>
                    <a:pt x="25570" y="2948"/>
                  </a:lnTo>
                  <a:lnTo>
                    <a:pt x="25209" y="2667"/>
                  </a:lnTo>
                  <a:lnTo>
                    <a:pt x="24808" y="2407"/>
                  </a:lnTo>
                  <a:lnTo>
                    <a:pt x="24407" y="2166"/>
                  </a:lnTo>
                  <a:lnTo>
                    <a:pt x="23986" y="1925"/>
                  </a:lnTo>
                  <a:lnTo>
                    <a:pt x="23545" y="1705"/>
                  </a:lnTo>
                  <a:lnTo>
                    <a:pt x="23103" y="1504"/>
                  </a:lnTo>
                  <a:lnTo>
                    <a:pt x="22642" y="1324"/>
                  </a:lnTo>
                  <a:lnTo>
                    <a:pt x="22181" y="1143"/>
                  </a:lnTo>
                  <a:lnTo>
                    <a:pt x="21700" y="963"/>
                  </a:lnTo>
                  <a:lnTo>
                    <a:pt x="21218" y="822"/>
                  </a:lnTo>
                  <a:lnTo>
                    <a:pt x="20737" y="682"/>
                  </a:lnTo>
                  <a:lnTo>
                    <a:pt x="20236" y="542"/>
                  </a:lnTo>
                  <a:lnTo>
                    <a:pt x="19734" y="421"/>
                  </a:lnTo>
                  <a:lnTo>
                    <a:pt x="19213" y="321"/>
                  </a:lnTo>
                  <a:lnTo>
                    <a:pt x="18711" y="241"/>
                  </a:lnTo>
                  <a:lnTo>
                    <a:pt x="18190" y="161"/>
                  </a:lnTo>
                  <a:lnTo>
                    <a:pt x="17669" y="100"/>
                  </a:lnTo>
                  <a:lnTo>
                    <a:pt x="17127" y="60"/>
                  </a:lnTo>
                  <a:lnTo>
                    <a:pt x="16606" y="20"/>
                  </a:lnTo>
                  <a:lnTo>
                    <a:pt x="160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fill="none" extrusionOk="0">
                  <a:moveTo>
                    <a:pt x="28077" y="27074"/>
                  </a:moveTo>
                  <a:lnTo>
                    <a:pt x="28077" y="27074"/>
                  </a:lnTo>
                  <a:lnTo>
                    <a:pt x="27816" y="27354"/>
                  </a:lnTo>
                  <a:lnTo>
                    <a:pt x="27535" y="27615"/>
                  </a:lnTo>
                  <a:lnTo>
                    <a:pt x="27255" y="27876"/>
                  </a:lnTo>
                  <a:lnTo>
                    <a:pt x="26954" y="28137"/>
                  </a:lnTo>
                  <a:lnTo>
                    <a:pt x="26653" y="28377"/>
                  </a:lnTo>
                  <a:lnTo>
                    <a:pt x="26352" y="28598"/>
                  </a:lnTo>
                  <a:lnTo>
                    <a:pt x="26031" y="28818"/>
                  </a:lnTo>
                  <a:lnTo>
                    <a:pt x="25710" y="29019"/>
                  </a:lnTo>
                  <a:lnTo>
                    <a:pt x="25049" y="29420"/>
                  </a:lnTo>
                  <a:lnTo>
                    <a:pt x="24347" y="29761"/>
                  </a:lnTo>
                  <a:lnTo>
                    <a:pt x="23625" y="30082"/>
                  </a:lnTo>
                  <a:lnTo>
                    <a:pt x="22883" y="30343"/>
                  </a:lnTo>
                  <a:lnTo>
                    <a:pt x="22883" y="30343"/>
                  </a:lnTo>
                  <a:lnTo>
                    <a:pt x="22401" y="30503"/>
                  </a:lnTo>
                  <a:lnTo>
                    <a:pt x="21900" y="30663"/>
                  </a:lnTo>
                  <a:lnTo>
                    <a:pt x="21379" y="30784"/>
                  </a:lnTo>
                  <a:lnTo>
                    <a:pt x="20877" y="30904"/>
                  </a:lnTo>
                  <a:lnTo>
                    <a:pt x="20877" y="30904"/>
                  </a:lnTo>
                  <a:lnTo>
                    <a:pt x="20095" y="31045"/>
                  </a:lnTo>
                  <a:lnTo>
                    <a:pt x="19313" y="31165"/>
                  </a:lnTo>
                  <a:lnTo>
                    <a:pt x="18531" y="31245"/>
                  </a:lnTo>
                  <a:lnTo>
                    <a:pt x="17729" y="31305"/>
                  </a:lnTo>
                  <a:lnTo>
                    <a:pt x="16927" y="31345"/>
                  </a:lnTo>
                  <a:lnTo>
                    <a:pt x="16124" y="31345"/>
                  </a:lnTo>
                  <a:lnTo>
                    <a:pt x="15322" y="31325"/>
                  </a:lnTo>
                  <a:lnTo>
                    <a:pt x="14520" y="31285"/>
                  </a:lnTo>
                  <a:lnTo>
                    <a:pt x="13718" y="31205"/>
                  </a:lnTo>
                  <a:lnTo>
                    <a:pt x="12936" y="31105"/>
                  </a:lnTo>
                  <a:lnTo>
                    <a:pt x="12154" y="30984"/>
                  </a:lnTo>
                  <a:lnTo>
                    <a:pt x="11372" y="30844"/>
                  </a:lnTo>
                  <a:lnTo>
                    <a:pt x="10609" y="30684"/>
                  </a:lnTo>
                  <a:lnTo>
                    <a:pt x="9847" y="30503"/>
                  </a:lnTo>
                  <a:lnTo>
                    <a:pt x="9125" y="30303"/>
                  </a:lnTo>
                  <a:lnTo>
                    <a:pt x="8403" y="30082"/>
                  </a:lnTo>
                  <a:lnTo>
                    <a:pt x="8383" y="30082"/>
                  </a:lnTo>
                  <a:lnTo>
                    <a:pt x="8383" y="30082"/>
                  </a:lnTo>
                  <a:lnTo>
                    <a:pt x="7702" y="29841"/>
                  </a:lnTo>
                  <a:lnTo>
                    <a:pt x="7040" y="29601"/>
                  </a:lnTo>
                  <a:lnTo>
                    <a:pt x="6398" y="29340"/>
                  </a:lnTo>
                  <a:lnTo>
                    <a:pt x="5796" y="29059"/>
                  </a:lnTo>
                  <a:lnTo>
                    <a:pt x="5195" y="28758"/>
                  </a:lnTo>
                  <a:lnTo>
                    <a:pt x="4633" y="28457"/>
                  </a:lnTo>
                  <a:lnTo>
                    <a:pt x="4112" y="28137"/>
                  </a:lnTo>
                  <a:lnTo>
                    <a:pt x="3610" y="27796"/>
                  </a:lnTo>
                  <a:lnTo>
                    <a:pt x="3129" y="27455"/>
                  </a:lnTo>
                  <a:lnTo>
                    <a:pt x="2708" y="27094"/>
                  </a:lnTo>
                  <a:lnTo>
                    <a:pt x="2307" y="26733"/>
                  </a:lnTo>
                  <a:lnTo>
                    <a:pt x="1946" y="26372"/>
                  </a:lnTo>
                  <a:lnTo>
                    <a:pt x="1645" y="25991"/>
                  </a:lnTo>
                  <a:lnTo>
                    <a:pt x="1364" y="25590"/>
                  </a:lnTo>
                  <a:lnTo>
                    <a:pt x="1144" y="25189"/>
                  </a:lnTo>
                  <a:lnTo>
                    <a:pt x="963" y="24788"/>
                  </a:lnTo>
                  <a:lnTo>
                    <a:pt x="963" y="24788"/>
                  </a:lnTo>
                  <a:lnTo>
                    <a:pt x="763" y="24226"/>
                  </a:lnTo>
                  <a:lnTo>
                    <a:pt x="582" y="23644"/>
                  </a:lnTo>
                  <a:lnTo>
                    <a:pt x="422" y="23023"/>
                  </a:lnTo>
                  <a:lnTo>
                    <a:pt x="301" y="22381"/>
                  </a:lnTo>
                  <a:lnTo>
                    <a:pt x="201" y="21719"/>
                  </a:lnTo>
                  <a:lnTo>
                    <a:pt x="101" y="21037"/>
                  </a:lnTo>
                  <a:lnTo>
                    <a:pt x="41" y="20335"/>
                  </a:lnTo>
                  <a:lnTo>
                    <a:pt x="21" y="19613"/>
                  </a:lnTo>
                  <a:lnTo>
                    <a:pt x="1" y="18891"/>
                  </a:lnTo>
                  <a:lnTo>
                    <a:pt x="1" y="18149"/>
                  </a:lnTo>
                  <a:lnTo>
                    <a:pt x="41" y="17407"/>
                  </a:lnTo>
                  <a:lnTo>
                    <a:pt x="81" y="16645"/>
                  </a:lnTo>
                  <a:lnTo>
                    <a:pt x="161" y="15883"/>
                  </a:lnTo>
                  <a:lnTo>
                    <a:pt x="261" y="15121"/>
                  </a:lnTo>
                  <a:lnTo>
                    <a:pt x="362" y="14359"/>
                  </a:lnTo>
                  <a:lnTo>
                    <a:pt x="502" y="13617"/>
                  </a:lnTo>
                  <a:lnTo>
                    <a:pt x="662" y="12855"/>
                  </a:lnTo>
                  <a:lnTo>
                    <a:pt x="843" y="12113"/>
                  </a:lnTo>
                  <a:lnTo>
                    <a:pt x="1043" y="11371"/>
                  </a:lnTo>
                  <a:lnTo>
                    <a:pt x="1244" y="10629"/>
                  </a:lnTo>
                  <a:lnTo>
                    <a:pt x="1485" y="9927"/>
                  </a:lnTo>
                  <a:lnTo>
                    <a:pt x="1725" y="9225"/>
                  </a:lnTo>
                  <a:lnTo>
                    <a:pt x="2006" y="8523"/>
                  </a:lnTo>
                  <a:lnTo>
                    <a:pt x="2287" y="7861"/>
                  </a:lnTo>
                  <a:lnTo>
                    <a:pt x="2608" y="7220"/>
                  </a:lnTo>
                  <a:lnTo>
                    <a:pt x="2929" y="6598"/>
                  </a:lnTo>
                  <a:lnTo>
                    <a:pt x="3269" y="5996"/>
                  </a:lnTo>
                  <a:lnTo>
                    <a:pt x="3630" y="5435"/>
                  </a:lnTo>
                  <a:lnTo>
                    <a:pt x="4012" y="4893"/>
                  </a:lnTo>
                  <a:lnTo>
                    <a:pt x="4393" y="4372"/>
                  </a:lnTo>
                  <a:lnTo>
                    <a:pt x="4814" y="3911"/>
                  </a:lnTo>
                  <a:lnTo>
                    <a:pt x="5235" y="3470"/>
                  </a:lnTo>
                  <a:lnTo>
                    <a:pt x="5235" y="3470"/>
                  </a:lnTo>
                  <a:lnTo>
                    <a:pt x="5516" y="3209"/>
                  </a:lnTo>
                  <a:lnTo>
                    <a:pt x="5796" y="2968"/>
                  </a:lnTo>
                  <a:lnTo>
                    <a:pt x="6097" y="2727"/>
                  </a:lnTo>
                  <a:lnTo>
                    <a:pt x="6418" y="2487"/>
                  </a:lnTo>
                  <a:lnTo>
                    <a:pt x="6739" y="2266"/>
                  </a:lnTo>
                  <a:lnTo>
                    <a:pt x="7080" y="2066"/>
                  </a:lnTo>
                  <a:lnTo>
                    <a:pt x="7421" y="1865"/>
                  </a:lnTo>
                  <a:lnTo>
                    <a:pt x="7782" y="1685"/>
                  </a:lnTo>
                  <a:lnTo>
                    <a:pt x="8143" y="1504"/>
                  </a:lnTo>
                  <a:lnTo>
                    <a:pt x="8524" y="1324"/>
                  </a:lnTo>
                  <a:lnTo>
                    <a:pt x="8905" y="1163"/>
                  </a:lnTo>
                  <a:lnTo>
                    <a:pt x="9286" y="1023"/>
                  </a:lnTo>
                  <a:lnTo>
                    <a:pt x="10088" y="762"/>
                  </a:lnTo>
                  <a:lnTo>
                    <a:pt x="10910" y="542"/>
                  </a:lnTo>
                  <a:lnTo>
                    <a:pt x="10910" y="542"/>
                  </a:lnTo>
                  <a:lnTo>
                    <a:pt x="11412" y="421"/>
                  </a:lnTo>
                  <a:lnTo>
                    <a:pt x="11913" y="321"/>
                  </a:lnTo>
                  <a:lnTo>
                    <a:pt x="12434" y="241"/>
                  </a:lnTo>
                  <a:lnTo>
                    <a:pt x="12936" y="161"/>
                  </a:lnTo>
                  <a:lnTo>
                    <a:pt x="13457" y="100"/>
                  </a:lnTo>
                  <a:lnTo>
                    <a:pt x="13979" y="60"/>
                  </a:lnTo>
                  <a:lnTo>
                    <a:pt x="14500" y="20"/>
                  </a:lnTo>
                  <a:lnTo>
                    <a:pt x="15021" y="0"/>
                  </a:lnTo>
                  <a:lnTo>
                    <a:pt x="15543" y="0"/>
                  </a:lnTo>
                  <a:lnTo>
                    <a:pt x="16084" y="0"/>
                  </a:lnTo>
                  <a:lnTo>
                    <a:pt x="16606" y="20"/>
                  </a:lnTo>
                  <a:lnTo>
                    <a:pt x="17127" y="60"/>
                  </a:lnTo>
                  <a:lnTo>
                    <a:pt x="17669" y="100"/>
                  </a:lnTo>
                  <a:lnTo>
                    <a:pt x="18190" y="161"/>
                  </a:lnTo>
                  <a:lnTo>
                    <a:pt x="18711" y="241"/>
                  </a:lnTo>
                  <a:lnTo>
                    <a:pt x="19213" y="321"/>
                  </a:lnTo>
                  <a:lnTo>
                    <a:pt x="19734" y="421"/>
                  </a:lnTo>
                  <a:lnTo>
                    <a:pt x="20236" y="542"/>
                  </a:lnTo>
                  <a:lnTo>
                    <a:pt x="20737" y="682"/>
                  </a:lnTo>
                  <a:lnTo>
                    <a:pt x="21218" y="822"/>
                  </a:lnTo>
                  <a:lnTo>
                    <a:pt x="21700" y="963"/>
                  </a:lnTo>
                  <a:lnTo>
                    <a:pt x="22181" y="1143"/>
                  </a:lnTo>
                  <a:lnTo>
                    <a:pt x="22642" y="1324"/>
                  </a:lnTo>
                  <a:lnTo>
                    <a:pt x="23103" y="1504"/>
                  </a:lnTo>
                  <a:lnTo>
                    <a:pt x="23545" y="1705"/>
                  </a:lnTo>
                  <a:lnTo>
                    <a:pt x="23986" y="1925"/>
                  </a:lnTo>
                  <a:lnTo>
                    <a:pt x="24407" y="2166"/>
                  </a:lnTo>
                  <a:lnTo>
                    <a:pt x="24808" y="2407"/>
                  </a:lnTo>
                  <a:lnTo>
                    <a:pt x="25209" y="2667"/>
                  </a:lnTo>
                  <a:lnTo>
                    <a:pt x="25570" y="2948"/>
                  </a:lnTo>
                  <a:lnTo>
                    <a:pt x="25951" y="3229"/>
                  </a:lnTo>
                  <a:lnTo>
                    <a:pt x="26292" y="3530"/>
                  </a:lnTo>
                  <a:lnTo>
                    <a:pt x="26292" y="3530"/>
                  </a:lnTo>
                  <a:lnTo>
                    <a:pt x="26633" y="3851"/>
                  </a:lnTo>
                  <a:lnTo>
                    <a:pt x="26974" y="4252"/>
                  </a:lnTo>
                  <a:lnTo>
                    <a:pt x="27315" y="4693"/>
                  </a:lnTo>
                  <a:lnTo>
                    <a:pt x="27656" y="5194"/>
                  </a:lnTo>
                  <a:lnTo>
                    <a:pt x="27997" y="5736"/>
                  </a:lnTo>
                  <a:lnTo>
                    <a:pt x="28338" y="6337"/>
                  </a:lnTo>
                  <a:lnTo>
                    <a:pt x="28658" y="6959"/>
                  </a:lnTo>
                  <a:lnTo>
                    <a:pt x="28959" y="7641"/>
                  </a:lnTo>
                  <a:lnTo>
                    <a:pt x="29260" y="8343"/>
                  </a:lnTo>
                  <a:lnTo>
                    <a:pt x="29561" y="9065"/>
                  </a:lnTo>
                  <a:lnTo>
                    <a:pt x="29822" y="9847"/>
                  </a:lnTo>
                  <a:lnTo>
                    <a:pt x="30062" y="10629"/>
                  </a:lnTo>
                  <a:lnTo>
                    <a:pt x="30303" y="11451"/>
                  </a:lnTo>
                  <a:lnTo>
                    <a:pt x="30503" y="12294"/>
                  </a:lnTo>
                  <a:lnTo>
                    <a:pt x="30684" y="13136"/>
                  </a:lnTo>
                  <a:lnTo>
                    <a:pt x="30844" y="13998"/>
                  </a:lnTo>
                  <a:lnTo>
                    <a:pt x="30965" y="14881"/>
                  </a:lnTo>
                  <a:lnTo>
                    <a:pt x="31065" y="15763"/>
                  </a:lnTo>
                  <a:lnTo>
                    <a:pt x="31145" y="16645"/>
                  </a:lnTo>
                  <a:lnTo>
                    <a:pt x="31165" y="17528"/>
                  </a:lnTo>
                  <a:lnTo>
                    <a:pt x="31165" y="18410"/>
                  </a:lnTo>
                  <a:lnTo>
                    <a:pt x="31105" y="19293"/>
                  </a:lnTo>
                  <a:lnTo>
                    <a:pt x="31025" y="20155"/>
                  </a:lnTo>
                  <a:lnTo>
                    <a:pt x="30905" y="21017"/>
                  </a:lnTo>
                  <a:lnTo>
                    <a:pt x="30804" y="21438"/>
                  </a:lnTo>
                  <a:lnTo>
                    <a:pt x="30724" y="21860"/>
                  </a:lnTo>
                  <a:lnTo>
                    <a:pt x="30624" y="22281"/>
                  </a:lnTo>
                  <a:lnTo>
                    <a:pt x="30503" y="22682"/>
                  </a:lnTo>
                  <a:lnTo>
                    <a:pt x="30363" y="23083"/>
                  </a:lnTo>
                  <a:lnTo>
                    <a:pt x="30223" y="23484"/>
                  </a:lnTo>
                  <a:lnTo>
                    <a:pt x="30082" y="23885"/>
                  </a:lnTo>
                  <a:lnTo>
                    <a:pt x="29902" y="24266"/>
                  </a:lnTo>
                  <a:lnTo>
                    <a:pt x="29721" y="24647"/>
                  </a:lnTo>
                  <a:lnTo>
                    <a:pt x="29541" y="25008"/>
                  </a:lnTo>
                  <a:lnTo>
                    <a:pt x="29320" y="25389"/>
                  </a:lnTo>
                  <a:lnTo>
                    <a:pt x="29100" y="25730"/>
                  </a:lnTo>
                  <a:lnTo>
                    <a:pt x="28859" y="26091"/>
                  </a:lnTo>
                  <a:lnTo>
                    <a:pt x="28618" y="26432"/>
                  </a:lnTo>
                  <a:lnTo>
                    <a:pt x="28358" y="26753"/>
                  </a:lnTo>
                  <a:lnTo>
                    <a:pt x="28077" y="270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extrusionOk="0">
                  <a:moveTo>
                    <a:pt x="10910" y="1"/>
                  </a:move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fill="none" extrusionOk="0">
                  <a:moveTo>
                    <a:pt x="10910" y="1"/>
                  </a:moveTo>
                  <a:lnTo>
                    <a:pt x="10910" y="1"/>
                  </a:ln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897" y="22582"/>
                  </a:lnTo>
                  <a:lnTo>
                    <a:pt x="5776" y="22582"/>
                  </a:lnTo>
                  <a:lnTo>
                    <a:pt x="5776" y="22582"/>
                  </a:lnTo>
                  <a:lnTo>
                    <a:pt x="5556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11396725" y="3266600"/>
              <a:ext cx="58175" cy="439225"/>
            </a:xfrm>
            <a:custGeom>
              <a:avLst/>
              <a:gdLst/>
              <a:ahLst/>
              <a:cxnLst/>
              <a:rect l="l" t="t" r="r" b="b"/>
              <a:pathLst>
                <a:path w="2327" h="17569" extrusionOk="0">
                  <a:moveTo>
                    <a:pt x="1083" y="1"/>
                  </a:moveTo>
                  <a:lnTo>
                    <a:pt x="1063" y="21"/>
                  </a:lnTo>
                  <a:lnTo>
                    <a:pt x="1023" y="61"/>
                  </a:lnTo>
                  <a:lnTo>
                    <a:pt x="1023" y="121"/>
                  </a:lnTo>
                  <a:lnTo>
                    <a:pt x="963" y="1465"/>
                  </a:lnTo>
                  <a:lnTo>
                    <a:pt x="943" y="2808"/>
                  </a:lnTo>
                  <a:lnTo>
                    <a:pt x="903" y="5496"/>
                  </a:lnTo>
                  <a:lnTo>
                    <a:pt x="522" y="5616"/>
                  </a:lnTo>
                  <a:lnTo>
                    <a:pt x="140" y="5736"/>
                  </a:lnTo>
                  <a:lnTo>
                    <a:pt x="100" y="5756"/>
                  </a:lnTo>
                  <a:lnTo>
                    <a:pt x="100" y="5796"/>
                  </a:lnTo>
                  <a:lnTo>
                    <a:pt x="120" y="5837"/>
                  </a:lnTo>
                  <a:lnTo>
                    <a:pt x="161" y="5857"/>
                  </a:lnTo>
                  <a:lnTo>
                    <a:pt x="542" y="5796"/>
                  </a:lnTo>
                  <a:lnTo>
                    <a:pt x="903" y="5776"/>
                  </a:lnTo>
                  <a:lnTo>
                    <a:pt x="903" y="6418"/>
                  </a:lnTo>
                  <a:lnTo>
                    <a:pt x="481" y="6478"/>
                  </a:lnTo>
                  <a:lnTo>
                    <a:pt x="80" y="6539"/>
                  </a:lnTo>
                  <a:lnTo>
                    <a:pt x="40" y="6539"/>
                  </a:lnTo>
                  <a:lnTo>
                    <a:pt x="20" y="6579"/>
                  </a:lnTo>
                  <a:lnTo>
                    <a:pt x="0" y="6619"/>
                  </a:lnTo>
                  <a:lnTo>
                    <a:pt x="0" y="6659"/>
                  </a:lnTo>
                  <a:lnTo>
                    <a:pt x="20" y="6699"/>
                  </a:lnTo>
                  <a:lnTo>
                    <a:pt x="40" y="6719"/>
                  </a:lnTo>
                  <a:lnTo>
                    <a:pt x="60" y="6739"/>
                  </a:lnTo>
                  <a:lnTo>
                    <a:pt x="100" y="6759"/>
                  </a:lnTo>
                  <a:lnTo>
                    <a:pt x="562" y="6759"/>
                  </a:lnTo>
                  <a:lnTo>
                    <a:pt x="903" y="6799"/>
                  </a:lnTo>
                  <a:lnTo>
                    <a:pt x="923" y="11993"/>
                  </a:lnTo>
                  <a:lnTo>
                    <a:pt x="221" y="11833"/>
                  </a:lnTo>
                  <a:lnTo>
                    <a:pt x="201" y="11813"/>
                  </a:lnTo>
                  <a:lnTo>
                    <a:pt x="140" y="11833"/>
                  </a:lnTo>
                  <a:lnTo>
                    <a:pt x="120" y="11873"/>
                  </a:lnTo>
                  <a:lnTo>
                    <a:pt x="100" y="11933"/>
                  </a:lnTo>
                  <a:lnTo>
                    <a:pt x="140" y="11973"/>
                  </a:lnTo>
                  <a:lnTo>
                    <a:pt x="501" y="12174"/>
                  </a:lnTo>
                  <a:lnTo>
                    <a:pt x="923" y="12334"/>
                  </a:lnTo>
                  <a:lnTo>
                    <a:pt x="903" y="13357"/>
                  </a:lnTo>
                  <a:lnTo>
                    <a:pt x="441" y="13598"/>
                  </a:lnTo>
                  <a:lnTo>
                    <a:pt x="421" y="13618"/>
                  </a:lnTo>
                  <a:lnTo>
                    <a:pt x="401" y="13638"/>
                  </a:lnTo>
                  <a:lnTo>
                    <a:pt x="401" y="13698"/>
                  </a:lnTo>
                  <a:lnTo>
                    <a:pt x="441" y="13738"/>
                  </a:lnTo>
                  <a:lnTo>
                    <a:pt x="481" y="13758"/>
                  </a:lnTo>
                  <a:lnTo>
                    <a:pt x="522" y="13738"/>
                  </a:lnTo>
                  <a:lnTo>
                    <a:pt x="903" y="13618"/>
                  </a:lnTo>
                  <a:lnTo>
                    <a:pt x="903" y="14059"/>
                  </a:lnTo>
                  <a:lnTo>
                    <a:pt x="842" y="17569"/>
                  </a:lnTo>
                  <a:lnTo>
                    <a:pt x="1404" y="17569"/>
                  </a:lnTo>
                  <a:lnTo>
                    <a:pt x="1464" y="14079"/>
                  </a:lnTo>
                  <a:lnTo>
                    <a:pt x="1464" y="13437"/>
                  </a:lnTo>
                  <a:lnTo>
                    <a:pt x="2066" y="13277"/>
                  </a:lnTo>
                  <a:lnTo>
                    <a:pt x="2106" y="13237"/>
                  </a:lnTo>
                  <a:lnTo>
                    <a:pt x="2146" y="13197"/>
                  </a:lnTo>
                  <a:lnTo>
                    <a:pt x="2166" y="13157"/>
                  </a:lnTo>
                  <a:lnTo>
                    <a:pt x="2166" y="13096"/>
                  </a:lnTo>
                  <a:lnTo>
                    <a:pt x="2146" y="13056"/>
                  </a:lnTo>
                  <a:lnTo>
                    <a:pt x="2126" y="13016"/>
                  </a:lnTo>
                  <a:lnTo>
                    <a:pt x="2086" y="12976"/>
                  </a:lnTo>
                  <a:lnTo>
                    <a:pt x="1986" y="12976"/>
                  </a:lnTo>
                  <a:lnTo>
                    <a:pt x="1725" y="13036"/>
                  </a:lnTo>
                  <a:lnTo>
                    <a:pt x="1484" y="13136"/>
                  </a:lnTo>
                  <a:lnTo>
                    <a:pt x="1484" y="12495"/>
                  </a:lnTo>
                  <a:lnTo>
                    <a:pt x="1705" y="12535"/>
                  </a:lnTo>
                  <a:lnTo>
                    <a:pt x="2086" y="12535"/>
                  </a:lnTo>
                  <a:lnTo>
                    <a:pt x="2226" y="12515"/>
                  </a:lnTo>
                  <a:lnTo>
                    <a:pt x="2266" y="12515"/>
                  </a:lnTo>
                  <a:lnTo>
                    <a:pt x="2306" y="12475"/>
                  </a:lnTo>
                  <a:lnTo>
                    <a:pt x="2306" y="12455"/>
                  </a:lnTo>
                  <a:lnTo>
                    <a:pt x="2326" y="12415"/>
                  </a:lnTo>
                  <a:lnTo>
                    <a:pt x="2306" y="12334"/>
                  </a:lnTo>
                  <a:lnTo>
                    <a:pt x="2266" y="12314"/>
                  </a:lnTo>
                  <a:lnTo>
                    <a:pt x="2246" y="12294"/>
                  </a:lnTo>
                  <a:lnTo>
                    <a:pt x="2066" y="12234"/>
                  </a:lnTo>
                  <a:lnTo>
                    <a:pt x="1865" y="12194"/>
                  </a:lnTo>
                  <a:lnTo>
                    <a:pt x="1484" y="12134"/>
                  </a:lnTo>
                  <a:lnTo>
                    <a:pt x="1524" y="9487"/>
                  </a:lnTo>
                  <a:lnTo>
                    <a:pt x="1524" y="6819"/>
                  </a:lnTo>
                  <a:lnTo>
                    <a:pt x="2066" y="6819"/>
                  </a:lnTo>
                  <a:lnTo>
                    <a:pt x="2126" y="6799"/>
                  </a:lnTo>
                  <a:lnTo>
                    <a:pt x="2146" y="6759"/>
                  </a:lnTo>
                  <a:lnTo>
                    <a:pt x="2166" y="6719"/>
                  </a:lnTo>
                  <a:lnTo>
                    <a:pt x="2186" y="6679"/>
                  </a:lnTo>
                  <a:lnTo>
                    <a:pt x="2166" y="6619"/>
                  </a:lnTo>
                  <a:lnTo>
                    <a:pt x="2146" y="6579"/>
                  </a:lnTo>
                  <a:lnTo>
                    <a:pt x="2126" y="6539"/>
                  </a:lnTo>
                  <a:lnTo>
                    <a:pt x="2086" y="6518"/>
                  </a:lnTo>
                  <a:lnTo>
                    <a:pt x="1805" y="6458"/>
                  </a:lnTo>
                  <a:lnTo>
                    <a:pt x="1524" y="6418"/>
                  </a:lnTo>
                  <a:lnTo>
                    <a:pt x="1524" y="5716"/>
                  </a:lnTo>
                  <a:lnTo>
                    <a:pt x="1765" y="5676"/>
                  </a:lnTo>
                  <a:lnTo>
                    <a:pt x="2006" y="5616"/>
                  </a:lnTo>
                  <a:lnTo>
                    <a:pt x="2066" y="5596"/>
                  </a:lnTo>
                  <a:lnTo>
                    <a:pt x="2086" y="5556"/>
                  </a:lnTo>
                  <a:lnTo>
                    <a:pt x="2106" y="5516"/>
                  </a:lnTo>
                  <a:lnTo>
                    <a:pt x="2106" y="5476"/>
                  </a:lnTo>
                  <a:lnTo>
                    <a:pt x="2086" y="5436"/>
                  </a:lnTo>
                  <a:lnTo>
                    <a:pt x="2066" y="5395"/>
                  </a:lnTo>
                  <a:lnTo>
                    <a:pt x="2026" y="5375"/>
                  </a:lnTo>
                  <a:lnTo>
                    <a:pt x="1986" y="5355"/>
                  </a:lnTo>
                  <a:lnTo>
                    <a:pt x="1765" y="5355"/>
                  </a:lnTo>
                  <a:lnTo>
                    <a:pt x="1504" y="5375"/>
                  </a:lnTo>
                  <a:lnTo>
                    <a:pt x="1484" y="4052"/>
                  </a:lnTo>
                  <a:lnTo>
                    <a:pt x="1424" y="2748"/>
                  </a:lnTo>
                  <a:lnTo>
                    <a:pt x="1364" y="1425"/>
                  </a:lnTo>
                  <a:lnTo>
                    <a:pt x="1264" y="121"/>
                  </a:lnTo>
                  <a:lnTo>
                    <a:pt x="1264" y="61"/>
                  </a:lnTo>
                  <a:lnTo>
                    <a:pt x="1223" y="2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extrusionOk="0">
                  <a:moveTo>
                    <a:pt x="8323" y="1"/>
                  </a:moveTo>
                  <a:lnTo>
                    <a:pt x="7882" y="41"/>
                  </a:lnTo>
                  <a:lnTo>
                    <a:pt x="7421" y="101"/>
                  </a:lnTo>
                  <a:lnTo>
                    <a:pt x="7060" y="161"/>
                  </a:lnTo>
                  <a:lnTo>
                    <a:pt x="6699" y="241"/>
                  </a:lnTo>
                  <a:lnTo>
                    <a:pt x="6338" y="321"/>
                  </a:lnTo>
                  <a:lnTo>
                    <a:pt x="5977" y="442"/>
                  </a:lnTo>
                  <a:lnTo>
                    <a:pt x="5616" y="562"/>
                  </a:lnTo>
                  <a:lnTo>
                    <a:pt x="5255" y="722"/>
                  </a:lnTo>
                  <a:lnTo>
                    <a:pt x="4894" y="883"/>
                  </a:lnTo>
                  <a:lnTo>
                    <a:pt x="4533" y="1063"/>
                  </a:lnTo>
                  <a:lnTo>
                    <a:pt x="4252" y="1224"/>
                  </a:lnTo>
                  <a:lnTo>
                    <a:pt x="3972" y="1424"/>
                  </a:lnTo>
                  <a:lnTo>
                    <a:pt x="3671" y="1645"/>
                  </a:lnTo>
                  <a:lnTo>
                    <a:pt x="3370" y="1886"/>
                  </a:lnTo>
                  <a:lnTo>
                    <a:pt x="3069" y="2166"/>
                  </a:lnTo>
                  <a:lnTo>
                    <a:pt x="2748" y="2467"/>
                  </a:lnTo>
                  <a:lnTo>
                    <a:pt x="2447" y="2788"/>
                  </a:lnTo>
                  <a:lnTo>
                    <a:pt x="2147" y="3129"/>
                  </a:lnTo>
                  <a:lnTo>
                    <a:pt x="1866" y="3510"/>
                  </a:lnTo>
                  <a:lnTo>
                    <a:pt x="1585" y="3891"/>
                  </a:lnTo>
                  <a:lnTo>
                    <a:pt x="1324" y="4292"/>
                  </a:lnTo>
                  <a:lnTo>
                    <a:pt x="1064" y="4713"/>
                  </a:lnTo>
                  <a:lnTo>
                    <a:pt x="843" y="5134"/>
                  </a:lnTo>
                  <a:lnTo>
                    <a:pt x="642" y="5576"/>
                  </a:lnTo>
                  <a:lnTo>
                    <a:pt x="462" y="6037"/>
                  </a:lnTo>
                  <a:lnTo>
                    <a:pt x="302" y="6518"/>
                  </a:lnTo>
                  <a:lnTo>
                    <a:pt x="201" y="6879"/>
                  </a:lnTo>
                  <a:lnTo>
                    <a:pt x="121" y="7260"/>
                  </a:lnTo>
                  <a:lnTo>
                    <a:pt x="61" y="7641"/>
                  </a:lnTo>
                  <a:lnTo>
                    <a:pt x="21" y="8022"/>
                  </a:lnTo>
                  <a:lnTo>
                    <a:pt x="1" y="8403"/>
                  </a:lnTo>
                  <a:lnTo>
                    <a:pt x="21" y="8804"/>
                  </a:lnTo>
                  <a:lnTo>
                    <a:pt x="61" y="9186"/>
                  </a:lnTo>
                  <a:lnTo>
                    <a:pt x="121" y="9587"/>
                  </a:lnTo>
                  <a:lnTo>
                    <a:pt x="181" y="9807"/>
                  </a:lnTo>
                  <a:lnTo>
                    <a:pt x="282" y="10048"/>
                  </a:lnTo>
                  <a:lnTo>
                    <a:pt x="402" y="10248"/>
                  </a:lnTo>
                  <a:lnTo>
                    <a:pt x="542" y="10469"/>
                  </a:lnTo>
                  <a:lnTo>
                    <a:pt x="703" y="10670"/>
                  </a:lnTo>
                  <a:lnTo>
                    <a:pt x="903" y="10870"/>
                  </a:lnTo>
                  <a:lnTo>
                    <a:pt x="1124" y="11071"/>
                  </a:lnTo>
                  <a:lnTo>
                    <a:pt x="1344" y="11251"/>
                  </a:lnTo>
                  <a:lnTo>
                    <a:pt x="1364" y="11251"/>
                  </a:lnTo>
                  <a:lnTo>
                    <a:pt x="1585" y="11412"/>
                  </a:lnTo>
                  <a:lnTo>
                    <a:pt x="1826" y="11552"/>
                  </a:lnTo>
                  <a:lnTo>
                    <a:pt x="2327" y="11853"/>
                  </a:lnTo>
                  <a:lnTo>
                    <a:pt x="2909" y="12093"/>
                  </a:lnTo>
                  <a:lnTo>
                    <a:pt x="3510" y="12334"/>
                  </a:lnTo>
                  <a:lnTo>
                    <a:pt x="4132" y="12535"/>
                  </a:lnTo>
                  <a:lnTo>
                    <a:pt x="4754" y="12695"/>
                  </a:lnTo>
                  <a:lnTo>
                    <a:pt x="5436" y="12855"/>
                  </a:lnTo>
                  <a:lnTo>
                    <a:pt x="6117" y="12976"/>
                  </a:lnTo>
                  <a:lnTo>
                    <a:pt x="6819" y="13076"/>
                  </a:lnTo>
                  <a:lnTo>
                    <a:pt x="7541" y="13156"/>
                  </a:lnTo>
                  <a:lnTo>
                    <a:pt x="8263" y="13196"/>
                  </a:lnTo>
                  <a:lnTo>
                    <a:pt x="8985" y="13237"/>
                  </a:lnTo>
                  <a:lnTo>
                    <a:pt x="9787" y="13216"/>
                  </a:lnTo>
                  <a:lnTo>
                    <a:pt x="10590" y="13176"/>
                  </a:lnTo>
                  <a:lnTo>
                    <a:pt x="11372" y="13116"/>
                  </a:lnTo>
                  <a:lnTo>
                    <a:pt x="12134" y="12996"/>
                  </a:lnTo>
                  <a:lnTo>
                    <a:pt x="12876" y="12835"/>
                  </a:lnTo>
                  <a:lnTo>
                    <a:pt x="13217" y="12755"/>
                  </a:lnTo>
                  <a:lnTo>
                    <a:pt x="13578" y="12655"/>
                  </a:lnTo>
                  <a:lnTo>
                    <a:pt x="13919" y="12535"/>
                  </a:lnTo>
                  <a:lnTo>
                    <a:pt x="14239" y="12414"/>
                  </a:lnTo>
                  <a:lnTo>
                    <a:pt x="14560" y="12274"/>
                  </a:lnTo>
                  <a:lnTo>
                    <a:pt x="14861" y="12134"/>
                  </a:lnTo>
                  <a:lnTo>
                    <a:pt x="15262" y="11913"/>
                  </a:lnTo>
                  <a:lnTo>
                    <a:pt x="15643" y="11672"/>
                  </a:lnTo>
                  <a:lnTo>
                    <a:pt x="15844" y="11532"/>
                  </a:lnTo>
                  <a:lnTo>
                    <a:pt x="16064" y="11371"/>
                  </a:lnTo>
                  <a:lnTo>
                    <a:pt x="16245" y="11191"/>
                  </a:lnTo>
                  <a:lnTo>
                    <a:pt x="16445" y="10990"/>
                  </a:lnTo>
                  <a:lnTo>
                    <a:pt x="16606" y="10770"/>
                  </a:lnTo>
                  <a:lnTo>
                    <a:pt x="16746" y="10529"/>
                  </a:lnTo>
                  <a:lnTo>
                    <a:pt x="16847" y="10268"/>
                  </a:lnTo>
                  <a:lnTo>
                    <a:pt x="16947" y="9988"/>
                  </a:lnTo>
                  <a:lnTo>
                    <a:pt x="17027" y="9707"/>
                  </a:lnTo>
                  <a:lnTo>
                    <a:pt x="17067" y="9406"/>
                  </a:lnTo>
                  <a:lnTo>
                    <a:pt x="17107" y="9105"/>
                  </a:lnTo>
                  <a:lnTo>
                    <a:pt x="17107" y="8784"/>
                  </a:lnTo>
                  <a:lnTo>
                    <a:pt x="17107" y="8443"/>
                  </a:lnTo>
                  <a:lnTo>
                    <a:pt x="17067" y="8123"/>
                  </a:lnTo>
                  <a:lnTo>
                    <a:pt x="17027" y="7782"/>
                  </a:lnTo>
                  <a:lnTo>
                    <a:pt x="16967" y="7441"/>
                  </a:lnTo>
                  <a:lnTo>
                    <a:pt x="16907" y="7080"/>
                  </a:lnTo>
                  <a:lnTo>
                    <a:pt x="16806" y="6739"/>
                  </a:lnTo>
                  <a:lnTo>
                    <a:pt x="16706" y="6378"/>
                  </a:lnTo>
                  <a:lnTo>
                    <a:pt x="16586" y="6037"/>
                  </a:lnTo>
                  <a:lnTo>
                    <a:pt x="16465" y="5676"/>
                  </a:lnTo>
                  <a:lnTo>
                    <a:pt x="16165" y="4994"/>
                  </a:lnTo>
                  <a:lnTo>
                    <a:pt x="15844" y="4332"/>
                  </a:lnTo>
                  <a:lnTo>
                    <a:pt x="15463" y="3691"/>
                  </a:lnTo>
                  <a:lnTo>
                    <a:pt x="15082" y="3109"/>
                  </a:lnTo>
                  <a:lnTo>
                    <a:pt x="14861" y="2828"/>
                  </a:lnTo>
                  <a:lnTo>
                    <a:pt x="14661" y="2568"/>
                  </a:lnTo>
                  <a:lnTo>
                    <a:pt x="14440" y="2327"/>
                  </a:lnTo>
                  <a:lnTo>
                    <a:pt x="14239" y="2106"/>
                  </a:lnTo>
                  <a:lnTo>
                    <a:pt x="14019" y="1906"/>
                  </a:lnTo>
                  <a:lnTo>
                    <a:pt x="13798" y="1705"/>
                  </a:lnTo>
                  <a:lnTo>
                    <a:pt x="13477" y="1485"/>
                  </a:lnTo>
                  <a:lnTo>
                    <a:pt x="13156" y="1264"/>
                  </a:lnTo>
                  <a:lnTo>
                    <a:pt x="12816" y="1063"/>
                  </a:lnTo>
                  <a:lnTo>
                    <a:pt x="12475" y="863"/>
                  </a:lnTo>
                  <a:lnTo>
                    <a:pt x="12094" y="702"/>
                  </a:lnTo>
                  <a:lnTo>
                    <a:pt x="11713" y="542"/>
                  </a:lnTo>
                  <a:lnTo>
                    <a:pt x="11332" y="402"/>
                  </a:lnTo>
                  <a:lnTo>
                    <a:pt x="10930" y="281"/>
                  </a:lnTo>
                  <a:lnTo>
                    <a:pt x="10509" y="201"/>
                  </a:lnTo>
                  <a:lnTo>
                    <a:pt x="10088" y="121"/>
                  </a:lnTo>
                  <a:lnTo>
                    <a:pt x="9667" y="61"/>
                  </a:lnTo>
                  <a:lnTo>
                    <a:pt x="9226" y="21"/>
                  </a:lnTo>
                  <a:lnTo>
                    <a:pt x="87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fill="none" extrusionOk="0">
                  <a:moveTo>
                    <a:pt x="16245" y="11191"/>
                  </a:moveTo>
                  <a:lnTo>
                    <a:pt x="16245" y="11191"/>
                  </a:lnTo>
                  <a:lnTo>
                    <a:pt x="16064" y="11371"/>
                  </a:lnTo>
                  <a:lnTo>
                    <a:pt x="15844" y="11532"/>
                  </a:lnTo>
                  <a:lnTo>
                    <a:pt x="15844" y="11532"/>
                  </a:lnTo>
                  <a:lnTo>
                    <a:pt x="15643" y="11672"/>
                  </a:lnTo>
                  <a:lnTo>
                    <a:pt x="15643" y="11672"/>
                  </a:lnTo>
                  <a:lnTo>
                    <a:pt x="15262" y="11913"/>
                  </a:lnTo>
                  <a:lnTo>
                    <a:pt x="14861" y="12134"/>
                  </a:lnTo>
                  <a:lnTo>
                    <a:pt x="14861" y="12134"/>
                  </a:lnTo>
                  <a:lnTo>
                    <a:pt x="14560" y="12274"/>
                  </a:lnTo>
                  <a:lnTo>
                    <a:pt x="14239" y="12414"/>
                  </a:lnTo>
                  <a:lnTo>
                    <a:pt x="13919" y="12535"/>
                  </a:lnTo>
                  <a:lnTo>
                    <a:pt x="13578" y="12655"/>
                  </a:lnTo>
                  <a:lnTo>
                    <a:pt x="13217" y="12755"/>
                  </a:lnTo>
                  <a:lnTo>
                    <a:pt x="12876" y="12835"/>
                  </a:lnTo>
                  <a:lnTo>
                    <a:pt x="12134" y="12996"/>
                  </a:lnTo>
                  <a:lnTo>
                    <a:pt x="11372" y="13116"/>
                  </a:lnTo>
                  <a:lnTo>
                    <a:pt x="10590" y="13176"/>
                  </a:lnTo>
                  <a:lnTo>
                    <a:pt x="9787" y="13216"/>
                  </a:lnTo>
                  <a:lnTo>
                    <a:pt x="8985" y="13237"/>
                  </a:lnTo>
                  <a:lnTo>
                    <a:pt x="8985" y="13237"/>
                  </a:lnTo>
                  <a:lnTo>
                    <a:pt x="8263" y="13196"/>
                  </a:lnTo>
                  <a:lnTo>
                    <a:pt x="7541" y="13156"/>
                  </a:lnTo>
                  <a:lnTo>
                    <a:pt x="6819" y="13076"/>
                  </a:lnTo>
                  <a:lnTo>
                    <a:pt x="6117" y="12976"/>
                  </a:lnTo>
                  <a:lnTo>
                    <a:pt x="5436" y="12855"/>
                  </a:lnTo>
                  <a:lnTo>
                    <a:pt x="4754" y="12695"/>
                  </a:lnTo>
                  <a:lnTo>
                    <a:pt x="4132" y="12535"/>
                  </a:lnTo>
                  <a:lnTo>
                    <a:pt x="3510" y="12334"/>
                  </a:lnTo>
                  <a:lnTo>
                    <a:pt x="3510" y="12334"/>
                  </a:lnTo>
                  <a:lnTo>
                    <a:pt x="2909" y="12093"/>
                  </a:lnTo>
                  <a:lnTo>
                    <a:pt x="2327" y="11853"/>
                  </a:lnTo>
                  <a:lnTo>
                    <a:pt x="1826" y="11552"/>
                  </a:lnTo>
                  <a:lnTo>
                    <a:pt x="1585" y="11412"/>
                  </a:lnTo>
                  <a:lnTo>
                    <a:pt x="1364" y="11251"/>
                  </a:lnTo>
                  <a:lnTo>
                    <a:pt x="1344" y="11251"/>
                  </a:lnTo>
                  <a:lnTo>
                    <a:pt x="1344" y="11251"/>
                  </a:lnTo>
                  <a:lnTo>
                    <a:pt x="1124" y="11071"/>
                  </a:lnTo>
                  <a:lnTo>
                    <a:pt x="903" y="10870"/>
                  </a:lnTo>
                  <a:lnTo>
                    <a:pt x="703" y="10670"/>
                  </a:lnTo>
                  <a:lnTo>
                    <a:pt x="542" y="10469"/>
                  </a:lnTo>
                  <a:lnTo>
                    <a:pt x="402" y="10248"/>
                  </a:lnTo>
                  <a:lnTo>
                    <a:pt x="282" y="10048"/>
                  </a:lnTo>
                  <a:lnTo>
                    <a:pt x="181" y="9807"/>
                  </a:lnTo>
                  <a:lnTo>
                    <a:pt x="121" y="9587"/>
                  </a:lnTo>
                  <a:lnTo>
                    <a:pt x="121" y="9587"/>
                  </a:lnTo>
                  <a:lnTo>
                    <a:pt x="61" y="9186"/>
                  </a:lnTo>
                  <a:lnTo>
                    <a:pt x="21" y="8804"/>
                  </a:lnTo>
                  <a:lnTo>
                    <a:pt x="1" y="8403"/>
                  </a:lnTo>
                  <a:lnTo>
                    <a:pt x="21" y="8022"/>
                  </a:lnTo>
                  <a:lnTo>
                    <a:pt x="61" y="7641"/>
                  </a:lnTo>
                  <a:lnTo>
                    <a:pt x="121" y="7260"/>
                  </a:lnTo>
                  <a:lnTo>
                    <a:pt x="201" y="6879"/>
                  </a:lnTo>
                  <a:lnTo>
                    <a:pt x="302" y="6518"/>
                  </a:lnTo>
                  <a:lnTo>
                    <a:pt x="302" y="6518"/>
                  </a:lnTo>
                  <a:lnTo>
                    <a:pt x="462" y="6037"/>
                  </a:lnTo>
                  <a:lnTo>
                    <a:pt x="642" y="5576"/>
                  </a:lnTo>
                  <a:lnTo>
                    <a:pt x="843" y="5134"/>
                  </a:lnTo>
                  <a:lnTo>
                    <a:pt x="1064" y="4713"/>
                  </a:lnTo>
                  <a:lnTo>
                    <a:pt x="1324" y="4292"/>
                  </a:lnTo>
                  <a:lnTo>
                    <a:pt x="1585" y="3891"/>
                  </a:lnTo>
                  <a:lnTo>
                    <a:pt x="1866" y="3510"/>
                  </a:lnTo>
                  <a:lnTo>
                    <a:pt x="2147" y="3129"/>
                  </a:lnTo>
                  <a:lnTo>
                    <a:pt x="2447" y="2788"/>
                  </a:lnTo>
                  <a:lnTo>
                    <a:pt x="2748" y="2467"/>
                  </a:lnTo>
                  <a:lnTo>
                    <a:pt x="3069" y="2166"/>
                  </a:lnTo>
                  <a:lnTo>
                    <a:pt x="3370" y="1886"/>
                  </a:lnTo>
                  <a:lnTo>
                    <a:pt x="3671" y="1645"/>
                  </a:lnTo>
                  <a:lnTo>
                    <a:pt x="3972" y="1424"/>
                  </a:lnTo>
                  <a:lnTo>
                    <a:pt x="4252" y="1224"/>
                  </a:lnTo>
                  <a:lnTo>
                    <a:pt x="4533" y="1063"/>
                  </a:lnTo>
                  <a:lnTo>
                    <a:pt x="4533" y="1063"/>
                  </a:lnTo>
                  <a:lnTo>
                    <a:pt x="4894" y="883"/>
                  </a:lnTo>
                  <a:lnTo>
                    <a:pt x="5255" y="722"/>
                  </a:lnTo>
                  <a:lnTo>
                    <a:pt x="5616" y="562"/>
                  </a:lnTo>
                  <a:lnTo>
                    <a:pt x="5977" y="442"/>
                  </a:lnTo>
                  <a:lnTo>
                    <a:pt x="6338" y="321"/>
                  </a:lnTo>
                  <a:lnTo>
                    <a:pt x="6699" y="241"/>
                  </a:lnTo>
                  <a:lnTo>
                    <a:pt x="7060" y="161"/>
                  </a:lnTo>
                  <a:lnTo>
                    <a:pt x="7421" y="101"/>
                  </a:lnTo>
                  <a:lnTo>
                    <a:pt x="7421" y="101"/>
                  </a:lnTo>
                  <a:lnTo>
                    <a:pt x="7882" y="41"/>
                  </a:lnTo>
                  <a:lnTo>
                    <a:pt x="8323" y="1"/>
                  </a:lnTo>
                  <a:lnTo>
                    <a:pt x="8785" y="1"/>
                  </a:lnTo>
                  <a:lnTo>
                    <a:pt x="9226" y="21"/>
                  </a:lnTo>
                  <a:lnTo>
                    <a:pt x="9667" y="61"/>
                  </a:lnTo>
                  <a:lnTo>
                    <a:pt x="10088" y="121"/>
                  </a:lnTo>
                  <a:lnTo>
                    <a:pt x="10509" y="201"/>
                  </a:lnTo>
                  <a:lnTo>
                    <a:pt x="10930" y="281"/>
                  </a:lnTo>
                  <a:lnTo>
                    <a:pt x="11332" y="402"/>
                  </a:lnTo>
                  <a:lnTo>
                    <a:pt x="11713" y="542"/>
                  </a:lnTo>
                  <a:lnTo>
                    <a:pt x="12094" y="702"/>
                  </a:lnTo>
                  <a:lnTo>
                    <a:pt x="12475" y="863"/>
                  </a:lnTo>
                  <a:lnTo>
                    <a:pt x="12816" y="1063"/>
                  </a:lnTo>
                  <a:lnTo>
                    <a:pt x="13156" y="1264"/>
                  </a:lnTo>
                  <a:lnTo>
                    <a:pt x="13477" y="1485"/>
                  </a:lnTo>
                  <a:lnTo>
                    <a:pt x="13798" y="1705"/>
                  </a:lnTo>
                  <a:lnTo>
                    <a:pt x="13798" y="1705"/>
                  </a:lnTo>
                  <a:lnTo>
                    <a:pt x="14019" y="1906"/>
                  </a:lnTo>
                  <a:lnTo>
                    <a:pt x="14239" y="2106"/>
                  </a:lnTo>
                  <a:lnTo>
                    <a:pt x="14440" y="2327"/>
                  </a:lnTo>
                  <a:lnTo>
                    <a:pt x="14661" y="2568"/>
                  </a:lnTo>
                  <a:lnTo>
                    <a:pt x="14861" y="2828"/>
                  </a:lnTo>
                  <a:lnTo>
                    <a:pt x="15082" y="3109"/>
                  </a:lnTo>
                  <a:lnTo>
                    <a:pt x="15463" y="3691"/>
                  </a:lnTo>
                  <a:lnTo>
                    <a:pt x="15844" y="4332"/>
                  </a:lnTo>
                  <a:lnTo>
                    <a:pt x="16165" y="4994"/>
                  </a:lnTo>
                  <a:lnTo>
                    <a:pt x="16465" y="5676"/>
                  </a:lnTo>
                  <a:lnTo>
                    <a:pt x="16586" y="6037"/>
                  </a:lnTo>
                  <a:lnTo>
                    <a:pt x="16706" y="6378"/>
                  </a:lnTo>
                  <a:lnTo>
                    <a:pt x="16806" y="6739"/>
                  </a:lnTo>
                  <a:lnTo>
                    <a:pt x="16907" y="7080"/>
                  </a:lnTo>
                  <a:lnTo>
                    <a:pt x="16967" y="7441"/>
                  </a:lnTo>
                  <a:lnTo>
                    <a:pt x="17027" y="7782"/>
                  </a:lnTo>
                  <a:lnTo>
                    <a:pt x="17067" y="8123"/>
                  </a:lnTo>
                  <a:lnTo>
                    <a:pt x="17107" y="8443"/>
                  </a:lnTo>
                  <a:lnTo>
                    <a:pt x="17107" y="8784"/>
                  </a:lnTo>
                  <a:lnTo>
                    <a:pt x="17107" y="9105"/>
                  </a:lnTo>
                  <a:lnTo>
                    <a:pt x="17067" y="9406"/>
                  </a:lnTo>
                  <a:lnTo>
                    <a:pt x="17027" y="9707"/>
                  </a:lnTo>
                  <a:lnTo>
                    <a:pt x="16947" y="9988"/>
                  </a:lnTo>
                  <a:lnTo>
                    <a:pt x="16847" y="10268"/>
                  </a:lnTo>
                  <a:lnTo>
                    <a:pt x="16746" y="10529"/>
                  </a:lnTo>
                  <a:lnTo>
                    <a:pt x="16606" y="10770"/>
                  </a:lnTo>
                  <a:lnTo>
                    <a:pt x="16445" y="10990"/>
                  </a:lnTo>
                  <a:lnTo>
                    <a:pt x="16245" y="111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extrusionOk="0">
                  <a:moveTo>
                    <a:pt x="7421" y="1"/>
                  </a:move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fill="none" extrusionOk="0">
                  <a:moveTo>
                    <a:pt x="7421" y="1"/>
                  </a:moveTo>
                  <a:lnTo>
                    <a:pt x="7421" y="1"/>
                  </a:ln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6" name="Google Shape;5336;p21"/>
            <p:cNvSpPr/>
            <p:nvPr/>
          </p:nvSpPr>
          <p:spPr>
            <a:xfrm>
              <a:off x="11379175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26" y="1"/>
                  </a:moveTo>
                  <a:lnTo>
                    <a:pt x="1966" y="21"/>
                  </a:lnTo>
                  <a:lnTo>
                    <a:pt x="1945" y="81"/>
                  </a:lnTo>
                  <a:lnTo>
                    <a:pt x="1905" y="703"/>
                  </a:lnTo>
                  <a:lnTo>
                    <a:pt x="1865" y="1345"/>
                  </a:lnTo>
                  <a:lnTo>
                    <a:pt x="1825" y="2608"/>
                  </a:lnTo>
                  <a:lnTo>
                    <a:pt x="1825" y="3250"/>
                  </a:lnTo>
                  <a:lnTo>
                    <a:pt x="1805" y="3571"/>
                  </a:lnTo>
                  <a:lnTo>
                    <a:pt x="1745" y="3891"/>
                  </a:lnTo>
                  <a:lnTo>
                    <a:pt x="1685" y="4052"/>
                  </a:lnTo>
                  <a:lnTo>
                    <a:pt x="1625" y="4172"/>
                  </a:lnTo>
                  <a:lnTo>
                    <a:pt x="1544" y="4273"/>
                  </a:lnTo>
                  <a:lnTo>
                    <a:pt x="1444" y="4333"/>
                  </a:lnTo>
                  <a:lnTo>
                    <a:pt x="1344" y="4373"/>
                  </a:lnTo>
                  <a:lnTo>
                    <a:pt x="1224" y="4373"/>
                  </a:lnTo>
                  <a:lnTo>
                    <a:pt x="1123" y="4353"/>
                  </a:lnTo>
                  <a:lnTo>
                    <a:pt x="1003" y="4333"/>
                  </a:lnTo>
                  <a:lnTo>
                    <a:pt x="883" y="4273"/>
                  </a:lnTo>
                  <a:lnTo>
                    <a:pt x="742" y="4212"/>
                  </a:lnTo>
                  <a:lnTo>
                    <a:pt x="522" y="4052"/>
                  </a:lnTo>
                  <a:lnTo>
                    <a:pt x="301" y="3891"/>
                  </a:lnTo>
                  <a:lnTo>
                    <a:pt x="121" y="3731"/>
                  </a:lnTo>
                  <a:lnTo>
                    <a:pt x="80" y="3691"/>
                  </a:lnTo>
                  <a:lnTo>
                    <a:pt x="20" y="3711"/>
                  </a:lnTo>
                  <a:lnTo>
                    <a:pt x="0" y="3751"/>
                  </a:lnTo>
                  <a:lnTo>
                    <a:pt x="0" y="3811"/>
                  </a:lnTo>
                  <a:lnTo>
                    <a:pt x="80" y="3932"/>
                  </a:lnTo>
                  <a:lnTo>
                    <a:pt x="161" y="4072"/>
                  </a:lnTo>
                  <a:lnTo>
                    <a:pt x="381" y="4313"/>
                  </a:lnTo>
                  <a:lnTo>
                    <a:pt x="502" y="4413"/>
                  </a:lnTo>
                  <a:lnTo>
                    <a:pt x="622" y="4533"/>
                  </a:lnTo>
                  <a:lnTo>
                    <a:pt x="762" y="4613"/>
                  </a:lnTo>
                  <a:lnTo>
                    <a:pt x="903" y="4694"/>
                  </a:lnTo>
                  <a:lnTo>
                    <a:pt x="1043" y="4754"/>
                  </a:lnTo>
                  <a:lnTo>
                    <a:pt x="1183" y="4774"/>
                  </a:lnTo>
                  <a:lnTo>
                    <a:pt x="1324" y="4794"/>
                  </a:lnTo>
                  <a:lnTo>
                    <a:pt x="1464" y="4774"/>
                  </a:lnTo>
                  <a:lnTo>
                    <a:pt x="1605" y="4734"/>
                  </a:lnTo>
                  <a:lnTo>
                    <a:pt x="1745" y="4654"/>
                  </a:lnTo>
                  <a:lnTo>
                    <a:pt x="1865" y="4533"/>
                  </a:lnTo>
                  <a:lnTo>
                    <a:pt x="1966" y="4393"/>
                  </a:lnTo>
                  <a:lnTo>
                    <a:pt x="2066" y="4212"/>
                  </a:lnTo>
                  <a:lnTo>
                    <a:pt x="2126" y="4012"/>
                  </a:lnTo>
                  <a:lnTo>
                    <a:pt x="2186" y="3811"/>
                  </a:lnTo>
                  <a:lnTo>
                    <a:pt x="2206" y="3591"/>
                  </a:lnTo>
                  <a:lnTo>
                    <a:pt x="2226" y="3149"/>
                  </a:lnTo>
                  <a:lnTo>
                    <a:pt x="2206" y="2748"/>
                  </a:lnTo>
                  <a:lnTo>
                    <a:pt x="2206" y="2067"/>
                  </a:lnTo>
                  <a:lnTo>
                    <a:pt x="2186" y="1405"/>
                  </a:lnTo>
                  <a:lnTo>
                    <a:pt x="2146" y="743"/>
                  </a:lnTo>
                  <a:lnTo>
                    <a:pt x="2086" y="81"/>
                  </a:lnTo>
                  <a:lnTo>
                    <a:pt x="2066" y="21"/>
                  </a:lnTo>
                  <a:lnTo>
                    <a:pt x="20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7" name="Google Shape;5337;p21"/>
            <p:cNvSpPr/>
            <p:nvPr/>
          </p:nvSpPr>
          <p:spPr>
            <a:xfrm>
              <a:off x="11424800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1" y="1"/>
                  </a:moveTo>
                  <a:lnTo>
                    <a:pt x="161" y="21"/>
                  </a:lnTo>
                  <a:lnTo>
                    <a:pt x="120" y="81"/>
                  </a:lnTo>
                  <a:lnTo>
                    <a:pt x="60" y="743"/>
                  </a:lnTo>
                  <a:lnTo>
                    <a:pt x="20" y="1405"/>
                  </a:lnTo>
                  <a:lnTo>
                    <a:pt x="0" y="2067"/>
                  </a:lnTo>
                  <a:lnTo>
                    <a:pt x="0" y="2748"/>
                  </a:lnTo>
                  <a:lnTo>
                    <a:pt x="0" y="3149"/>
                  </a:lnTo>
                  <a:lnTo>
                    <a:pt x="20" y="3591"/>
                  </a:lnTo>
                  <a:lnTo>
                    <a:pt x="40" y="3811"/>
                  </a:lnTo>
                  <a:lnTo>
                    <a:pt x="80" y="4012"/>
                  </a:lnTo>
                  <a:lnTo>
                    <a:pt x="161" y="4212"/>
                  </a:lnTo>
                  <a:lnTo>
                    <a:pt x="241" y="4393"/>
                  </a:lnTo>
                  <a:lnTo>
                    <a:pt x="361" y="4533"/>
                  </a:lnTo>
                  <a:lnTo>
                    <a:pt x="481" y="4654"/>
                  </a:lnTo>
                  <a:lnTo>
                    <a:pt x="622" y="4734"/>
                  </a:lnTo>
                  <a:lnTo>
                    <a:pt x="742" y="4774"/>
                  </a:lnTo>
                  <a:lnTo>
                    <a:pt x="883" y="4794"/>
                  </a:lnTo>
                  <a:lnTo>
                    <a:pt x="1023" y="4774"/>
                  </a:lnTo>
                  <a:lnTo>
                    <a:pt x="1183" y="4754"/>
                  </a:lnTo>
                  <a:lnTo>
                    <a:pt x="1324" y="4694"/>
                  </a:lnTo>
                  <a:lnTo>
                    <a:pt x="1464" y="4613"/>
                  </a:lnTo>
                  <a:lnTo>
                    <a:pt x="1584" y="4533"/>
                  </a:lnTo>
                  <a:lnTo>
                    <a:pt x="1725" y="4413"/>
                  </a:lnTo>
                  <a:lnTo>
                    <a:pt x="1845" y="4313"/>
                  </a:lnTo>
                  <a:lnTo>
                    <a:pt x="2046" y="4072"/>
                  </a:lnTo>
                  <a:lnTo>
                    <a:pt x="2146" y="3932"/>
                  </a:lnTo>
                  <a:lnTo>
                    <a:pt x="2206" y="3811"/>
                  </a:lnTo>
                  <a:lnTo>
                    <a:pt x="2226" y="3751"/>
                  </a:lnTo>
                  <a:lnTo>
                    <a:pt x="2186" y="3711"/>
                  </a:lnTo>
                  <a:lnTo>
                    <a:pt x="2146" y="3691"/>
                  </a:lnTo>
                  <a:lnTo>
                    <a:pt x="2086" y="3731"/>
                  </a:lnTo>
                  <a:lnTo>
                    <a:pt x="1925" y="3891"/>
                  </a:lnTo>
                  <a:lnTo>
                    <a:pt x="1705" y="4052"/>
                  </a:lnTo>
                  <a:lnTo>
                    <a:pt x="1464" y="4212"/>
                  </a:lnTo>
                  <a:lnTo>
                    <a:pt x="1344" y="4273"/>
                  </a:lnTo>
                  <a:lnTo>
                    <a:pt x="1223" y="4333"/>
                  </a:lnTo>
                  <a:lnTo>
                    <a:pt x="1103" y="4353"/>
                  </a:lnTo>
                  <a:lnTo>
                    <a:pt x="983" y="4373"/>
                  </a:lnTo>
                  <a:lnTo>
                    <a:pt x="883" y="4373"/>
                  </a:lnTo>
                  <a:lnTo>
                    <a:pt x="782" y="4333"/>
                  </a:lnTo>
                  <a:lnTo>
                    <a:pt x="682" y="4273"/>
                  </a:lnTo>
                  <a:lnTo>
                    <a:pt x="602" y="4172"/>
                  </a:lnTo>
                  <a:lnTo>
                    <a:pt x="522" y="4052"/>
                  </a:lnTo>
                  <a:lnTo>
                    <a:pt x="481" y="3891"/>
                  </a:lnTo>
                  <a:lnTo>
                    <a:pt x="421" y="3571"/>
                  </a:lnTo>
                  <a:lnTo>
                    <a:pt x="401" y="3250"/>
                  </a:lnTo>
                  <a:lnTo>
                    <a:pt x="401" y="2608"/>
                  </a:lnTo>
                  <a:lnTo>
                    <a:pt x="361" y="1345"/>
                  </a:lnTo>
                  <a:lnTo>
                    <a:pt x="321" y="703"/>
                  </a:lnTo>
                  <a:lnTo>
                    <a:pt x="261" y="81"/>
                  </a:lnTo>
                  <a:lnTo>
                    <a:pt x="241" y="2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11362125" y="3705800"/>
              <a:ext cx="135400" cy="75725"/>
            </a:xfrm>
            <a:custGeom>
              <a:avLst/>
              <a:gdLst/>
              <a:ahLst/>
              <a:cxnLst/>
              <a:rect l="l" t="t" r="r" b="b"/>
              <a:pathLst>
                <a:path w="5416" h="3029" extrusionOk="0">
                  <a:moveTo>
                    <a:pt x="2708" y="1"/>
                  </a:moveTo>
                  <a:lnTo>
                    <a:pt x="2327" y="21"/>
                  </a:lnTo>
                  <a:lnTo>
                    <a:pt x="1906" y="61"/>
                  </a:lnTo>
                  <a:lnTo>
                    <a:pt x="1484" y="141"/>
                  </a:lnTo>
                  <a:lnTo>
                    <a:pt x="1063" y="261"/>
                  </a:lnTo>
                  <a:lnTo>
                    <a:pt x="863" y="341"/>
                  </a:lnTo>
                  <a:lnTo>
                    <a:pt x="682" y="422"/>
                  </a:lnTo>
                  <a:lnTo>
                    <a:pt x="522" y="502"/>
                  </a:lnTo>
                  <a:lnTo>
                    <a:pt x="361" y="602"/>
                  </a:lnTo>
                  <a:lnTo>
                    <a:pt x="241" y="722"/>
                  </a:lnTo>
                  <a:lnTo>
                    <a:pt x="141" y="843"/>
                  </a:lnTo>
                  <a:lnTo>
                    <a:pt x="61" y="963"/>
                  </a:lnTo>
                  <a:lnTo>
                    <a:pt x="0" y="1104"/>
                  </a:lnTo>
                  <a:lnTo>
                    <a:pt x="0" y="1184"/>
                  </a:lnTo>
                  <a:lnTo>
                    <a:pt x="0" y="1244"/>
                  </a:lnTo>
                  <a:lnTo>
                    <a:pt x="61" y="1404"/>
                  </a:lnTo>
                  <a:lnTo>
                    <a:pt x="161" y="1565"/>
                  </a:lnTo>
                  <a:lnTo>
                    <a:pt x="301" y="1725"/>
                  </a:lnTo>
                  <a:lnTo>
                    <a:pt x="462" y="1886"/>
                  </a:lnTo>
                  <a:lnTo>
                    <a:pt x="662" y="2046"/>
                  </a:lnTo>
                  <a:lnTo>
                    <a:pt x="883" y="2207"/>
                  </a:lnTo>
                  <a:lnTo>
                    <a:pt x="1123" y="2367"/>
                  </a:lnTo>
                  <a:lnTo>
                    <a:pt x="1605" y="2628"/>
                  </a:lnTo>
                  <a:lnTo>
                    <a:pt x="2066" y="2848"/>
                  </a:lnTo>
                  <a:lnTo>
                    <a:pt x="2447" y="2989"/>
                  </a:lnTo>
                  <a:lnTo>
                    <a:pt x="2587" y="3029"/>
                  </a:lnTo>
                  <a:lnTo>
                    <a:pt x="2808" y="3029"/>
                  </a:lnTo>
                  <a:lnTo>
                    <a:pt x="2948" y="2989"/>
                  </a:lnTo>
                  <a:lnTo>
                    <a:pt x="3349" y="2848"/>
                  </a:lnTo>
                  <a:lnTo>
                    <a:pt x="3811" y="2628"/>
                  </a:lnTo>
                  <a:lnTo>
                    <a:pt x="4292" y="2367"/>
                  </a:lnTo>
                  <a:lnTo>
                    <a:pt x="4513" y="2207"/>
                  </a:lnTo>
                  <a:lnTo>
                    <a:pt x="4733" y="2046"/>
                  </a:lnTo>
                  <a:lnTo>
                    <a:pt x="4934" y="1886"/>
                  </a:lnTo>
                  <a:lnTo>
                    <a:pt x="5114" y="1725"/>
                  </a:lnTo>
                  <a:lnTo>
                    <a:pt x="5255" y="1565"/>
                  </a:lnTo>
                  <a:lnTo>
                    <a:pt x="5355" y="1404"/>
                  </a:lnTo>
                  <a:lnTo>
                    <a:pt x="5395" y="1244"/>
                  </a:lnTo>
                  <a:lnTo>
                    <a:pt x="5415" y="1184"/>
                  </a:lnTo>
                  <a:lnTo>
                    <a:pt x="5395" y="1104"/>
                  </a:lnTo>
                  <a:lnTo>
                    <a:pt x="5355" y="963"/>
                  </a:lnTo>
                  <a:lnTo>
                    <a:pt x="5275" y="843"/>
                  </a:lnTo>
                  <a:lnTo>
                    <a:pt x="5174" y="722"/>
                  </a:lnTo>
                  <a:lnTo>
                    <a:pt x="5034" y="602"/>
                  </a:lnTo>
                  <a:lnTo>
                    <a:pt x="4894" y="502"/>
                  </a:lnTo>
                  <a:lnTo>
                    <a:pt x="4713" y="422"/>
                  </a:lnTo>
                  <a:lnTo>
                    <a:pt x="4533" y="341"/>
                  </a:lnTo>
                  <a:lnTo>
                    <a:pt x="4352" y="261"/>
                  </a:lnTo>
                  <a:lnTo>
                    <a:pt x="3931" y="141"/>
                  </a:lnTo>
                  <a:lnTo>
                    <a:pt x="3490" y="61"/>
                  </a:lnTo>
                  <a:lnTo>
                    <a:pt x="3089" y="21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1226750" y="3687250"/>
              <a:ext cx="75225" cy="75225"/>
            </a:xfrm>
            <a:custGeom>
              <a:avLst/>
              <a:gdLst/>
              <a:ahLst/>
              <a:cxnLst/>
              <a:rect l="l" t="t" r="r" b="b"/>
              <a:pathLst>
                <a:path w="3009" h="3009" extrusionOk="0">
                  <a:moveTo>
                    <a:pt x="1384" y="1"/>
                  </a:moveTo>
                  <a:lnTo>
                    <a:pt x="1204" y="41"/>
                  </a:lnTo>
                  <a:lnTo>
                    <a:pt x="1043" y="81"/>
                  </a:lnTo>
                  <a:lnTo>
                    <a:pt x="883" y="141"/>
                  </a:lnTo>
                  <a:lnTo>
                    <a:pt x="723" y="221"/>
                  </a:lnTo>
                  <a:lnTo>
                    <a:pt x="582" y="321"/>
                  </a:lnTo>
                  <a:lnTo>
                    <a:pt x="462" y="422"/>
                  </a:lnTo>
                  <a:lnTo>
                    <a:pt x="342" y="562"/>
                  </a:lnTo>
                  <a:lnTo>
                    <a:pt x="241" y="682"/>
                  </a:lnTo>
                  <a:lnTo>
                    <a:pt x="161" y="823"/>
                  </a:lnTo>
                  <a:lnTo>
                    <a:pt x="101" y="983"/>
                  </a:lnTo>
                  <a:lnTo>
                    <a:pt x="41" y="1144"/>
                  </a:lnTo>
                  <a:lnTo>
                    <a:pt x="21" y="1304"/>
                  </a:lnTo>
                  <a:lnTo>
                    <a:pt x="1" y="1485"/>
                  </a:lnTo>
                  <a:lnTo>
                    <a:pt x="1" y="1665"/>
                  </a:lnTo>
                  <a:lnTo>
                    <a:pt x="41" y="1825"/>
                  </a:lnTo>
                  <a:lnTo>
                    <a:pt x="81" y="2006"/>
                  </a:lnTo>
                  <a:lnTo>
                    <a:pt x="181" y="2207"/>
                  </a:lnTo>
                  <a:lnTo>
                    <a:pt x="281" y="2387"/>
                  </a:lnTo>
                  <a:lnTo>
                    <a:pt x="402" y="2547"/>
                  </a:lnTo>
                  <a:lnTo>
                    <a:pt x="562" y="2688"/>
                  </a:lnTo>
                  <a:lnTo>
                    <a:pt x="723" y="2808"/>
                  </a:lnTo>
                  <a:lnTo>
                    <a:pt x="903" y="2908"/>
                  </a:lnTo>
                  <a:lnTo>
                    <a:pt x="1104" y="2969"/>
                  </a:lnTo>
                  <a:lnTo>
                    <a:pt x="1304" y="3009"/>
                  </a:lnTo>
                  <a:lnTo>
                    <a:pt x="1645" y="3009"/>
                  </a:lnTo>
                  <a:lnTo>
                    <a:pt x="1806" y="2969"/>
                  </a:lnTo>
                  <a:lnTo>
                    <a:pt x="1966" y="2928"/>
                  </a:lnTo>
                  <a:lnTo>
                    <a:pt x="2106" y="2888"/>
                  </a:lnTo>
                  <a:lnTo>
                    <a:pt x="2247" y="2808"/>
                  </a:lnTo>
                  <a:lnTo>
                    <a:pt x="2367" y="2728"/>
                  </a:lnTo>
                  <a:lnTo>
                    <a:pt x="2487" y="2648"/>
                  </a:lnTo>
                  <a:lnTo>
                    <a:pt x="2588" y="2547"/>
                  </a:lnTo>
                  <a:lnTo>
                    <a:pt x="2668" y="2447"/>
                  </a:lnTo>
                  <a:lnTo>
                    <a:pt x="2768" y="2327"/>
                  </a:lnTo>
                  <a:lnTo>
                    <a:pt x="2828" y="2207"/>
                  </a:lnTo>
                  <a:lnTo>
                    <a:pt x="2888" y="2086"/>
                  </a:lnTo>
                  <a:lnTo>
                    <a:pt x="2949" y="1966"/>
                  </a:lnTo>
                  <a:lnTo>
                    <a:pt x="2969" y="1846"/>
                  </a:lnTo>
                  <a:lnTo>
                    <a:pt x="2989" y="1705"/>
                  </a:lnTo>
                  <a:lnTo>
                    <a:pt x="3009" y="1525"/>
                  </a:lnTo>
                  <a:lnTo>
                    <a:pt x="2989" y="1364"/>
                  </a:lnTo>
                  <a:lnTo>
                    <a:pt x="2969" y="1204"/>
                  </a:lnTo>
                  <a:lnTo>
                    <a:pt x="2929" y="1043"/>
                  </a:lnTo>
                  <a:lnTo>
                    <a:pt x="2848" y="883"/>
                  </a:lnTo>
                  <a:lnTo>
                    <a:pt x="2788" y="743"/>
                  </a:lnTo>
                  <a:lnTo>
                    <a:pt x="2688" y="602"/>
                  </a:lnTo>
                  <a:lnTo>
                    <a:pt x="2588" y="482"/>
                  </a:lnTo>
                  <a:lnTo>
                    <a:pt x="2467" y="361"/>
                  </a:lnTo>
                  <a:lnTo>
                    <a:pt x="2347" y="261"/>
                  </a:lnTo>
                  <a:lnTo>
                    <a:pt x="2207" y="181"/>
                  </a:lnTo>
                  <a:lnTo>
                    <a:pt x="2046" y="101"/>
                  </a:lnTo>
                  <a:lnTo>
                    <a:pt x="1906" y="61"/>
                  </a:lnTo>
                  <a:lnTo>
                    <a:pt x="1745" y="2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extrusionOk="0">
                  <a:moveTo>
                    <a:pt x="983" y="1"/>
                  </a:move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fill="none" extrusionOk="0">
                  <a:moveTo>
                    <a:pt x="983" y="1"/>
                  </a:moveTo>
                  <a:lnTo>
                    <a:pt x="983" y="1"/>
                  </a:lnTo>
                  <a:lnTo>
                    <a:pt x="803" y="21"/>
                  </a:ln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extrusionOk="0">
                  <a:moveTo>
                    <a:pt x="1064" y="1"/>
                  </a:move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fill="none" extrusionOk="0">
                  <a:moveTo>
                    <a:pt x="1064" y="1"/>
                  </a:moveTo>
                  <a:lnTo>
                    <a:pt x="1064" y="1"/>
                  </a:ln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1766" y="3831"/>
                  </a:lnTo>
                  <a:lnTo>
                    <a:pt x="1986" y="3831"/>
                  </a:lnTo>
                  <a:lnTo>
                    <a:pt x="1986" y="3831"/>
                  </a:lnTo>
                  <a:lnTo>
                    <a:pt x="2107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extrusionOk="0">
                  <a:moveTo>
                    <a:pt x="2066" y="1"/>
                  </a:move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fill="none" extrusionOk="0">
                  <a:moveTo>
                    <a:pt x="2066" y="1"/>
                  </a:moveTo>
                  <a:lnTo>
                    <a:pt x="2066" y="1"/>
                  </a:lnTo>
                  <a:lnTo>
                    <a:pt x="1886" y="21"/>
                  </a:ln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1765" y="4072"/>
                  </a:lnTo>
                  <a:lnTo>
                    <a:pt x="2006" y="4072"/>
                  </a:lnTo>
                  <a:lnTo>
                    <a:pt x="2006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6" name="Google Shape;5346;p21"/>
            <p:cNvSpPr/>
            <p:nvPr/>
          </p:nvSpPr>
          <p:spPr>
            <a:xfrm>
              <a:off x="11203200" y="3587475"/>
              <a:ext cx="83250" cy="49150"/>
            </a:xfrm>
            <a:custGeom>
              <a:avLst/>
              <a:gdLst/>
              <a:ahLst/>
              <a:cxnLst/>
              <a:rect l="l" t="t" r="r" b="b"/>
              <a:pathLst>
                <a:path w="3330" h="1966" extrusionOk="0">
                  <a:moveTo>
                    <a:pt x="2266" y="1"/>
                  </a:moveTo>
                  <a:lnTo>
                    <a:pt x="2006" y="41"/>
                  </a:lnTo>
                  <a:lnTo>
                    <a:pt x="1745" y="101"/>
                  </a:lnTo>
                  <a:lnTo>
                    <a:pt x="1484" y="181"/>
                  </a:lnTo>
                  <a:lnTo>
                    <a:pt x="1223" y="281"/>
                  </a:lnTo>
                  <a:lnTo>
                    <a:pt x="983" y="422"/>
                  </a:lnTo>
                  <a:lnTo>
                    <a:pt x="742" y="562"/>
                  </a:lnTo>
                  <a:lnTo>
                    <a:pt x="542" y="723"/>
                  </a:lnTo>
                  <a:lnTo>
                    <a:pt x="361" y="903"/>
                  </a:lnTo>
                  <a:lnTo>
                    <a:pt x="201" y="1104"/>
                  </a:lnTo>
                  <a:lnTo>
                    <a:pt x="80" y="1304"/>
                  </a:lnTo>
                  <a:lnTo>
                    <a:pt x="20" y="1525"/>
                  </a:lnTo>
                  <a:lnTo>
                    <a:pt x="0" y="1645"/>
                  </a:lnTo>
                  <a:lnTo>
                    <a:pt x="0" y="1765"/>
                  </a:lnTo>
                  <a:lnTo>
                    <a:pt x="20" y="1846"/>
                  </a:lnTo>
                  <a:lnTo>
                    <a:pt x="80" y="1926"/>
                  </a:lnTo>
                  <a:lnTo>
                    <a:pt x="161" y="1966"/>
                  </a:lnTo>
                  <a:lnTo>
                    <a:pt x="201" y="1966"/>
                  </a:lnTo>
                  <a:lnTo>
                    <a:pt x="261" y="1946"/>
                  </a:lnTo>
                  <a:lnTo>
                    <a:pt x="441" y="1886"/>
                  </a:lnTo>
                  <a:lnTo>
                    <a:pt x="602" y="1806"/>
                  </a:lnTo>
                  <a:lnTo>
                    <a:pt x="943" y="1585"/>
                  </a:lnTo>
                  <a:lnTo>
                    <a:pt x="1284" y="1364"/>
                  </a:lnTo>
                  <a:lnTo>
                    <a:pt x="1464" y="1284"/>
                  </a:lnTo>
                  <a:lnTo>
                    <a:pt x="1645" y="1184"/>
                  </a:lnTo>
                  <a:lnTo>
                    <a:pt x="1825" y="1124"/>
                  </a:lnTo>
                  <a:lnTo>
                    <a:pt x="2026" y="1084"/>
                  </a:lnTo>
                  <a:lnTo>
                    <a:pt x="2407" y="1003"/>
                  </a:lnTo>
                  <a:lnTo>
                    <a:pt x="2788" y="923"/>
                  </a:lnTo>
                  <a:lnTo>
                    <a:pt x="2988" y="863"/>
                  </a:lnTo>
                  <a:lnTo>
                    <a:pt x="3169" y="783"/>
                  </a:lnTo>
                  <a:lnTo>
                    <a:pt x="3249" y="743"/>
                  </a:lnTo>
                  <a:lnTo>
                    <a:pt x="3309" y="662"/>
                  </a:lnTo>
                  <a:lnTo>
                    <a:pt x="3329" y="582"/>
                  </a:lnTo>
                  <a:lnTo>
                    <a:pt x="3329" y="502"/>
                  </a:lnTo>
                  <a:lnTo>
                    <a:pt x="3329" y="402"/>
                  </a:lnTo>
                  <a:lnTo>
                    <a:pt x="3289" y="322"/>
                  </a:lnTo>
                  <a:lnTo>
                    <a:pt x="3229" y="261"/>
                  </a:lnTo>
                  <a:lnTo>
                    <a:pt x="3169" y="201"/>
                  </a:lnTo>
                  <a:lnTo>
                    <a:pt x="2968" y="101"/>
                  </a:lnTo>
                  <a:lnTo>
                    <a:pt x="2748" y="41"/>
                  </a:lnTo>
                  <a:lnTo>
                    <a:pt x="25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7" name="Google Shape;5347;p21"/>
            <p:cNvSpPr/>
            <p:nvPr/>
          </p:nvSpPr>
          <p:spPr>
            <a:xfrm>
              <a:off x="11551125" y="3687250"/>
              <a:ext cx="74750" cy="75225"/>
            </a:xfrm>
            <a:custGeom>
              <a:avLst/>
              <a:gdLst/>
              <a:ahLst/>
              <a:cxnLst/>
              <a:rect l="l" t="t" r="r" b="b"/>
              <a:pathLst>
                <a:path w="2990" h="3009" extrusionOk="0">
                  <a:moveTo>
                    <a:pt x="1425" y="1"/>
                  </a:moveTo>
                  <a:lnTo>
                    <a:pt x="1264" y="21"/>
                  </a:lnTo>
                  <a:lnTo>
                    <a:pt x="1104" y="61"/>
                  </a:lnTo>
                  <a:lnTo>
                    <a:pt x="943" y="101"/>
                  </a:lnTo>
                  <a:lnTo>
                    <a:pt x="803" y="181"/>
                  </a:lnTo>
                  <a:lnTo>
                    <a:pt x="663" y="261"/>
                  </a:lnTo>
                  <a:lnTo>
                    <a:pt x="522" y="361"/>
                  </a:lnTo>
                  <a:lnTo>
                    <a:pt x="422" y="482"/>
                  </a:lnTo>
                  <a:lnTo>
                    <a:pt x="302" y="602"/>
                  </a:lnTo>
                  <a:lnTo>
                    <a:pt x="221" y="743"/>
                  </a:lnTo>
                  <a:lnTo>
                    <a:pt x="141" y="883"/>
                  </a:lnTo>
                  <a:lnTo>
                    <a:pt x="81" y="1043"/>
                  </a:lnTo>
                  <a:lnTo>
                    <a:pt x="41" y="1204"/>
                  </a:lnTo>
                  <a:lnTo>
                    <a:pt x="1" y="1364"/>
                  </a:lnTo>
                  <a:lnTo>
                    <a:pt x="1" y="1525"/>
                  </a:lnTo>
                  <a:lnTo>
                    <a:pt x="1" y="1705"/>
                  </a:lnTo>
                  <a:lnTo>
                    <a:pt x="21" y="1846"/>
                  </a:lnTo>
                  <a:lnTo>
                    <a:pt x="61" y="1966"/>
                  </a:lnTo>
                  <a:lnTo>
                    <a:pt x="101" y="2086"/>
                  </a:lnTo>
                  <a:lnTo>
                    <a:pt x="161" y="2207"/>
                  </a:lnTo>
                  <a:lnTo>
                    <a:pt x="242" y="2327"/>
                  </a:lnTo>
                  <a:lnTo>
                    <a:pt x="322" y="2447"/>
                  </a:lnTo>
                  <a:lnTo>
                    <a:pt x="422" y="2547"/>
                  </a:lnTo>
                  <a:lnTo>
                    <a:pt x="522" y="2648"/>
                  </a:lnTo>
                  <a:lnTo>
                    <a:pt x="643" y="2728"/>
                  </a:lnTo>
                  <a:lnTo>
                    <a:pt x="763" y="2808"/>
                  </a:lnTo>
                  <a:lnTo>
                    <a:pt x="903" y="2888"/>
                  </a:lnTo>
                  <a:lnTo>
                    <a:pt x="1044" y="2928"/>
                  </a:lnTo>
                  <a:lnTo>
                    <a:pt x="1184" y="2969"/>
                  </a:lnTo>
                  <a:lnTo>
                    <a:pt x="1345" y="3009"/>
                  </a:lnTo>
                  <a:lnTo>
                    <a:pt x="1685" y="3009"/>
                  </a:lnTo>
                  <a:lnTo>
                    <a:pt x="1906" y="2969"/>
                  </a:lnTo>
                  <a:lnTo>
                    <a:pt x="2087" y="2908"/>
                  </a:lnTo>
                  <a:lnTo>
                    <a:pt x="2267" y="2808"/>
                  </a:lnTo>
                  <a:lnTo>
                    <a:pt x="2448" y="2688"/>
                  </a:lnTo>
                  <a:lnTo>
                    <a:pt x="2588" y="2547"/>
                  </a:lnTo>
                  <a:lnTo>
                    <a:pt x="2708" y="2387"/>
                  </a:lnTo>
                  <a:lnTo>
                    <a:pt x="2829" y="2207"/>
                  </a:lnTo>
                  <a:lnTo>
                    <a:pt x="2909" y="2006"/>
                  </a:lnTo>
                  <a:lnTo>
                    <a:pt x="2969" y="1825"/>
                  </a:lnTo>
                  <a:lnTo>
                    <a:pt x="2989" y="1665"/>
                  </a:lnTo>
                  <a:lnTo>
                    <a:pt x="2989" y="1485"/>
                  </a:lnTo>
                  <a:lnTo>
                    <a:pt x="2989" y="1304"/>
                  </a:lnTo>
                  <a:lnTo>
                    <a:pt x="2949" y="1144"/>
                  </a:lnTo>
                  <a:lnTo>
                    <a:pt x="2909" y="983"/>
                  </a:lnTo>
                  <a:lnTo>
                    <a:pt x="2829" y="823"/>
                  </a:lnTo>
                  <a:lnTo>
                    <a:pt x="2748" y="682"/>
                  </a:lnTo>
                  <a:lnTo>
                    <a:pt x="2648" y="562"/>
                  </a:lnTo>
                  <a:lnTo>
                    <a:pt x="2548" y="422"/>
                  </a:lnTo>
                  <a:lnTo>
                    <a:pt x="2407" y="321"/>
                  </a:lnTo>
                  <a:lnTo>
                    <a:pt x="2267" y="221"/>
                  </a:lnTo>
                  <a:lnTo>
                    <a:pt x="2127" y="141"/>
                  </a:lnTo>
                  <a:lnTo>
                    <a:pt x="1966" y="81"/>
                  </a:lnTo>
                  <a:lnTo>
                    <a:pt x="1786" y="41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11566175" y="3587475"/>
              <a:ext cx="83750" cy="49150"/>
            </a:xfrm>
            <a:custGeom>
              <a:avLst/>
              <a:gdLst/>
              <a:ahLst/>
              <a:cxnLst/>
              <a:rect l="l" t="t" r="r" b="b"/>
              <a:pathLst>
                <a:path w="3350" h="1966" extrusionOk="0">
                  <a:moveTo>
                    <a:pt x="823" y="1"/>
                  </a:moveTo>
                  <a:lnTo>
                    <a:pt x="582" y="41"/>
                  </a:lnTo>
                  <a:lnTo>
                    <a:pt x="362" y="101"/>
                  </a:lnTo>
                  <a:lnTo>
                    <a:pt x="161" y="201"/>
                  </a:lnTo>
                  <a:lnTo>
                    <a:pt x="101" y="261"/>
                  </a:lnTo>
                  <a:lnTo>
                    <a:pt x="41" y="322"/>
                  </a:lnTo>
                  <a:lnTo>
                    <a:pt x="21" y="402"/>
                  </a:lnTo>
                  <a:lnTo>
                    <a:pt x="1" y="502"/>
                  </a:lnTo>
                  <a:lnTo>
                    <a:pt x="1" y="582"/>
                  </a:lnTo>
                  <a:lnTo>
                    <a:pt x="41" y="662"/>
                  </a:lnTo>
                  <a:lnTo>
                    <a:pt x="81" y="743"/>
                  </a:lnTo>
                  <a:lnTo>
                    <a:pt x="161" y="783"/>
                  </a:lnTo>
                  <a:lnTo>
                    <a:pt x="362" y="863"/>
                  </a:lnTo>
                  <a:lnTo>
                    <a:pt x="542" y="923"/>
                  </a:lnTo>
                  <a:lnTo>
                    <a:pt x="923" y="1003"/>
                  </a:lnTo>
                  <a:lnTo>
                    <a:pt x="1324" y="1084"/>
                  </a:lnTo>
                  <a:lnTo>
                    <a:pt x="1505" y="1124"/>
                  </a:lnTo>
                  <a:lnTo>
                    <a:pt x="1705" y="1184"/>
                  </a:lnTo>
                  <a:lnTo>
                    <a:pt x="1886" y="1284"/>
                  </a:lnTo>
                  <a:lnTo>
                    <a:pt x="2046" y="1364"/>
                  </a:lnTo>
                  <a:lnTo>
                    <a:pt x="2387" y="1585"/>
                  </a:lnTo>
                  <a:lnTo>
                    <a:pt x="2728" y="1806"/>
                  </a:lnTo>
                  <a:lnTo>
                    <a:pt x="2908" y="1886"/>
                  </a:lnTo>
                  <a:lnTo>
                    <a:pt x="3089" y="1946"/>
                  </a:lnTo>
                  <a:lnTo>
                    <a:pt x="3129" y="1966"/>
                  </a:lnTo>
                  <a:lnTo>
                    <a:pt x="3189" y="1966"/>
                  </a:lnTo>
                  <a:lnTo>
                    <a:pt x="3269" y="1926"/>
                  </a:lnTo>
                  <a:lnTo>
                    <a:pt x="3330" y="1846"/>
                  </a:lnTo>
                  <a:lnTo>
                    <a:pt x="3350" y="1765"/>
                  </a:lnTo>
                  <a:lnTo>
                    <a:pt x="3350" y="1645"/>
                  </a:lnTo>
                  <a:lnTo>
                    <a:pt x="3330" y="1525"/>
                  </a:lnTo>
                  <a:lnTo>
                    <a:pt x="3249" y="1304"/>
                  </a:lnTo>
                  <a:lnTo>
                    <a:pt x="3129" y="1104"/>
                  </a:lnTo>
                  <a:lnTo>
                    <a:pt x="2989" y="903"/>
                  </a:lnTo>
                  <a:lnTo>
                    <a:pt x="2808" y="723"/>
                  </a:lnTo>
                  <a:lnTo>
                    <a:pt x="2588" y="562"/>
                  </a:lnTo>
                  <a:lnTo>
                    <a:pt x="2367" y="422"/>
                  </a:lnTo>
                  <a:lnTo>
                    <a:pt x="2126" y="281"/>
                  </a:lnTo>
                  <a:lnTo>
                    <a:pt x="1866" y="181"/>
                  </a:lnTo>
                  <a:lnTo>
                    <a:pt x="1605" y="101"/>
                  </a:lnTo>
                  <a:lnTo>
                    <a:pt x="1324" y="4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349" name="Google Shape;5349;p21"/>
          <p:cNvGrpSpPr/>
          <p:nvPr/>
        </p:nvGrpSpPr>
        <p:grpSpPr>
          <a:xfrm>
            <a:off x="14443900" y="6158650"/>
            <a:ext cx="3530600" cy="3807876"/>
            <a:chOff x="9755600" y="2300713"/>
            <a:chExt cx="1765300" cy="1903938"/>
          </a:xfrm>
        </p:grpSpPr>
        <p:sp>
          <p:nvSpPr>
            <p:cNvPr id="5350" name="Google Shape;5350;p21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6" name="Google Shape;5356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7" name="Google Shape;5357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8" name="Google Shape;5358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59" name="Google Shape;5359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0" name="Google Shape;5360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1" name="Google Shape;5361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2" name="Google Shape;5362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3" name="Google Shape;5363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4" name="Google Shape;5364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5" name="Google Shape;5365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6" name="Google Shape;5366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7" name="Google Shape;5367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8" name="Google Shape;5368;p21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69" name="Google Shape;5369;p21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0" name="Google Shape;5370;p21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1" name="Google Shape;5371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2" name="Google Shape;5372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3" name="Google Shape;5373;p21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4" name="Google Shape;5374;p21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5" name="Google Shape;5375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6" name="Google Shape;5376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7" name="Google Shape;5377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8" name="Google Shape;5378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79" name="Google Shape;5379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0" name="Google Shape;5380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1" name="Google Shape;5381;p21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2" name="Google Shape;5382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3" name="Google Shape;5383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4" name="Google Shape;5384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5" name="Google Shape;5385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6" name="Google Shape;5386;p21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7" name="Google Shape;5387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8" name="Google Shape;5388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89" name="Google Shape;5389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0" name="Google Shape;5390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1" name="Google Shape;5391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2" name="Google Shape;5392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3" name="Google Shape;5393;p21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4" name="Google Shape;5394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5" name="Google Shape;5395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6" name="Google Shape;5396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7" name="Google Shape;5397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8" name="Google Shape;5398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399" name="Google Shape;5399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0" name="Google Shape;5400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1" name="Google Shape;5401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2" name="Google Shape;5402;p21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3" name="Google Shape;5403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4" name="Google Shape;5404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5" name="Google Shape;5405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6" name="Google Shape;5406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7" name="Google Shape;5407;p21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8" name="Google Shape;5408;p21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09" name="Google Shape;5409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0" name="Google Shape;5410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1" name="Google Shape;5411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2" name="Google Shape;5412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3" name="Google Shape;5413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4" name="Google Shape;5414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5" name="Google Shape;5415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6" name="Google Shape;5416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7" name="Google Shape;5417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8" name="Google Shape;5418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19" name="Google Shape;5419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0" name="Google Shape;5420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1" name="Google Shape;5421;p21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2" name="Google Shape;5422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3" name="Google Shape;5423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4" name="Google Shape;5424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5" name="Google Shape;5425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6" name="Google Shape;5426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7" name="Google Shape;5427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8" name="Google Shape;5428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29" name="Google Shape;5429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0" name="Google Shape;5430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1" name="Google Shape;5431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2" name="Google Shape;5432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3" name="Google Shape;5433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4" name="Google Shape;5434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5" name="Google Shape;5435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6" name="Google Shape;5436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7" name="Google Shape;5437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8" name="Google Shape;5438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39" name="Google Shape;5439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0" name="Google Shape;5440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1" name="Google Shape;5441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2" name="Google Shape;5442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3" name="Google Shape;5443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4" name="Google Shape;5444;p21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5" name="Google Shape;5445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6" name="Google Shape;5446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7" name="Google Shape;5447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8" name="Google Shape;5448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49" name="Google Shape;5449;p21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0" name="Google Shape;5450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1" name="Google Shape;5451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2" name="Google Shape;5452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3" name="Google Shape;5453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4" name="Google Shape;5454;p21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5" name="Google Shape;5455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6" name="Google Shape;5456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7" name="Google Shape;5457;p21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8" name="Google Shape;5458;p21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59" name="Google Shape;5459;p21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0" name="Google Shape;5460;p21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130321923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2" name="Google Shape;5462;p22"/>
          <p:cNvGrpSpPr/>
          <p:nvPr/>
        </p:nvGrpSpPr>
        <p:grpSpPr>
          <a:xfrm flipH="1">
            <a:off x="325757" y="206486"/>
            <a:ext cx="17636490" cy="9874028"/>
            <a:chOff x="238125" y="857725"/>
            <a:chExt cx="7143750" cy="3999525"/>
          </a:xfrm>
        </p:grpSpPr>
        <p:sp>
          <p:nvSpPr>
            <p:cNvPr id="5463" name="Google Shape;5463;p2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4" name="Google Shape;5464;p2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5" name="Google Shape;5465;p2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6" name="Google Shape;5466;p2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7" name="Google Shape;5467;p2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8" name="Google Shape;5468;p2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69" name="Google Shape;5469;p2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0" name="Google Shape;5470;p2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1" name="Google Shape;5471;p2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2" name="Google Shape;5472;p2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3" name="Google Shape;5473;p2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4" name="Google Shape;5474;p2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5" name="Google Shape;5475;p2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6" name="Google Shape;5476;p2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7" name="Google Shape;5477;p2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8" name="Google Shape;5478;p2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79" name="Google Shape;5479;p2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0" name="Google Shape;5480;p2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1" name="Google Shape;5481;p2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2" name="Google Shape;5482;p2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3" name="Google Shape;5483;p2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4" name="Google Shape;5484;p2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5" name="Google Shape;5485;p2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6" name="Google Shape;5486;p2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7" name="Google Shape;5487;p2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8" name="Google Shape;5488;p2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89" name="Google Shape;5489;p2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0" name="Google Shape;5490;p2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1" name="Google Shape;5491;p2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2" name="Google Shape;5492;p2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3" name="Google Shape;5493;p2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4" name="Google Shape;5494;p2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5" name="Google Shape;5495;p2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6" name="Google Shape;5496;p2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7" name="Google Shape;5497;p2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8" name="Google Shape;5498;p2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499" name="Google Shape;5499;p2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0" name="Google Shape;5500;p2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1" name="Google Shape;5501;p2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2" name="Google Shape;5502;p2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3" name="Google Shape;5503;p2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4" name="Google Shape;5504;p2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5" name="Google Shape;5505;p2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6" name="Google Shape;5506;p2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7" name="Google Shape;5507;p2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8" name="Google Shape;5508;p2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09" name="Google Shape;5509;p2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0" name="Google Shape;5510;p2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1" name="Google Shape;5511;p2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2" name="Google Shape;5512;p2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3" name="Google Shape;5513;p2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4" name="Google Shape;5514;p2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5" name="Google Shape;5515;p2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6" name="Google Shape;5516;p2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7" name="Google Shape;5517;p2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8" name="Google Shape;5518;p2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19" name="Google Shape;5519;p2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0" name="Google Shape;5520;p2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1" name="Google Shape;5521;p2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2" name="Google Shape;5522;p2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3" name="Google Shape;5523;p2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4" name="Google Shape;5524;p2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5" name="Google Shape;5525;p2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6" name="Google Shape;5526;p2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7" name="Google Shape;5527;p2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8" name="Google Shape;5528;p2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29" name="Google Shape;5529;p2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0" name="Google Shape;5530;p2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1" name="Google Shape;5531;p2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2" name="Google Shape;5532;p2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3" name="Google Shape;5533;p2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4" name="Google Shape;5534;p2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5" name="Google Shape;5535;p2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6" name="Google Shape;5536;p2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7" name="Google Shape;5537;p2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8" name="Google Shape;5538;p2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39" name="Google Shape;5539;p2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0" name="Google Shape;5540;p2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1" name="Google Shape;5541;p2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2" name="Google Shape;5542;p2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3" name="Google Shape;5543;p2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4" name="Google Shape;5544;p2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5" name="Google Shape;5545;p2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6" name="Google Shape;5546;p2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7" name="Google Shape;5547;p2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8" name="Google Shape;5548;p2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49" name="Google Shape;5549;p2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0" name="Google Shape;5550;p2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1" name="Google Shape;5551;p2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2" name="Google Shape;5552;p2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3" name="Google Shape;5553;p2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4" name="Google Shape;5554;p2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5" name="Google Shape;5555;p2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6" name="Google Shape;5556;p2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7" name="Google Shape;5557;p2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8" name="Google Shape;5558;p2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59" name="Google Shape;5559;p2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0" name="Google Shape;5560;p2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1" name="Google Shape;5561;p2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2" name="Google Shape;5562;p2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3" name="Google Shape;5563;p2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4" name="Google Shape;5564;p2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5" name="Google Shape;5565;p2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6" name="Google Shape;5566;p2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7" name="Google Shape;5567;p2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8" name="Google Shape;5568;p2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69" name="Google Shape;5569;p2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0" name="Google Shape;5570;p2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1" name="Google Shape;5571;p2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2" name="Google Shape;5572;p2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3" name="Google Shape;5573;p2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4" name="Google Shape;5574;p2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5" name="Google Shape;5575;p2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6" name="Google Shape;5576;p2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7" name="Google Shape;5577;p2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8" name="Google Shape;5578;p2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79" name="Google Shape;5579;p2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0" name="Google Shape;5580;p2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1" name="Google Shape;5581;p2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2" name="Google Shape;5582;p2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3" name="Google Shape;5583;p2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4" name="Google Shape;5584;p2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5" name="Google Shape;5585;p2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6" name="Google Shape;5586;p2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7" name="Google Shape;5587;p2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8" name="Google Shape;5588;p2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89" name="Google Shape;5589;p2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0" name="Google Shape;5590;p2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1" name="Google Shape;5591;p2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2" name="Google Shape;5592;p2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3" name="Google Shape;5593;p2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4" name="Google Shape;5594;p2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5" name="Google Shape;5595;p2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6" name="Google Shape;5596;p2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7" name="Google Shape;5597;p2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8" name="Google Shape;5598;p2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599" name="Google Shape;5599;p2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0" name="Google Shape;5600;p2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1" name="Google Shape;5601;p2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2" name="Google Shape;5602;p2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3" name="Google Shape;5603;p2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4" name="Google Shape;5604;p2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5" name="Google Shape;5605;p2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6" name="Google Shape;5606;p2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7" name="Google Shape;5607;p2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8" name="Google Shape;5608;p2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09" name="Google Shape;5609;p2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0" name="Google Shape;5610;p2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1" name="Google Shape;5611;p2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2" name="Google Shape;5612;p2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3" name="Google Shape;5613;p2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4" name="Google Shape;5614;p2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5" name="Google Shape;5615;p2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6" name="Google Shape;5616;p2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7" name="Google Shape;5617;p2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8" name="Google Shape;5618;p2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19" name="Google Shape;5619;p2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0" name="Google Shape;5620;p2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1" name="Google Shape;5621;p2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2" name="Google Shape;5622;p2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3" name="Google Shape;5623;p2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4" name="Google Shape;5624;p2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5" name="Google Shape;5625;p2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6" name="Google Shape;5626;p2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7" name="Google Shape;5627;p2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8" name="Google Shape;5628;p2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29" name="Google Shape;5629;p2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0" name="Google Shape;5630;p2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1" name="Google Shape;5631;p2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2" name="Google Shape;5632;p2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3" name="Google Shape;5633;p2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4" name="Google Shape;5634;p2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5" name="Google Shape;5635;p2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6" name="Google Shape;5636;p2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7" name="Google Shape;5637;p2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8" name="Google Shape;5638;p2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39" name="Google Shape;5639;p2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0" name="Google Shape;5640;p2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1" name="Google Shape;5641;p2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2" name="Google Shape;5642;p2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3" name="Google Shape;5643;p2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4" name="Google Shape;5644;p2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5" name="Google Shape;5645;p2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6" name="Google Shape;5646;p2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7" name="Google Shape;5647;p2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8" name="Google Shape;5648;p2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49" name="Google Shape;5649;p2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0" name="Google Shape;5650;p2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1" name="Google Shape;5651;p2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2" name="Google Shape;5652;p2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3" name="Google Shape;5653;p2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4" name="Google Shape;5654;p2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5" name="Google Shape;5655;p2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6" name="Google Shape;5656;p2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7" name="Google Shape;5657;p2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8" name="Google Shape;5658;p2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59" name="Google Shape;5659;p2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0" name="Google Shape;5660;p2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1" name="Google Shape;5661;p2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2" name="Google Shape;5662;p2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3" name="Google Shape;5663;p2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4" name="Google Shape;5664;p2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5" name="Google Shape;5665;p2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6" name="Google Shape;5666;p2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7" name="Google Shape;5667;p2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8" name="Google Shape;5668;p2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69" name="Google Shape;5669;p2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0" name="Google Shape;5670;p2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1" name="Google Shape;5671;p2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2" name="Google Shape;5672;p2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3" name="Google Shape;5673;p2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4" name="Google Shape;5674;p2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5" name="Google Shape;5675;p2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6" name="Google Shape;5676;p2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7" name="Google Shape;5677;p2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8" name="Google Shape;5678;p2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79" name="Google Shape;5679;p2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0" name="Google Shape;5680;p2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1" name="Google Shape;5681;p2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2" name="Google Shape;5682;p2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3" name="Google Shape;5683;p2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4" name="Google Shape;5684;p2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5" name="Google Shape;5685;p2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6" name="Google Shape;5686;p2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7" name="Google Shape;5687;p2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8" name="Google Shape;5688;p2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89" name="Google Shape;5689;p2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0" name="Google Shape;5690;p2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1" name="Google Shape;5691;p2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2" name="Google Shape;5692;p2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3" name="Google Shape;5693;p2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4" name="Google Shape;5694;p2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5" name="Google Shape;5695;p2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6" name="Google Shape;5696;p2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7" name="Google Shape;5697;p2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8" name="Google Shape;5698;p2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699" name="Google Shape;5699;p2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0" name="Google Shape;5700;p2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1" name="Google Shape;5701;p2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2" name="Google Shape;5702;p2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3" name="Google Shape;5703;p2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4" name="Google Shape;5704;p2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5" name="Google Shape;5705;p2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6" name="Google Shape;5706;p2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7" name="Google Shape;5707;p2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8" name="Google Shape;5708;p2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09" name="Google Shape;5709;p2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0" name="Google Shape;5710;p2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1" name="Google Shape;5711;p2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2" name="Google Shape;5712;p2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3" name="Google Shape;5713;p2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4" name="Google Shape;5714;p2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5" name="Google Shape;5715;p2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6" name="Google Shape;5716;p2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7" name="Google Shape;5717;p2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8" name="Google Shape;5718;p2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19" name="Google Shape;5719;p2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0" name="Google Shape;5720;p2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1" name="Google Shape;5721;p2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2" name="Google Shape;5722;p2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3" name="Google Shape;5723;p2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4" name="Google Shape;5724;p2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5" name="Google Shape;5725;p2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6" name="Google Shape;5726;p2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7" name="Google Shape;5727;p2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8" name="Google Shape;5728;p2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29" name="Google Shape;5729;p2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0" name="Google Shape;5730;p2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1" name="Google Shape;5731;p2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2" name="Google Shape;5732;p2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3" name="Google Shape;5733;p2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4" name="Google Shape;5734;p2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5" name="Google Shape;5735;p2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6" name="Google Shape;5736;p2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737" name="Google Shape;5737;p22"/>
          <p:cNvGrpSpPr/>
          <p:nvPr/>
        </p:nvGrpSpPr>
        <p:grpSpPr>
          <a:xfrm>
            <a:off x="15409888" y="7045252"/>
            <a:ext cx="2389312" cy="2955516"/>
            <a:chOff x="10943088" y="3810625"/>
            <a:chExt cx="1395300" cy="1725950"/>
          </a:xfrm>
        </p:grpSpPr>
        <p:sp>
          <p:nvSpPr>
            <p:cNvPr id="5738" name="Google Shape;5738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39" name="Google Shape;5739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782" name="Google Shape;5782;p22"/>
          <p:cNvGrpSpPr/>
          <p:nvPr/>
        </p:nvGrpSpPr>
        <p:grpSpPr>
          <a:xfrm>
            <a:off x="818685" y="7069496"/>
            <a:ext cx="3647182" cy="2907028"/>
            <a:chOff x="8222575" y="3882950"/>
            <a:chExt cx="2306300" cy="1838263"/>
          </a:xfrm>
        </p:grpSpPr>
        <p:sp>
          <p:nvSpPr>
            <p:cNvPr id="5783" name="Google Shape;5783;p22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847" name="Google Shape;5847;p22"/>
          <p:cNvGrpSpPr/>
          <p:nvPr/>
        </p:nvGrpSpPr>
        <p:grpSpPr>
          <a:xfrm flipH="1">
            <a:off x="3833951" y="-154750"/>
            <a:ext cx="521250" cy="2461000"/>
            <a:chOff x="6815325" y="0"/>
            <a:chExt cx="260625" cy="1230500"/>
          </a:xfrm>
        </p:grpSpPr>
        <p:sp>
          <p:nvSpPr>
            <p:cNvPr id="5848" name="Google Shape;5848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852" name="Google Shape;5852;p22"/>
          <p:cNvGrpSpPr/>
          <p:nvPr/>
        </p:nvGrpSpPr>
        <p:grpSpPr>
          <a:xfrm flipH="1">
            <a:off x="16167250" y="-154750"/>
            <a:ext cx="1198500" cy="2836200"/>
            <a:chOff x="310050" y="-1175"/>
            <a:chExt cx="599250" cy="1418100"/>
          </a:xfrm>
        </p:grpSpPr>
        <p:grpSp>
          <p:nvGrpSpPr>
            <p:cNvPr id="5853" name="Google Shape;5853;p2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854" name="Google Shape;5854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55" name="Google Shape;5855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56" name="Google Shape;5856;p2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57" name="Google Shape;5857;p2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858" name="Google Shape;5858;p2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  <p:grpSp>
        <p:nvGrpSpPr>
          <p:cNvPr id="5859" name="Google Shape;5859;p22"/>
          <p:cNvGrpSpPr/>
          <p:nvPr/>
        </p:nvGrpSpPr>
        <p:grpSpPr>
          <a:xfrm flipH="1">
            <a:off x="922250" y="-154750"/>
            <a:ext cx="594200" cy="4631100"/>
            <a:chOff x="8234700" y="-1175"/>
            <a:chExt cx="297100" cy="2315550"/>
          </a:xfrm>
        </p:grpSpPr>
        <p:grpSp>
          <p:nvGrpSpPr>
            <p:cNvPr id="5860" name="Google Shape;5860;p2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861" name="Google Shape;5861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62" name="Google Shape;5862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63" name="Google Shape;5863;p2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  <p:sp>
            <p:nvSpPr>
              <p:cNvPr id="5864" name="Google Shape;5864;p2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/>
              </a:p>
            </p:txBody>
          </p:sp>
        </p:grpSp>
        <p:sp>
          <p:nvSpPr>
            <p:cNvPr id="5865" name="Google Shape;5865;p2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/>
            </a:p>
          </p:txBody>
        </p:sp>
      </p:grpSp>
    </p:spTree>
    <p:extLst>
      <p:ext uri="{BB962C8B-B14F-4D97-AF65-F5344CB8AC3E}">
        <p14:creationId xmlns:p14="http://schemas.microsoft.com/office/powerpoint/2010/main" val="39993809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71600" y="3195639"/>
            <a:ext cx="15544800" cy="220503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743200" y="5829300"/>
            <a:ext cx="12801600" cy="26289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572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5486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6400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7315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CF2E77-4E87-4338-A6B2-93E833A84A3C}" type="datetimeFigureOut">
              <a:rPr lang="en-US" smtClean="0"/>
              <a:t>3/20/2025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6E19DA-92E0-4635-8627-DEB5FDE3EB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97663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3/20/2025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435500" y="1078992"/>
            <a:ext cx="154170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ioRhyme"/>
              <a:buNone/>
              <a:defRPr sz="3500" b="1">
                <a:solidFill>
                  <a:schemeClr val="lt2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385400" y="2703750"/>
            <a:ext cx="15423600" cy="64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54784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8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svg"/><Relationship Id="rId18" Type="http://schemas.openxmlformats.org/officeDocument/2006/relationships/image" Target="../media/image13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16.png"/><Relationship Id="rId7" Type="http://schemas.openxmlformats.org/officeDocument/2006/relationships/image" Target="../media/image2.svg"/><Relationship Id="rId12" Type="http://schemas.openxmlformats.org/officeDocument/2006/relationships/image" Target="../media/image7.png"/><Relationship Id="rId17" Type="http://schemas.openxmlformats.org/officeDocument/2006/relationships/image" Target="../media/image12.svg"/><Relationship Id="rId2" Type="http://schemas.microsoft.com/office/2007/relationships/media" Target="../media/media1.mp3"/><Relationship Id="rId16" Type="http://schemas.openxmlformats.org/officeDocument/2006/relationships/image" Target="../media/image11.png"/><Relationship Id="rId20" Type="http://schemas.openxmlformats.org/officeDocument/2006/relationships/image" Target="../media/image15.svg"/><Relationship Id="rId1" Type="http://schemas.openxmlformats.org/officeDocument/2006/relationships/audio" Target="NULL" TargetMode="External"/><Relationship Id="rId6" Type="http://schemas.openxmlformats.org/officeDocument/2006/relationships/image" Target="../media/image1.png"/><Relationship Id="rId11" Type="http://schemas.openxmlformats.org/officeDocument/2006/relationships/image" Target="../media/image6.svg"/><Relationship Id="rId5" Type="http://schemas.openxmlformats.org/officeDocument/2006/relationships/audio" Target="../media/audio2.wav"/><Relationship Id="rId15" Type="http://schemas.openxmlformats.org/officeDocument/2006/relationships/image" Target="../media/image10.sv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audio" Target="../media/audio1.wav"/><Relationship Id="rId9" Type="http://schemas.openxmlformats.org/officeDocument/2006/relationships/image" Target="../media/image4.svg"/><Relationship Id="rId1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8.svg"/><Relationship Id="rId18" Type="http://schemas.openxmlformats.org/officeDocument/2006/relationships/image" Target="../media/image32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35.png"/><Relationship Id="rId7" Type="http://schemas.openxmlformats.org/officeDocument/2006/relationships/image" Target="../media/image4.svg"/><Relationship Id="rId12" Type="http://schemas.openxmlformats.org/officeDocument/2006/relationships/image" Target="../media/image7.png"/><Relationship Id="rId17" Type="http://schemas.openxmlformats.org/officeDocument/2006/relationships/image" Target="../media/image12.svg"/><Relationship Id="rId25" Type="http://schemas.openxmlformats.org/officeDocument/2006/relationships/image" Target="../media/image16.png"/><Relationship Id="rId2" Type="http://schemas.microsoft.com/office/2007/relationships/media" Target="../media/media3.wav"/><Relationship Id="rId16" Type="http://schemas.openxmlformats.org/officeDocument/2006/relationships/image" Target="../media/image11.png"/><Relationship Id="rId20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3.png"/><Relationship Id="rId11" Type="http://schemas.openxmlformats.org/officeDocument/2006/relationships/image" Target="../media/image27.svg"/><Relationship Id="rId24" Type="http://schemas.openxmlformats.org/officeDocument/2006/relationships/image" Target="../media/image39.jpg"/><Relationship Id="rId5" Type="http://schemas.openxmlformats.org/officeDocument/2006/relationships/audio" Target="../media/audio2.wav"/><Relationship Id="rId15" Type="http://schemas.openxmlformats.org/officeDocument/2006/relationships/image" Target="../media/image10.svg"/><Relationship Id="rId23" Type="http://schemas.openxmlformats.org/officeDocument/2006/relationships/image" Target="../media/image37.svg"/><Relationship Id="rId10" Type="http://schemas.openxmlformats.org/officeDocument/2006/relationships/image" Target="../media/image26.png"/><Relationship Id="rId19" Type="http://schemas.openxmlformats.org/officeDocument/2006/relationships/image" Target="../media/image33.sv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6.svg"/><Relationship Id="rId14" Type="http://schemas.openxmlformats.org/officeDocument/2006/relationships/image" Target="../media/image9.png"/><Relationship Id="rId22" Type="http://schemas.openxmlformats.org/officeDocument/2006/relationships/image" Target="../media/image3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8.svg"/><Relationship Id="rId18" Type="http://schemas.openxmlformats.org/officeDocument/2006/relationships/image" Target="../media/image32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35.png"/><Relationship Id="rId7" Type="http://schemas.openxmlformats.org/officeDocument/2006/relationships/image" Target="../media/image4.svg"/><Relationship Id="rId12" Type="http://schemas.openxmlformats.org/officeDocument/2006/relationships/image" Target="../media/image7.png"/><Relationship Id="rId17" Type="http://schemas.openxmlformats.org/officeDocument/2006/relationships/image" Target="../media/image12.svg"/><Relationship Id="rId25" Type="http://schemas.openxmlformats.org/officeDocument/2006/relationships/image" Target="../media/image16.png"/><Relationship Id="rId2" Type="http://schemas.microsoft.com/office/2007/relationships/media" Target="../media/media3.wav"/><Relationship Id="rId16" Type="http://schemas.openxmlformats.org/officeDocument/2006/relationships/image" Target="../media/image11.png"/><Relationship Id="rId20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3.png"/><Relationship Id="rId11" Type="http://schemas.openxmlformats.org/officeDocument/2006/relationships/image" Target="../media/image27.svg"/><Relationship Id="rId24" Type="http://schemas.openxmlformats.org/officeDocument/2006/relationships/image" Target="../media/image40.jpg"/><Relationship Id="rId5" Type="http://schemas.openxmlformats.org/officeDocument/2006/relationships/audio" Target="../media/audio2.wav"/><Relationship Id="rId15" Type="http://schemas.openxmlformats.org/officeDocument/2006/relationships/image" Target="../media/image10.svg"/><Relationship Id="rId23" Type="http://schemas.openxmlformats.org/officeDocument/2006/relationships/image" Target="../media/image37.svg"/><Relationship Id="rId10" Type="http://schemas.openxmlformats.org/officeDocument/2006/relationships/image" Target="../media/image26.png"/><Relationship Id="rId19" Type="http://schemas.openxmlformats.org/officeDocument/2006/relationships/image" Target="../media/image33.sv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6.svg"/><Relationship Id="rId14" Type="http://schemas.openxmlformats.org/officeDocument/2006/relationships/image" Target="../media/image9.png"/><Relationship Id="rId22" Type="http://schemas.openxmlformats.org/officeDocument/2006/relationships/image" Target="../media/image36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8.svg"/><Relationship Id="rId18" Type="http://schemas.openxmlformats.org/officeDocument/2006/relationships/image" Target="../media/image32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35.png"/><Relationship Id="rId7" Type="http://schemas.openxmlformats.org/officeDocument/2006/relationships/image" Target="../media/image4.svg"/><Relationship Id="rId12" Type="http://schemas.openxmlformats.org/officeDocument/2006/relationships/image" Target="../media/image7.png"/><Relationship Id="rId17" Type="http://schemas.openxmlformats.org/officeDocument/2006/relationships/image" Target="../media/image12.svg"/><Relationship Id="rId25" Type="http://schemas.openxmlformats.org/officeDocument/2006/relationships/image" Target="../media/image16.png"/><Relationship Id="rId2" Type="http://schemas.microsoft.com/office/2007/relationships/media" Target="../media/media3.wav"/><Relationship Id="rId16" Type="http://schemas.openxmlformats.org/officeDocument/2006/relationships/image" Target="../media/image11.png"/><Relationship Id="rId20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3.png"/><Relationship Id="rId11" Type="http://schemas.openxmlformats.org/officeDocument/2006/relationships/image" Target="../media/image27.svg"/><Relationship Id="rId24" Type="http://schemas.openxmlformats.org/officeDocument/2006/relationships/image" Target="../media/image41.jpg"/><Relationship Id="rId5" Type="http://schemas.openxmlformats.org/officeDocument/2006/relationships/audio" Target="../media/audio2.wav"/><Relationship Id="rId15" Type="http://schemas.openxmlformats.org/officeDocument/2006/relationships/image" Target="../media/image10.svg"/><Relationship Id="rId23" Type="http://schemas.openxmlformats.org/officeDocument/2006/relationships/image" Target="../media/image37.svg"/><Relationship Id="rId10" Type="http://schemas.openxmlformats.org/officeDocument/2006/relationships/image" Target="../media/image26.png"/><Relationship Id="rId19" Type="http://schemas.openxmlformats.org/officeDocument/2006/relationships/image" Target="../media/image33.sv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.svg"/><Relationship Id="rId14" Type="http://schemas.openxmlformats.org/officeDocument/2006/relationships/image" Target="../media/image9.png"/><Relationship Id="rId22" Type="http://schemas.openxmlformats.org/officeDocument/2006/relationships/image" Target="../media/image3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8.svg"/><Relationship Id="rId18" Type="http://schemas.openxmlformats.org/officeDocument/2006/relationships/image" Target="../media/image32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35.png"/><Relationship Id="rId7" Type="http://schemas.openxmlformats.org/officeDocument/2006/relationships/image" Target="../media/image4.svg"/><Relationship Id="rId12" Type="http://schemas.openxmlformats.org/officeDocument/2006/relationships/image" Target="../media/image7.png"/><Relationship Id="rId17" Type="http://schemas.openxmlformats.org/officeDocument/2006/relationships/image" Target="../media/image12.svg"/><Relationship Id="rId25" Type="http://schemas.openxmlformats.org/officeDocument/2006/relationships/image" Target="../media/image16.png"/><Relationship Id="rId2" Type="http://schemas.microsoft.com/office/2007/relationships/media" Target="../media/media3.wav"/><Relationship Id="rId16" Type="http://schemas.openxmlformats.org/officeDocument/2006/relationships/image" Target="../media/image11.png"/><Relationship Id="rId20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3.png"/><Relationship Id="rId11" Type="http://schemas.openxmlformats.org/officeDocument/2006/relationships/image" Target="../media/image27.svg"/><Relationship Id="rId24" Type="http://schemas.openxmlformats.org/officeDocument/2006/relationships/image" Target="../media/image42.jpg"/><Relationship Id="rId5" Type="http://schemas.openxmlformats.org/officeDocument/2006/relationships/audio" Target="../media/audio2.wav"/><Relationship Id="rId15" Type="http://schemas.openxmlformats.org/officeDocument/2006/relationships/image" Target="../media/image10.svg"/><Relationship Id="rId23" Type="http://schemas.openxmlformats.org/officeDocument/2006/relationships/image" Target="../media/image37.svg"/><Relationship Id="rId10" Type="http://schemas.openxmlformats.org/officeDocument/2006/relationships/image" Target="../media/image26.png"/><Relationship Id="rId19" Type="http://schemas.openxmlformats.org/officeDocument/2006/relationships/image" Target="../media/image33.svg"/><Relationship Id="rId4" Type="http://schemas.openxmlformats.org/officeDocument/2006/relationships/notesSlide" Target="../notesSlides/notesSlide5.xml"/><Relationship Id="rId9" Type="http://schemas.openxmlformats.org/officeDocument/2006/relationships/image" Target="../media/image6.svg"/><Relationship Id="rId14" Type="http://schemas.openxmlformats.org/officeDocument/2006/relationships/image" Target="../media/image9.png"/><Relationship Id="rId22" Type="http://schemas.openxmlformats.org/officeDocument/2006/relationships/image" Target="../media/image3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8.svg"/><Relationship Id="rId18" Type="http://schemas.openxmlformats.org/officeDocument/2006/relationships/image" Target="../media/image32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35.png"/><Relationship Id="rId7" Type="http://schemas.openxmlformats.org/officeDocument/2006/relationships/image" Target="../media/image4.svg"/><Relationship Id="rId12" Type="http://schemas.openxmlformats.org/officeDocument/2006/relationships/image" Target="../media/image7.png"/><Relationship Id="rId17" Type="http://schemas.openxmlformats.org/officeDocument/2006/relationships/image" Target="../media/image12.svg"/><Relationship Id="rId25" Type="http://schemas.openxmlformats.org/officeDocument/2006/relationships/image" Target="../media/image16.png"/><Relationship Id="rId2" Type="http://schemas.microsoft.com/office/2007/relationships/media" Target="../media/media3.wav"/><Relationship Id="rId16" Type="http://schemas.openxmlformats.org/officeDocument/2006/relationships/image" Target="../media/image11.png"/><Relationship Id="rId20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3.png"/><Relationship Id="rId11" Type="http://schemas.openxmlformats.org/officeDocument/2006/relationships/image" Target="../media/image27.svg"/><Relationship Id="rId24" Type="http://schemas.openxmlformats.org/officeDocument/2006/relationships/image" Target="../media/image43.jpg"/><Relationship Id="rId5" Type="http://schemas.openxmlformats.org/officeDocument/2006/relationships/audio" Target="../media/audio2.wav"/><Relationship Id="rId15" Type="http://schemas.openxmlformats.org/officeDocument/2006/relationships/image" Target="../media/image10.svg"/><Relationship Id="rId23" Type="http://schemas.openxmlformats.org/officeDocument/2006/relationships/image" Target="../media/image37.svg"/><Relationship Id="rId10" Type="http://schemas.openxmlformats.org/officeDocument/2006/relationships/image" Target="../media/image26.png"/><Relationship Id="rId19" Type="http://schemas.openxmlformats.org/officeDocument/2006/relationships/image" Target="../media/image33.svg"/><Relationship Id="rId4" Type="http://schemas.openxmlformats.org/officeDocument/2006/relationships/notesSlide" Target="../notesSlides/notesSlide6.xml"/><Relationship Id="rId9" Type="http://schemas.openxmlformats.org/officeDocument/2006/relationships/image" Target="../media/image6.svg"/><Relationship Id="rId14" Type="http://schemas.openxmlformats.org/officeDocument/2006/relationships/image" Target="../media/image9.png"/><Relationship Id="rId22" Type="http://schemas.openxmlformats.org/officeDocument/2006/relationships/image" Target="../media/image36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13" Type="http://schemas.openxmlformats.org/officeDocument/2006/relationships/image" Target="../media/image9.png"/><Relationship Id="rId18" Type="http://schemas.openxmlformats.org/officeDocument/2006/relationships/image" Target="../media/image45.svg"/><Relationship Id="rId26" Type="http://schemas.openxmlformats.org/officeDocument/2006/relationships/image" Target="../media/image43.jp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38.jpg"/><Relationship Id="rId7" Type="http://schemas.openxmlformats.org/officeDocument/2006/relationships/image" Target="../media/image3.png"/><Relationship Id="rId12" Type="http://schemas.openxmlformats.org/officeDocument/2006/relationships/image" Target="../media/image8.svg"/><Relationship Id="rId17" Type="http://schemas.openxmlformats.org/officeDocument/2006/relationships/image" Target="../media/image44.png"/><Relationship Id="rId25" Type="http://schemas.openxmlformats.org/officeDocument/2006/relationships/image" Target="../media/image42.jpg"/><Relationship Id="rId2" Type="http://schemas.openxmlformats.org/officeDocument/2006/relationships/audio" Target="../media/media3.wav"/><Relationship Id="rId16" Type="http://schemas.openxmlformats.org/officeDocument/2006/relationships/image" Target="../media/image12.svg"/><Relationship Id="rId20" Type="http://schemas.openxmlformats.org/officeDocument/2006/relationships/image" Target="../media/image46.svg"/><Relationship Id="rId1" Type="http://schemas.microsoft.com/office/2007/relationships/media" Target="../media/media3.wav"/><Relationship Id="rId6" Type="http://schemas.openxmlformats.org/officeDocument/2006/relationships/image" Target="../media/image2.svg"/><Relationship Id="rId11" Type="http://schemas.openxmlformats.org/officeDocument/2006/relationships/image" Target="../media/image7.png"/><Relationship Id="rId24" Type="http://schemas.openxmlformats.org/officeDocument/2006/relationships/image" Target="../media/image41.jpg"/><Relationship Id="rId5" Type="http://schemas.openxmlformats.org/officeDocument/2006/relationships/image" Target="../media/image1.png"/><Relationship Id="rId15" Type="http://schemas.openxmlformats.org/officeDocument/2006/relationships/image" Target="../media/image11.png"/><Relationship Id="rId23" Type="http://schemas.openxmlformats.org/officeDocument/2006/relationships/image" Target="../media/image39.jpg"/><Relationship Id="rId10" Type="http://schemas.openxmlformats.org/officeDocument/2006/relationships/image" Target="../media/image6.svg"/><Relationship Id="rId19" Type="http://schemas.openxmlformats.org/officeDocument/2006/relationships/image" Target="../media/image29.png"/><Relationship Id="rId4" Type="http://schemas.openxmlformats.org/officeDocument/2006/relationships/audio" Target="../media/audio2.wav"/><Relationship Id="rId9" Type="http://schemas.openxmlformats.org/officeDocument/2006/relationships/image" Target="../media/image5.png"/><Relationship Id="rId14" Type="http://schemas.openxmlformats.org/officeDocument/2006/relationships/image" Target="../media/image10.svg"/><Relationship Id="rId22" Type="http://schemas.openxmlformats.org/officeDocument/2006/relationships/image" Target="../media/image40.jpg"/><Relationship Id="rId27" Type="http://schemas.openxmlformats.org/officeDocument/2006/relationships/image" Target="../media/image16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53.png"/><Relationship Id="rId18" Type="http://schemas.openxmlformats.org/officeDocument/2006/relationships/image" Target="../media/image57.png"/><Relationship Id="rId3" Type="http://schemas.openxmlformats.org/officeDocument/2006/relationships/slideLayout" Target="../slideLayouts/slideLayout22.xml"/><Relationship Id="rId7" Type="http://schemas.openxmlformats.org/officeDocument/2006/relationships/image" Target="../media/image48.png"/><Relationship Id="rId12" Type="http://schemas.openxmlformats.org/officeDocument/2006/relationships/image" Target="../media/image52.png"/><Relationship Id="rId17" Type="http://schemas.microsoft.com/office/2007/relationships/hdphoto" Target="../media/hdphoto3.wdp"/><Relationship Id="rId2" Type="http://schemas.openxmlformats.org/officeDocument/2006/relationships/audio" Target="../media/media4.mp3"/><Relationship Id="rId16" Type="http://schemas.openxmlformats.org/officeDocument/2006/relationships/image" Target="../media/image56.png"/><Relationship Id="rId20" Type="http://schemas.openxmlformats.org/officeDocument/2006/relationships/image" Target="../media/image59.png"/><Relationship Id="rId1" Type="http://schemas.microsoft.com/office/2007/relationships/media" Target="../media/media4.mp3"/><Relationship Id="rId6" Type="http://schemas.microsoft.com/office/2007/relationships/hdphoto" Target="../media/hdphoto1.wdp"/><Relationship Id="rId11" Type="http://schemas.openxmlformats.org/officeDocument/2006/relationships/image" Target="../media/image51.png"/><Relationship Id="rId5" Type="http://schemas.openxmlformats.org/officeDocument/2006/relationships/image" Target="../media/image47.jpeg"/><Relationship Id="rId15" Type="http://schemas.openxmlformats.org/officeDocument/2006/relationships/image" Target="../media/image55.png"/><Relationship Id="rId10" Type="http://schemas.openxmlformats.org/officeDocument/2006/relationships/image" Target="../media/image50.png"/><Relationship Id="rId19" Type="http://schemas.openxmlformats.org/officeDocument/2006/relationships/image" Target="../media/image58.png"/><Relationship Id="rId4" Type="http://schemas.openxmlformats.org/officeDocument/2006/relationships/audio" Target="../media/audio2.wav"/><Relationship Id="rId9" Type="http://schemas.microsoft.com/office/2007/relationships/hdphoto" Target="../media/hdphoto2.wdp"/><Relationship Id="rId14" Type="http://schemas.openxmlformats.org/officeDocument/2006/relationships/image" Target="../media/image5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52.png"/><Relationship Id="rId18" Type="http://schemas.openxmlformats.org/officeDocument/2006/relationships/image" Target="../media/image59.png"/><Relationship Id="rId3" Type="http://schemas.openxmlformats.org/officeDocument/2006/relationships/slideLayout" Target="../slideLayouts/slideLayout22.xml"/><Relationship Id="rId7" Type="http://schemas.openxmlformats.org/officeDocument/2006/relationships/image" Target="../media/image62.gif"/><Relationship Id="rId12" Type="http://schemas.openxmlformats.org/officeDocument/2006/relationships/image" Target="../media/image50.png"/><Relationship Id="rId17" Type="http://schemas.openxmlformats.org/officeDocument/2006/relationships/image" Target="../media/image58.png"/><Relationship Id="rId2" Type="http://schemas.openxmlformats.org/officeDocument/2006/relationships/audio" Target="../media/media4.mp3"/><Relationship Id="rId16" Type="http://schemas.openxmlformats.org/officeDocument/2006/relationships/image" Target="../media/image54.png"/><Relationship Id="rId1" Type="http://schemas.microsoft.com/office/2007/relationships/media" Target="../media/media4.mp3"/><Relationship Id="rId6" Type="http://schemas.openxmlformats.org/officeDocument/2006/relationships/image" Target="../media/image61.png"/><Relationship Id="rId11" Type="http://schemas.microsoft.com/office/2007/relationships/hdphoto" Target="../media/hdphoto2.wdp"/><Relationship Id="rId5" Type="http://schemas.openxmlformats.org/officeDocument/2006/relationships/image" Target="../media/image60.jpeg"/><Relationship Id="rId15" Type="http://schemas.openxmlformats.org/officeDocument/2006/relationships/image" Target="../media/image53.png"/><Relationship Id="rId10" Type="http://schemas.openxmlformats.org/officeDocument/2006/relationships/image" Target="../media/image49.png"/><Relationship Id="rId19" Type="http://schemas.openxmlformats.org/officeDocument/2006/relationships/image" Target="../media/image57.png"/><Relationship Id="rId4" Type="http://schemas.openxmlformats.org/officeDocument/2006/relationships/audio" Target="../media/audio2.wav"/><Relationship Id="rId9" Type="http://schemas.openxmlformats.org/officeDocument/2006/relationships/image" Target="../media/image63.png"/><Relationship Id="rId14" Type="http://schemas.openxmlformats.org/officeDocument/2006/relationships/image" Target="../media/image64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13" Type="http://schemas.openxmlformats.org/officeDocument/2006/relationships/image" Target="../media/image8.svg"/><Relationship Id="rId18" Type="http://schemas.openxmlformats.org/officeDocument/2006/relationships/image" Target="../media/image17.jp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16.png"/><Relationship Id="rId7" Type="http://schemas.openxmlformats.org/officeDocument/2006/relationships/image" Target="../media/image2.svg"/><Relationship Id="rId12" Type="http://schemas.openxmlformats.org/officeDocument/2006/relationships/image" Target="../media/image7.png"/><Relationship Id="rId17" Type="http://schemas.openxmlformats.org/officeDocument/2006/relationships/image" Target="../media/image12.svg"/><Relationship Id="rId2" Type="http://schemas.microsoft.com/office/2007/relationships/media" Target="../media/media1.mp3"/><Relationship Id="rId16" Type="http://schemas.openxmlformats.org/officeDocument/2006/relationships/image" Target="../media/image11.png"/><Relationship Id="rId20" Type="http://schemas.openxmlformats.org/officeDocument/2006/relationships/image" Target="../media/image15.svg"/><Relationship Id="rId1" Type="http://schemas.openxmlformats.org/officeDocument/2006/relationships/audio" Target="NULL" TargetMode="External"/><Relationship Id="rId6" Type="http://schemas.openxmlformats.org/officeDocument/2006/relationships/image" Target="../media/image1.png"/><Relationship Id="rId11" Type="http://schemas.openxmlformats.org/officeDocument/2006/relationships/image" Target="../media/image6.svg"/><Relationship Id="rId5" Type="http://schemas.openxmlformats.org/officeDocument/2006/relationships/audio" Target="../media/audio2.wav"/><Relationship Id="rId15" Type="http://schemas.openxmlformats.org/officeDocument/2006/relationships/image" Target="../media/image10.svg"/><Relationship Id="rId10" Type="http://schemas.openxmlformats.org/officeDocument/2006/relationships/image" Target="../media/image5.png"/><Relationship Id="rId19" Type="http://schemas.openxmlformats.org/officeDocument/2006/relationships/image" Target="../media/image14.png"/><Relationship Id="rId4" Type="http://schemas.openxmlformats.org/officeDocument/2006/relationships/audio" Target="../media/audio1.wav"/><Relationship Id="rId9" Type="http://schemas.openxmlformats.org/officeDocument/2006/relationships/image" Target="../media/image4.svg"/><Relationship Id="rId1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image" Target="../media/image6.svg"/><Relationship Id="rId18" Type="http://schemas.openxmlformats.org/officeDocument/2006/relationships/image" Target="../media/image11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16.png"/><Relationship Id="rId7" Type="http://schemas.openxmlformats.org/officeDocument/2006/relationships/image" Target="../media/image15.svg"/><Relationship Id="rId12" Type="http://schemas.openxmlformats.org/officeDocument/2006/relationships/image" Target="../media/image5.png"/><Relationship Id="rId17" Type="http://schemas.openxmlformats.org/officeDocument/2006/relationships/image" Target="../media/image10.svg"/><Relationship Id="rId2" Type="http://schemas.microsoft.com/office/2007/relationships/media" Target="../media/media1.mp3"/><Relationship Id="rId16" Type="http://schemas.openxmlformats.org/officeDocument/2006/relationships/image" Target="../media/image9.png"/><Relationship Id="rId20" Type="http://schemas.openxmlformats.org/officeDocument/2006/relationships/image" Target="../media/image18.jpg"/><Relationship Id="rId1" Type="http://schemas.openxmlformats.org/officeDocument/2006/relationships/audio" Target="NULL" TargetMode="External"/><Relationship Id="rId6" Type="http://schemas.openxmlformats.org/officeDocument/2006/relationships/image" Target="../media/image14.png"/><Relationship Id="rId11" Type="http://schemas.openxmlformats.org/officeDocument/2006/relationships/image" Target="../media/image4.svg"/><Relationship Id="rId5" Type="http://schemas.openxmlformats.org/officeDocument/2006/relationships/audio" Target="../media/audio2.wav"/><Relationship Id="rId15" Type="http://schemas.openxmlformats.org/officeDocument/2006/relationships/image" Target="../media/image8.svg"/><Relationship Id="rId10" Type="http://schemas.openxmlformats.org/officeDocument/2006/relationships/image" Target="../media/image3.png"/><Relationship Id="rId19" Type="http://schemas.openxmlformats.org/officeDocument/2006/relationships/image" Target="../media/image12.svg"/><Relationship Id="rId4" Type="http://schemas.openxmlformats.org/officeDocument/2006/relationships/audio" Target="../media/audio1.wav"/><Relationship Id="rId9" Type="http://schemas.openxmlformats.org/officeDocument/2006/relationships/image" Target="../media/image2.svg"/><Relationship Id="rId1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image" Target="../media/image6.svg"/><Relationship Id="rId18" Type="http://schemas.openxmlformats.org/officeDocument/2006/relationships/image" Target="../media/image11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16.png"/><Relationship Id="rId7" Type="http://schemas.openxmlformats.org/officeDocument/2006/relationships/image" Target="../media/image15.svg"/><Relationship Id="rId12" Type="http://schemas.openxmlformats.org/officeDocument/2006/relationships/image" Target="../media/image5.png"/><Relationship Id="rId17" Type="http://schemas.openxmlformats.org/officeDocument/2006/relationships/image" Target="../media/image10.svg"/><Relationship Id="rId2" Type="http://schemas.microsoft.com/office/2007/relationships/media" Target="../media/media1.mp3"/><Relationship Id="rId16" Type="http://schemas.openxmlformats.org/officeDocument/2006/relationships/image" Target="../media/image9.png"/><Relationship Id="rId20" Type="http://schemas.openxmlformats.org/officeDocument/2006/relationships/image" Target="../media/image19.jpg"/><Relationship Id="rId1" Type="http://schemas.openxmlformats.org/officeDocument/2006/relationships/audio" Target="NULL" TargetMode="External"/><Relationship Id="rId6" Type="http://schemas.openxmlformats.org/officeDocument/2006/relationships/image" Target="../media/image14.png"/><Relationship Id="rId11" Type="http://schemas.openxmlformats.org/officeDocument/2006/relationships/image" Target="../media/image4.svg"/><Relationship Id="rId5" Type="http://schemas.openxmlformats.org/officeDocument/2006/relationships/audio" Target="../media/audio2.wav"/><Relationship Id="rId15" Type="http://schemas.openxmlformats.org/officeDocument/2006/relationships/image" Target="../media/image8.svg"/><Relationship Id="rId10" Type="http://schemas.openxmlformats.org/officeDocument/2006/relationships/image" Target="../media/image3.png"/><Relationship Id="rId19" Type="http://schemas.openxmlformats.org/officeDocument/2006/relationships/image" Target="../media/image12.svg"/><Relationship Id="rId4" Type="http://schemas.openxmlformats.org/officeDocument/2006/relationships/audio" Target="../media/audio1.wav"/><Relationship Id="rId9" Type="http://schemas.openxmlformats.org/officeDocument/2006/relationships/image" Target="../media/image2.svg"/><Relationship Id="rId1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svg"/><Relationship Id="rId13" Type="http://schemas.openxmlformats.org/officeDocument/2006/relationships/image" Target="../media/image5.png"/><Relationship Id="rId18" Type="http://schemas.openxmlformats.org/officeDocument/2006/relationships/image" Target="../media/image10.sv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16.png"/><Relationship Id="rId7" Type="http://schemas.openxmlformats.org/officeDocument/2006/relationships/image" Target="../media/image14.png"/><Relationship Id="rId12" Type="http://schemas.openxmlformats.org/officeDocument/2006/relationships/image" Target="../media/image4.svg"/><Relationship Id="rId17" Type="http://schemas.openxmlformats.org/officeDocument/2006/relationships/image" Target="../media/image9.png"/><Relationship Id="rId2" Type="http://schemas.microsoft.com/office/2007/relationships/media" Target="../media/media1.mp3"/><Relationship Id="rId16" Type="http://schemas.openxmlformats.org/officeDocument/2006/relationships/image" Target="../media/image8.svg"/><Relationship Id="rId20" Type="http://schemas.openxmlformats.org/officeDocument/2006/relationships/image" Target="../media/image12.svg"/><Relationship Id="rId1" Type="http://schemas.openxmlformats.org/officeDocument/2006/relationships/audio" Target="NULL" TargetMode="External"/><Relationship Id="rId6" Type="http://schemas.openxmlformats.org/officeDocument/2006/relationships/image" Target="../media/image20.jpg"/><Relationship Id="rId11" Type="http://schemas.openxmlformats.org/officeDocument/2006/relationships/image" Target="../media/image3.png"/><Relationship Id="rId5" Type="http://schemas.openxmlformats.org/officeDocument/2006/relationships/audio" Target="../media/audio2.wav"/><Relationship Id="rId15" Type="http://schemas.openxmlformats.org/officeDocument/2006/relationships/image" Target="../media/image7.png"/><Relationship Id="rId10" Type="http://schemas.openxmlformats.org/officeDocument/2006/relationships/image" Target="../media/image2.svg"/><Relationship Id="rId19" Type="http://schemas.openxmlformats.org/officeDocument/2006/relationships/image" Target="../media/image11.png"/><Relationship Id="rId4" Type="http://schemas.openxmlformats.org/officeDocument/2006/relationships/audio" Target="../media/audio1.wav"/><Relationship Id="rId9" Type="http://schemas.openxmlformats.org/officeDocument/2006/relationships/image" Target="../media/image1.png"/><Relationship Id="rId14" Type="http://schemas.openxmlformats.org/officeDocument/2006/relationships/image" Target="../media/image6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svg"/><Relationship Id="rId13" Type="http://schemas.openxmlformats.org/officeDocument/2006/relationships/image" Target="../media/image5.png"/><Relationship Id="rId18" Type="http://schemas.openxmlformats.org/officeDocument/2006/relationships/image" Target="../media/image10.sv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16.png"/><Relationship Id="rId7" Type="http://schemas.openxmlformats.org/officeDocument/2006/relationships/image" Target="../media/image14.png"/><Relationship Id="rId12" Type="http://schemas.openxmlformats.org/officeDocument/2006/relationships/image" Target="../media/image4.svg"/><Relationship Id="rId17" Type="http://schemas.openxmlformats.org/officeDocument/2006/relationships/image" Target="../media/image9.png"/><Relationship Id="rId2" Type="http://schemas.microsoft.com/office/2007/relationships/media" Target="../media/media1.mp3"/><Relationship Id="rId16" Type="http://schemas.openxmlformats.org/officeDocument/2006/relationships/image" Target="../media/image8.svg"/><Relationship Id="rId20" Type="http://schemas.openxmlformats.org/officeDocument/2006/relationships/image" Target="../media/image12.svg"/><Relationship Id="rId1" Type="http://schemas.openxmlformats.org/officeDocument/2006/relationships/audio" Target="NULL" TargetMode="External"/><Relationship Id="rId6" Type="http://schemas.openxmlformats.org/officeDocument/2006/relationships/image" Target="../media/image21.jpg"/><Relationship Id="rId11" Type="http://schemas.openxmlformats.org/officeDocument/2006/relationships/image" Target="../media/image3.png"/><Relationship Id="rId5" Type="http://schemas.openxmlformats.org/officeDocument/2006/relationships/audio" Target="../media/audio2.wav"/><Relationship Id="rId15" Type="http://schemas.openxmlformats.org/officeDocument/2006/relationships/image" Target="../media/image7.png"/><Relationship Id="rId10" Type="http://schemas.openxmlformats.org/officeDocument/2006/relationships/image" Target="../media/image2.svg"/><Relationship Id="rId19" Type="http://schemas.openxmlformats.org/officeDocument/2006/relationships/image" Target="../media/image11.png"/><Relationship Id="rId4" Type="http://schemas.openxmlformats.org/officeDocument/2006/relationships/audio" Target="../media/audio1.wav"/><Relationship Id="rId9" Type="http://schemas.openxmlformats.org/officeDocument/2006/relationships/image" Target="../media/image1.png"/><Relationship Id="rId14" Type="http://schemas.openxmlformats.org/officeDocument/2006/relationships/image" Target="../media/image6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23.png"/><Relationship Id="rId7" Type="http://schemas.openxmlformats.org/officeDocument/2006/relationships/image" Target="../media/image25.pn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5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8.jp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27.svg"/><Relationship Id="rId11" Type="http://schemas.openxmlformats.org/officeDocument/2006/relationships/image" Target="../media/image31.png"/><Relationship Id="rId5" Type="http://schemas.openxmlformats.org/officeDocument/2006/relationships/image" Target="../media/image26.png"/><Relationship Id="rId10" Type="http://schemas.openxmlformats.org/officeDocument/2006/relationships/image" Target="../media/image16.png"/><Relationship Id="rId4" Type="http://schemas.openxmlformats.org/officeDocument/2006/relationships/audio" Target="../media/audio2.wav"/><Relationship Id="rId9" Type="http://schemas.openxmlformats.org/officeDocument/2006/relationships/image" Target="../media/image30.sv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8.svg"/><Relationship Id="rId18" Type="http://schemas.openxmlformats.org/officeDocument/2006/relationships/image" Target="../media/image32.png"/><Relationship Id="rId3" Type="http://schemas.openxmlformats.org/officeDocument/2006/relationships/slideLayout" Target="../slideLayouts/slideLayout7.xml"/><Relationship Id="rId21" Type="http://schemas.openxmlformats.org/officeDocument/2006/relationships/image" Target="../media/image35.png"/><Relationship Id="rId7" Type="http://schemas.openxmlformats.org/officeDocument/2006/relationships/image" Target="../media/image4.svg"/><Relationship Id="rId12" Type="http://schemas.openxmlformats.org/officeDocument/2006/relationships/image" Target="../media/image7.png"/><Relationship Id="rId17" Type="http://schemas.openxmlformats.org/officeDocument/2006/relationships/image" Target="../media/image12.svg"/><Relationship Id="rId25" Type="http://schemas.openxmlformats.org/officeDocument/2006/relationships/image" Target="../media/image16.png"/><Relationship Id="rId2" Type="http://schemas.microsoft.com/office/2007/relationships/media" Target="../media/media3.wav"/><Relationship Id="rId16" Type="http://schemas.openxmlformats.org/officeDocument/2006/relationships/image" Target="../media/image11.png"/><Relationship Id="rId20" Type="http://schemas.openxmlformats.org/officeDocument/2006/relationships/image" Target="../media/image34.png"/><Relationship Id="rId1" Type="http://schemas.openxmlformats.org/officeDocument/2006/relationships/audio" Target="NULL" TargetMode="External"/><Relationship Id="rId6" Type="http://schemas.openxmlformats.org/officeDocument/2006/relationships/image" Target="../media/image3.png"/><Relationship Id="rId11" Type="http://schemas.openxmlformats.org/officeDocument/2006/relationships/image" Target="../media/image27.svg"/><Relationship Id="rId24" Type="http://schemas.openxmlformats.org/officeDocument/2006/relationships/image" Target="../media/image38.jpg"/><Relationship Id="rId5" Type="http://schemas.openxmlformats.org/officeDocument/2006/relationships/audio" Target="../media/audio2.wav"/><Relationship Id="rId15" Type="http://schemas.openxmlformats.org/officeDocument/2006/relationships/image" Target="../media/image10.svg"/><Relationship Id="rId23" Type="http://schemas.openxmlformats.org/officeDocument/2006/relationships/image" Target="../media/image37.svg"/><Relationship Id="rId10" Type="http://schemas.openxmlformats.org/officeDocument/2006/relationships/image" Target="../media/image26.png"/><Relationship Id="rId19" Type="http://schemas.openxmlformats.org/officeDocument/2006/relationships/image" Target="../media/image33.sv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6.svg"/><Relationship Id="rId14" Type="http://schemas.openxmlformats.org/officeDocument/2006/relationships/image" Target="../media/image9.png"/><Relationship Id="rId22" Type="http://schemas.openxmlformats.org/officeDocument/2006/relationships/image" Target="../media/image3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6381483">
            <a:off x="-4869834" y="4550007"/>
            <a:ext cx="7814999" cy="12245725"/>
          </a:xfrm>
          <a:custGeom>
            <a:avLst/>
            <a:gdLst/>
            <a:ahLst/>
            <a:cxnLst/>
            <a:rect l="l" t="t" r="r" b="b"/>
            <a:pathLst>
              <a:path w="7814999" h="12245725">
                <a:moveTo>
                  <a:pt x="0" y="0"/>
                </a:moveTo>
                <a:lnTo>
                  <a:pt x="7814999" y="0"/>
                </a:lnTo>
                <a:lnTo>
                  <a:pt x="7814999" y="12245725"/>
                </a:lnTo>
                <a:lnTo>
                  <a:pt x="0" y="12245725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 rot="-7457531">
            <a:off x="1417465" y="7936608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7" y="0"/>
                </a:lnTo>
                <a:lnTo>
                  <a:pt x="1602407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4817094" y="1504333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13972144" y="-2359308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>
          <a:xfrm flipH="1" flipV="1">
            <a:off x="9473128" y="8267700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E0C7497-EEEB-3F21-D5E4-B44E963CA07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92800" y="2857500"/>
            <a:ext cx="8630915" cy="649165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7" name="Freeform 4">
            <a:extLst>
              <a:ext uri="{FF2B5EF4-FFF2-40B4-BE49-F238E27FC236}">
                <a16:creationId xmlns:a16="http://schemas.microsoft.com/office/drawing/2014/main" id="{13F3DF1C-B919-CC12-E4BF-0457C961EB3B}"/>
              </a:ext>
            </a:extLst>
          </p:cNvPr>
          <p:cNvSpPr/>
          <p:nvPr/>
        </p:nvSpPr>
        <p:spPr>
          <a:xfrm>
            <a:off x="1510517" y="266473"/>
            <a:ext cx="11653471" cy="2233010"/>
          </a:xfrm>
          <a:custGeom>
            <a:avLst/>
            <a:gdLst/>
            <a:ahLst/>
            <a:cxnLst/>
            <a:rect l="l" t="t" r="r" b="b"/>
            <a:pathLst>
              <a:path w="9699658" h="3103890">
                <a:moveTo>
                  <a:pt x="0" y="0"/>
                </a:moveTo>
                <a:lnTo>
                  <a:pt x="9699657" y="0"/>
                </a:lnTo>
                <a:lnTo>
                  <a:pt x="9699657" y="3103891"/>
                </a:lnTo>
                <a:lnTo>
                  <a:pt x="0" y="3103891"/>
                </a:lnTo>
                <a:lnTo>
                  <a:pt x="0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TextBox 5">
            <a:extLst>
              <a:ext uri="{FF2B5EF4-FFF2-40B4-BE49-F238E27FC236}">
                <a16:creationId xmlns:a16="http://schemas.microsoft.com/office/drawing/2014/main" id="{360F72F4-53F1-8F82-90ED-72BF063F9680}"/>
              </a:ext>
            </a:extLst>
          </p:cNvPr>
          <p:cNvSpPr txBox="1"/>
          <p:nvPr/>
        </p:nvSpPr>
        <p:spPr>
          <a:xfrm rot="-166726">
            <a:off x="1367261" y="674167"/>
            <a:ext cx="11939982" cy="12414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0919"/>
              </a:lnSpc>
              <a:spcBef>
                <a:spcPct val="0"/>
              </a:spcBef>
            </a:pPr>
            <a:r>
              <a:rPr lang="en-US" sz="6000" b="1" spc="304" dirty="0">
                <a:solidFill>
                  <a:srgbClr val="FF0000"/>
                </a:solidFill>
                <a:latin typeface="Comic Sans MS" panose="030F0702030302020204" pitchFamily="66" charset="0"/>
              </a:rPr>
              <a:t>What did you hear?</a:t>
            </a:r>
          </a:p>
        </p:txBody>
      </p:sp>
      <p:pic>
        <p:nvPicPr>
          <p:cNvPr id="11" name="Guess the instrument sound.">
            <a:hlinkClick r:id="" action="ppaction://media"/>
            <a:extLst>
              <a:ext uri="{FF2B5EF4-FFF2-40B4-BE49-F238E27FC236}">
                <a16:creationId xmlns:a16="http://schemas.microsoft.com/office/drawing/2014/main" id="{B1778C93-B48C-FAB5-FBFD-6A8466956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6103" end="10249.375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-1219200" y="5413298"/>
            <a:ext cx="871475" cy="871475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0A8949C-6822-4A61-2164-FD5E86E1FE81}"/>
              </a:ext>
            </a:extLst>
          </p:cNvPr>
          <p:cNvSpPr/>
          <p:nvPr/>
        </p:nvSpPr>
        <p:spPr>
          <a:xfrm>
            <a:off x="12649201" y="4991100"/>
            <a:ext cx="4203312" cy="1593233"/>
          </a:xfrm>
          <a:prstGeom prst="round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002060"/>
                </a:solidFill>
                <a:latin typeface="Comic Sans MS" panose="030F0702030302020204" pitchFamily="66" charset="0"/>
              </a:rPr>
              <a:t>trumpet</a:t>
            </a:r>
          </a:p>
        </p:txBody>
      </p:sp>
    </p:spTree>
    <p:extLst>
      <p:ext uri="{BB962C8B-B14F-4D97-AF65-F5344CB8AC3E}">
        <p14:creationId xmlns:p14="http://schemas.microsoft.com/office/powerpoint/2010/main" val="1873355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36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23457E-7 L -0.82942 -0.01481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76" y="-74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1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3">
            <a:extLst>
              <a:ext uri="{FF2B5EF4-FFF2-40B4-BE49-F238E27FC236}">
                <a16:creationId xmlns:a16="http://schemas.microsoft.com/office/drawing/2014/main" id="{6B7C069D-A2D5-EDAE-F690-44B5A4F59748}"/>
              </a:ext>
            </a:extLst>
          </p:cNvPr>
          <p:cNvGrpSpPr/>
          <p:nvPr/>
        </p:nvGrpSpPr>
        <p:grpSpPr>
          <a:xfrm>
            <a:off x="1435397" y="1173676"/>
            <a:ext cx="15417205" cy="7978173"/>
            <a:chOff x="0" y="0"/>
            <a:chExt cx="4218789" cy="1883033"/>
          </a:xfrm>
          <a:solidFill>
            <a:schemeClr val="bg1">
              <a:lumMod val="95000"/>
            </a:schemeClr>
          </a:solidFill>
        </p:grpSpPr>
        <p:sp>
          <p:nvSpPr>
            <p:cNvPr id="29" name="Freeform 4">
              <a:extLst>
                <a:ext uri="{FF2B5EF4-FFF2-40B4-BE49-F238E27FC236}">
                  <a16:creationId xmlns:a16="http://schemas.microsoft.com/office/drawing/2014/main" id="{E44DE247-9B32-64CF-8D8C-1724C5B0B314}"/>
                </a:ext>
              </a:extLst>
            </p:cNvPr>
            <p:cNvSpPr/>
            <p:nvPr/>
          </p:nvSpPr>
          <p:spPr>
            <a:xfrm>
              <a:off x="0" y="0"/>
              <a:ext cx="4218789" cy="1883033"/>
            </a:xfrm>
            <a:custGeom>
              <a:avLst/>
              <a:gdLst/>
              <a:ahLst/>
              <a:cxnLst/>
              <a:rect l="l" t="t" r="r" b="b"/>
              <a:pathLst>
                <a:path w="4218789" h="1883033">
                  <a:moveTo>
                    <a:pt x="24649" y="0"/>
                  </a:moveTo>
                  <a:lnTo>
                    <a:pt x="4194140" y="0"/>
                  </a:lnTo>
                  <a:cubicBezTo>
                    <a:pt x="4200677" y="0"/>
                    <a:pt x="4206947" y="2597"/>
                    <a:pt x="4211569" y="7220"/>
                  </a:cubicBezTo>
                  <a:cubicBezTo>
                    <a:pt x="4216192" y="11842"/>
                    <a:pt x="4218789" y="18112"/>
                    <a:pt x="4218789" y="24649"/>
                  </a:cubicBezTo>
                  <a:lnTo>
                    <a:pt x="4218789" y="1858384"/>
                  </a:lnTo>
                  <a:cubicBezTo>
                    <a:pt x="4218789" y="1864921"/>
                    <a:pt x="4216192" y="1871191"/>
                    <a:pt x="4211569" y="1875813"/>
                  </a:cubicBezTo>
                  <a:cubicBezTo>
                    <a:pt x="4206947" y="1880436"/>
                    <a:pt x="4200677" y="1883033"/>
                    <a:pt x="4194140" y="1883033"/>
                  </a:cubicBezTo>
                  <a:lnTo>
                    <a:pt x="24649" y="1883033"/>
                  </a:lnTo>
                  <a:cubicBezTo>
                    <a:pt x="18112" y="1883033"/>
                    <a:pt x="11842" y="1880436"/>
                    <a:pt x="7220" y="1875813"/>
                  </a:cubicBezTo>
                  <a:cubicBezTo>
                    <a:pt x="2597" y="1871191"/>
                    <a:pt x="0" y="1864921"/>
                    <a:pt x="0" y="1858384"/>
                  </a:cubicBezTo>
                  <a:lnTo>
                    <a:pt x="0" y="24649"/>
                  </a:lnTo>
                  <a:cubicBezTo>
                    <a:pt x="0" y="18112"/>
                    <a:pt x="2597" y="11842"/>
                    <a:pt x="7220" y="7220"/>
                  </a:cubicBezTo>
                  <a:cubicBezTo>
                    <a:pt x="11842" y="2597"/>
                    <a:pt x="18112" y="0"/>
                    <a:pt x="24649" y="0"/>
                  </a:cubicBezTo>
                  <a:close/>
                </a:path>
              </a:pathLst>
            </a:custGeom>
            <a:grpFill/>
            <a:ln w="76200" cap="rnd">
              <a:solidFill>
                <a:srgbClr val="462718"/>
              </a:solidFill>
              <a:prstDash val="solid"/>
              <a:rou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TextBox 5">
              <a:extLst>
                <a:ext uri="{FF2B5EF4-FFF2-40B4-BE49-F238E27FC236}">
                  <a16:creationId xmlns:a16="http://schemas.microsoft.com/office/drawing/2014/main" id="{091BE334-FC9D-7558-F675-0686523B3446}"/>
                </a:ext>
              </a:extLst>
            </p:cNvPr>
            <p:cNvSpPr txBox="1"/>
            <p:nvPr/>
          </p:nvSpPr>
          <p:spPr>
            <a:xfrm>
              <a:off x="0" y="0"/>
              <a:ext cx="4218789" cy="1883033"/>
            </a:xfrm>
            <a:prstGeom prst="rect">
              <a:avLst/>
            </a:prstGeom>
            <a:grpFill/>
          </p:spPr>
          <p:txBody>
            <a:bodyPr lIns="50800" tIns="50800" rIns="50800" bIns="50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2851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" name="Freeform 4"/>
          <p:cNvSpPr/>
          <p:nvPr/>
        </p:nvSpPr>
        <p:spPr>
          <a:xfrm rot="-7457531">
            <a:off x="1137924" y="6846681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6" y="0"/>
                </a:lnTo>
                <a:lnTo>
                  <a:pt x="1602406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 rot="-7457531">
            <a:off x="14804382" y="584770"/>
            <a:ext cx="1648316" cy="1839126"/>
          </a:xfrm>
          <a:custGeom>
            <a:avLst/>
            <a:gdLst/>
            <a:ahLst/>
            <a:cxnLst/>
            <a:rect l="l" t="t" r="r" b="b"/>
            <a:pathLst>
              <a:path w="1648316" h="1839126">
                <a:moveTo>
                  <a:pt x="0" y="0"/>
                </a:moveTo>
                <a:lnTo>
                  <a:pt x="1648317" y="0"/>
                </a:lnTo>
                <a:lnTo>
                  <a:pt x="1648317" y="1839126"/>
                </a:lnTo>
                <a:lnTo>
                  <a:pt x="0" y="183912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 flipH="1" flipV="1">
            <a:off x="16076645" y="-712947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2365310" y="2890720"/>
                </a:moveTo>
                <a:lnTo>
                  <a:pt x="0" y="2890720"/>
                </a:lnTo>
                <a:lnTo>
                  <a:pt x="0" y="0"/>
                </a:lnTo>
                <a:lnTo>
                  <a:pt x="2365310" y="0"/>
                </a:lnTo>
                <a:lnTo>
                  <a:pt x="2365310" y="289072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16076645" y="1352854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-3863796" y="1701904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Freeform 16"/>
          <p:cNvSpPr/>
          <p:nvPr/>
        </p:nvSpPr>
        <p:spPr>
          <a:xfrm flipH="1" flipV="1">
            <a:off x="17259300" y="7351958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7" name="Freeform 17"/>
          <p:cNvSpPr/>
          <p:nvPr/>
        </p:nvSpPr>
        <p:spPr>
          <a:xfrm>
            <a:off x="-3140600" y="-787260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1" name="Freeform 48">
            <a:extLst>
              <a:ext uri="{FF2B5EF4-FFF2-40B4-BE49-F238E27FC236}">
                <a16:creationId xmlns:a16="http://schemas.microsoft.com/office/drawing/2014/main" id="{29BA9B38-2A02-FC21-5D5A-E645B0F671E1}"/>
              </a:ext>
            </a:extLst>
          </p:cNvPr>
          <p:cNvSpPr/>
          <p:nvPr/>
        </p:nvSpPr>
        <p:spPr>
          <a:xfrm rot="-202677">
            <a:off x="16030108" y="845364"/>
            <a:ext cx="1028063" cy="1014978"/>
          </a:xfrm>
          <a:custGeom>
            <a:avLst/>
            <a:gdLst/>
            <a:ahLst/>
            <a:cxnLst/>
            <a:rect l="l" t="t" r="r" b="b"/>
            <a:pathLst>
              <a:path w="1028063" h="1014978">
                <a:moveTo>
                  <a:pt x="0" y="0"/>
                </a:moveTo>
                <a:lnTo>
                  <a:pt x="1028063" y="0"/>
                </a:lnTo>
                <a:lnTo>
                  <a:pt x="1028063" y="1014978"/>
                </a:lnTo>
                <a:lnTo>
                  <a:pt x="0" y="1014978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0D4CC11D-7A81-F5EE-255C-29043C1E2771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7940" y="7521643"/>
            <a:ext cx="3180060" cy="2687151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61707415-3789-692E-B2EC-D855B59D168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1587"/>
            <a:ext cx="5134029" cy="1344905"/>
          </a:xfrm>
          <a:prstGeom prst="rect">
            <a:avLst/>
          </a:prstGeom>
        </p:spPr>
      </p:pic>
      <p:sp>
        <p:nvSpPr>
          <p:cNvPr id="38" name="Freeform 9">
            <a:extLst>
              <a:ext uri="{FF2B5EF4-FFF2-40B4-BE49-F238E27FC236}">
                <a16:creationId xmlns:a16="http://schemas.microsoft.com/office/drawing/2014/main" id="{F7905F06-E304-9846-87F3-048D4EA3512C}"/>
              </a:ext>
            </a:extLst>
          </p:cNvPr>
          <p:cNvSpPr/>
          <p:nvPr/>
        </p:nvSpPr>
        <p:spPr>
          <a:xfrm rot="114403">
            <a:off x="2271421" y="8335721"/>
            <a:ext cx="2221120" cy="1899348"/>
          </a:xfrm>
          <a:custGeom>
            <a:avLst/>
            <a:gdLst/>
            <a:ahLst/>
            <a:cxnLst/>
            <a:rect l="l" t="t" r="r" b="b"/>
            <a:pathLst>
              <a:path w="4128846" h="3715961">
                <a:moveTo>
                  <a:pt x="0" y="0"/>
                </a:moveTo>
                <a:lnTo>
                  <a:pt x="4128846" y="0"/>
                </a:lnTo>
                <a:lnTo>
                  <a:pt x="4128846" y="3715961"/>
                </a:lnTo>
                <a:lnTo>
                  <a:pt x="0" y="3715961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5545A4E8-33E1-6B5B-4088-148A29A2A662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752600" y="1816028"/>
            <a:ext cx="8332563" cy="676906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9DA75C20-30DA-16B4-1862-0EF17B92FFEC}"/>
              </a:ext>
            </a:extLst>
          </p:cNvPr>
          <p:cNvSpPr txBox="1"/>
          <p:nvPr/>
        </p:nvSpPr>
        <p:spPr>
          <a:xfrm>
            <a:off x="10111514" y="4037550"/>
            <a:ext cx="694443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autograph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49D7178-848B-4E17-6110-00BDCDF6A324}"/>
              </a:ext>
            </a:extLst>
          </p:cNvPr>
          <p:cNvSpPr txBox="1"/>
          <p:nvPr/>
        </p:nvSpPr>
        <p:spPr>
          <a:xfrm>
            <a:off x="11096135" y="5863977"/>
            <a:ext cx="4830481" cy="10926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0" b="0" i="0" dirty="0">
                <a:solidFill>
                  <a:srgbClr val="1D2A57"/>
                </a:solidFill>
                <a:effectLst/>
                <a:latin typeface="Comic Sans MS" panose="030F0702030302020204" pitchFamily="66" charset="0"/>
              </a:rPr>
              <a:t>/</a:t>
            </a: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ˈɔː.</a:t>
            </a:r>
            <a:r>
              <a:rPr lang="en-US" sz="6500" b="0" i="0" dirty="0" err="1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tə.ɡrɑːf</a:t>
            </a: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endParaRPr kumimoji="0" lang="en-US" sz="6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rack 10.2">
            <a:hlinkClick r:id="" action="ppaction://media"/>
            <a:extLst>
              <a:ext uri="{FF2B5EF4-FFF2-40B4-BE49-F238E27FC236}">
                <a16:creationId xmlns:a16="http://schemas.microsoft.com/office/drawing/2014/main" id="{B3B5177E-DC6E-CE02-FB40-B5E32F77710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581" end="12608.2083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1564092" y="5431853"/>
            <a:ext cx="764016" cy="764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74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84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</p:childTnLst>
        </p:cTn>
      </p:par>
    </p:tnLst>
    <p:bldLst>
      <p:bldP spid="42" grpId="0"/>
      <p:bldP spid="4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3">
            <a:extLst>
              <a:ext uri="{FF2B5EF4-FFF2-40B4-BE49-F238E27FC236}">
                <a16:creationId xmlns:a16="http://schemas.microsoft.com/office/drawing/2014/main" id="{6B7C069D-A2D5-EDAE-F690-44B5A4F59748}"/>
              </a:ext>
            </a:extLst>
          </p:cNvPr>
          <p:cNvGrpSpPr/>
          <p:nvPr/>
        </p:nvGrpSpPr>
        <p:grpSpPr>
          <a:xfrm>
            <a:off x="1435397" y="1173676"/>
            <a:ext cx="15417205" cy="7978173"/>
            <a:chOff x="0" y="0"/>
            <a:chExt cx="4218789" cy="1883033"/>
          </a:xfrm>
          <a:solidFill>
            <a:schemeClr val="bg1">
              <a:lumMod val="95000"/>
            </a:schemeClr>
          </a:solidFill>
        </p:grpSpPr>
        <p:sp>
          <p:nvSpPr>
            <p:cNvPr id="29" name="Freeform 4">
              <a:extLst>
                <a:ext uri="{FF2B5EF4-FFF2-40B4-BE49-F238E27FC236}">
                  <a16:creationId xmlns:a16="http://schemas.microsoft.com/office/drawing/2014/main" id="{E44DE247-9B32-64CF-8D8C-1724C5B0B314}"/>
                </a:ext>
              </a:extLst>
            </p:cNvPr>
            <p:cNvSpPr/>
            <p:nvPr/>
          </p:nvSpPr>
          <p:spPr>
            <a:xfrm>
              <a:off x="0" y="0"/>
              <a:ext cx="4218789" cy="1883033"/>
            </a:xfrm>
            <a:custGeom>
              <a:avLst/>
              <a:gdLst/>
              <a:ahLst/>
              <a:cxnLst/>
              <a:rect l="l" t="t" r="r" b="b"/>
              <a:pathLst>
                <a:path w="4218789" h="1883033">
                  <a:moveTo>
                    <a:pt x="24649" y="0"/>
                  </a:moveTo>
                  <a:lnTo>
                    <a:pt x="4194140" y="0"/>
                  </a:lnTo>
                  <a:cubicBezTo>
                    <a:pt x="4200677" y="0"/>
                    <a:pt x="4206947" y="2597"/>
                    <a:pt x="4211569" y="7220"/>
                  </a:cubicBezTo>
                  <a:cubicBezTo>
                    <a:pt x="4216192" y="11842"/>
                    <a:pt x="4218789" y="18112"/>
                    <a:pt x="4218789" y="24649"/>
                  </a:cubicBezTo>
                  <a:lnTo>
                    <a:pt x="4218789" y="1858384"/>
                  </a:lnTo>
                  <a:cubicBezTo>
                    <a:pt x="4218789" y="1864921"/>
                    <a:pt x="4216192" y="1871191"/>
                    <a:pt x="4211569" y="1875813"/>
                  </a:cubicBezTo>
                  <a:cubicBezTo>
                    <a:pt x="4206947" y="1880436"/>
                    <a:pt x="4200677" y="1883033"/>
                    <a:pt x="4194140" y="1883033"/>
                  </a:cubicBezTo>
                  <a:lnTo>
                    <a:pt x="24649" y="1883033"/>
                  </a:lnTo>
                  <a:cubicBezTo>
                    <a:pt x="18112" y="1883033"/>
                    <a:pt x="11842" y="1880436"/>
                    <a:pt x="7220" y="1875813"/>
                  </a:cubicBezTo>
                  <a:cubicBezTo>
                    <a:pt x="2597" y="1871191"/>
                    <a:pt x="0" y="1864921"/>
                    <a:pt x="0" y="1858384"/>
                  </a:cubicBezTo>
                  <a:lnTo>
                    <a:pt x="0" y="24649"/>
                  </a:lnTo>
                  <a:cubicBezTo>
                    <a:pt x="0" y="18112"/>
                    <a:pt x="2597" y="11842"/>
                    <a:pt x="7220" y="7220"/>
                  </a:cubicBezTo>
                  <a:cubicBezTo>
                    <a:pt x="11842" y="2597"/>
                    <a:pt x="18112" y="0"/>
                    <a:pt x="24649" y="0"/>
                  </a:cubicBezTo>
                  <a:close/>
                </a:path>
              </a:pathLst>
            </a:custGeom>
            <a:grpFill/>
            <a:ln w="76200" cap="rnd">
              <a:solidFill>
                <a:srgbClr val="462718"/>
              </a:solidFill>
              <a:prstDash val="solid"/>
              <a:rou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TextBox 5">
              <a:extLst>
                <a:ext uri="{FF2B5EF4-FFF2-40B4-BE49-F238E27FC236}">
                  <a16:creationId xmlns:a16="http://schemas.microsoft.com/office/drawing/2014/main" id="{091BE334-FC9D-7558-F675-0686523B3446}"/>
                </a:ext>
              </a:extLst>
            </p:cNvPr>
            <p:cNvSpPr txBox="1"/>
            <p:nvPr/>
          </p:nvSpPr>
          <p:spPr>
            <a:xfrm>
              <a:off x="0" y="0"/>
              <a:ext cx="4218789" cy="1883033"/>
            </a:xfrm>
            <a:prstGeom prst="rect">
              <a:avLst/>
            </a:prstGeom>
            <a:grpFill/>
          </p:spPr>
          <p:txBody>
            <a:bodyPr lIns="50800" tIns="50800" rIns="50800" bIns="50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2851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" name="Freeform 4"/>
          <p:cNvSpPr/>
          <p:nvPr/>
        </p:nvSpPr>
        <p:spPr>
          <a:xfrm rot="-7457531">
            <a:off x="1137924" y="6846681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6" y="0"/>
                </a:lnTo>
                <a:lnTo>
                  <a:pt x="1602406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 rot="-7457531">
            <a:off x="14804382" y="584770"/>
            <a:ext cx="1648316" cy="1839126"/>
          </a:xfrm>
          <a:custGeom>
            <a:avLst/>
            <a:gdLst/>
            <a:ahLst/>
            <a:cxnLst/>
            <a:rect l="l" t="t" r="r" b="b"/>
            <a:pathLst>
              <a:path w="1648316" h="1839126">
                <a:moveTo>
                  <a:pt x="0" y="0"/>
                </a:moveTo>
                <a:lnTo>
                  <a:pt x="1648317" y="0"/>
                </a:lnTo>
                <a:lnTo>
                  <a:pt x="1648317" y="1839126"/>
                </a:lnTo>
                <a:lnTo>
                  <a:pt x="0" y="183912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3849820">
            <a:off x="14924776" y="7534394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 flipH="1" flipV="1">
            <a:off x="16076645" y="-712947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2365310" y="2890720"/>
                </a:moveTo>
                <a:lnTo>
                  <a:pt x="0" y="2890720"/>
                </a:lnTo>
                <a:lnTo>
                  <a:pt x="0" y="0"/>
                </a:lnTo>
                <a:lnTo>
                  <a:pt x="2365310" y="0"/>
                </a:lnTo>
                <a:lnTo>
                  <a:pt x="2365310" y="289072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16076645" y="1352854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-3863796" y="1701904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Freeform 16"/>
          <p:cNvSpPr/>
          <p:nvPr/>
        </p:nvSpPr>
        <p:spPr>
          <a:xfrm flipH="1" flipV="1">
            <a:off x="17259300" y="7351958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7" name="Freeform 17"/>
          <p:cNvSpPr/>
          <p:nvPr/>
        </p:nvSpPr>
        <p:spPr>
          <a:xfrm>
            <a:off x="-3140600" y="-787260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1" name="Freeform 48">
            <a:extLst>
              <a:ext uri="{FF2B5EF4-FFF2-40B4-BE49-F238E27FC236}">
                <a16:creationId xmlns:a16="http://schemas.microsoft.com/office/drawing/2014/main" id="{29BA9B38-2A02-FC21-5D5A-E645B0F671E1}"/>
              </a:ext>
            </a:extLst>
          </p:cNvPr>
          <p:cNvSpPr/>
          <p:nvPr/>
        </p:nvSpPr>
        <p:spPr>
          <a:xfrm rot="-202677">
            <a:off x="16030108" y="845364"/>
            <a:ext cx="1028063" cy="1014978"/>
          </a:xfrm>
          <a:custGeom>
            <a:avLst/>
            <a:gdLst/>
            <a:ahLst/>
            <a:cxnLst/>
            <a:rect l="l" t="t" r="r" b="b"/>
            <a:pathLst>
              <a:path w="1028063" h="1014978">
                <a:moveTo>
                  <a:pt x="0" y="0"/>
                </a:moveTo>
                <a:lnTo>
                  <a:pt x="1028063" y="0"/>
                </a:lnTo>
                <a:lnTo>
                  <a:pt x="1028063" y="1014978"/>
                </a:lnTo>
                <a:lnTo>
                  <a:pt x="0" y="1014978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0D4CC11D-7A81-F5EE-255C-29043C1E2771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84140" y="7450661"/>
            <a:ext cx="3180060" cy="2687151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61707415-3789-692E-B2EC-D855B59D168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1587"/>
            <a:ext cx="5134029" cy="1344905"/>
          </a:xfrm>
          <a:prstGeom prst="rect">
            <a:avLst/>
          </a:prstGeom>
        </p:spPr>
      </p:pic>
      <p:sp>
        <p:nvSpPr>
          <p:cNvPr id="38" name="Freeform 9">
            <a:extLst>
              <a:ext uri="{FF2B5EF4-FFF2-40B4-BE49-F238E27FC236}">
                <a16:creationId xmlns:a16="http://schemas.microsoft.com/office/drawing/2014/main" id="{F7905F06-E304-9846-87F3-048D4EA3512C}"/>
              </a:ext>
            </a:extLst>
          </p:cNvPr>
          <p:cNvSpPr/>
          <p:nvPr/>
        </p:nvSpPr>
        <p:spPr>
          <a:xfrm rot="114403">
            <a:off x="2271421" y="8335721"/>
            <a:ext cx="2221120" cy="1899348"/>
          </a:xfrm>
          <a:custGeom>
            <a:avLst/>
            <a:gdLst/>
            <a:ahLst/>
            <a:cxnLst/>
            <a:rect l="l" t="t" r="r" b="b"/>
            <a:pathLst>
              <a:path w="4128846" h="3715961">
                <a:moveTo>
                  <a:pt x="0" y="0"/>
                </a:moveTo>
                <a:lnTo>
                  <a:pt x="4128846" y="0"/>
                </a:lnTo>
                <a:lnTo>
                  <a:pt x="4128846" y="3715961"/>
                </a:lnTo>
                <a:lnTo>
                  <a:pt x="0" y="3715961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5545A4E8-33E1-6B5B-4088-148A29A2A662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44735" y="1779451"/>
            <a:ext cx="9080303" cy="6791424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9DA75C20-30DA-16B4-1862-0EF17B92FFEC}"/>
              </a:ext>
            </a:extLst>
          </p:cNvPr>
          <p:cNvSpPr txBox="1"/>
          <p:nvPr/>
        </p:nvSpPr>
        <p:spPr>
          <a:xfrm>
            <a:off x="11019517" y="3848100"/>
            <a:ext cx="536348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director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49D7178-848B-4E17-6110-00BDCDF6A324}"/>
              </a:ext>
            </a:extLst>
          </p:cNvPr>
          <p:cNvSpPr txBox="1"/>
          <p:nvPr/>
        </p:nvSpPr>
        <p:spPr>
          <a:xfrm>
            <a:off x="11331736" y="5573117"/>
            <a:ext cx="4739046" cy="10926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en-US" sz="6500" b="0" i="0" dirty="0" err="1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daɪˈrek.tər</a:t>
            </a: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endParaRPr kumimoji="0" lang="en-US" sz="6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rack 10.2">
            <a:hlinkClick r:id="" action="ppaction://media"/>
            <a:extLst>
              <a:ext uri="{FF2B5EF4-FFF2-40B4-BE49-F238E27FC236}">
                <a16:creationId xmlns:a16="http://schemas.microsoft.com/office/drawing/2014/main" id="{E448E82F-7614-9128-C5AF-F5257963A47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092" end="9743.2083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1624419" y="5846337"/>
            <a:ext cx="1033608" cy="10336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8818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22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</p:childTnLst>
        </p:cTn>
      </p:par>
    </p:tnLst>
    <p:bldLst>
      <p:bldP spid="42" grpId="0"/>
      <p:bldP spid="4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3">
            <a:extLst>
              <a:ext uri="{FF2B5EF4-FFF2-40B4-BE49-F238E27FC236}">
                <a16:creationId xmlns:a16="http://schemas.microsoft.com/office/drawing/2014/main" id="{6B7C069D-A2D5-EDAE-F690-44B5A4F59748}"/>
              </a:ext>
            </a:extLst>
          </p:cNvPr>
          <p:cNvGrpSpPr/>
          <p:nvPr/>
        </p:nvGrpSpPr>
        <p:grpSpPr>
          <a:xfrm>
            <a:off x="1200819" y="1173676"/>
            <a:ext cx="15886362" cy="7978173"/>
            <a:chOff x="0" y="0"/>
            <a:chExt cx="4218789" cy="1883033"/>
          </a:xfrm>
          <a:solidFill>
            <a:schemeClr val="bg1">
              <a:lumMod val="95000"/>
            </a:schemeClr>
          </a:solidFill>
        </p:grpSpPr>
        <p:sp>
          <p:nvSpPr>
            <p:cNvPr id="29" name="Freeform 4">
              <a:extLst>
                <a:ext uri="{FF2B5EF4-FFF2-40B4-BE49-F238E27FC236}">
                  <a16:creationId xmlns:a16="http://schemas.microsoft.com/office/drawing/2014/main" id="{E44DE247-9B32-64CF-8D8C-1724C5B0B314}"/>
                </a:ext>
              </a:extLst>
            </p:cNvPr>
            <p:cNvSpPr/>
            <p:nvPr/>
          </p:nvSpPr>
          <p:spPr>
            <a:xfrm>
              <a:off x="0" y="0"/>
              <a:ext cx="4218789" cy="1883033"/>
            </a:xfrm>
            <a:custGeom>
              <a:avLst/>
              <a:gdLst/>
              <a:ahLst/>
              <a:cxnLst/>
              <a:rect l="l" t="t" r="r" b="b"/>
              <a:pathLst>
                <a:path w="4218789" h="1883033">
                  <a:moveTo>
                    <a:pt x="24649" y="0"/>
                  </a:moveTo>
                  <a:lnTo>
                    <a:pt x="4194140" y="0"/>
                  </a:lnTo>
                  <a:cubicBezTo>
                    <a:pt x="4200677" y="0"/>
                    <a:pt x="4206947" y="2597"/>
                    <a:pt x="4211569" y="7220"/>
                  </a:cubicBezTo>
                  <a:cubicBezTo>
                    <a:pt x="4216192" y="11842"/>
                    <a:pt x="4218789" y="18112"/>
                    <a:pt x="4218789" y="24649"/>
                  </a:cubicBezTo>
                  <a:lnTo>
                    <a:pt x="4218789" y="1858384"/>
                  </a:lnTo>
                  <a:cubicBezTo>
                    <a:pt x="4218789" y="1864921"/>
                    <a:pt x="4216192" y="1871191"/>
                    <a:pt x="4211569" y="1875813"/>
                  </a:cubicBezTo>
                  <a:cubicBezTo>
                    <a:pt x="4206947" y="1880436"/>
                    <a:pt x="4200677" y="1883033"/>
                    <a:pt x="4194140" y="1883033"/>
                  </a:cubicBezTo>
                  <a:lnTo>
                    <a:pt x="24649" y="1883033"/>
                  </a:lnTo>
                  <a:cubicBezTo>
                    <a:pt x="18112" y="1883033"/>
                    <a:pt x="11842" y="1880436"/>
                    <a:pt x="7220" y="1875813"/>
                  </a:cubicBezTo>
                  <a:cubicBezTo>
                    <a:pt x="2597" y="1871191"/>
                    <a:pt x="0" y="1864921"/>
                    <a:pt x="0" y="1858384"/>
                  </a:cubicBezTo>
                  <a:lnTo>
                    <a:pt x="0" y="24649"/>
                  </a:lnTo>
                  <a:cubicBezTo>
                    <a:pt x="0" y="18112"/>
                    <a:pt x="2597" y="11842"/>
                    <a:pt x="7220" y="7220"/>
                  </a:cubicBezTo>
                  <a:cubicBezTo>
                    <a:pt x="11842" y="2597"/>
                    <a:pt x="18112" y="0"/>
                    <a:pt x="24649" y="0"/>
                  </a:cubicBezTo>
                  <a:close/>
                </a:path>
              </a:pathLst>
            </a:custGeom>
            <a:grpFill/>
            <a:ln w="76200" cap="rnd">
              <a:solidFill>
                <a:srgbClr val="462718"/>
              </a:solidFill>
              <a:prstDash val="solid"/>
              <a:rou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TextBox 5">
              <a:extLst>
                <a:ext uri="{FF2B5EF4-FFF2-40B4-BE49-F238E27FC236}">
                  <a16:creationId xmlns:a16="http://schemas.microsoft.com/office/drawing/2014/main" id="{091BE334-FC9D-7558-F675-0686523B3446}"/>
                </a:ext>
              </a:extLst>
            </p:cNvPr>
            <p:cNvSpPr txBox="1"/>
            <p:nvPr/>
          </p:nvSpPr>
          <p:spPr>
            <a:xfrm>
              <a:off x="0" y="0"/>
              <a:ext cx="4218789" cy="1883033"/>
            </a:xfrm>
            <a:prstGeom prst="rect">
              <a:avLst/>
            </a:prstGeom>
            <a:grpFill/>
          </p:spPr>
          <p:txBody>
            <a:bodyPr lIns="50800" tIns="50800" rIns="50800" bIns="50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2851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" name="Freeform 4"/>
          <p:cNvSpPr/>
          <p:nvPr/>
        </p:nvSpPr>
        <p:spPr>
          <a:xfrm rot="-7457531">
            <a:off x="1137924" y="6846681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6" y="0"/>
                </a:lnTo>
                <a:lnTo>
                  <a:pt x="1602406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 rot="-7457531">
            <a:off x="14804382" y="584770"/>
            <a:ext cx="1648316" cy="1839126"/>
          </a:xfrm>
          <a:custGeom>
            <a:avLst/>
            <a:gdLst/>
            <a:ahLst/>
            <a:cxnLst/>
            <a:rect l="l" t="t" r="r" b="b"/>
            <a:pathLst>
              <a:path w="1648316" h="1839126">
                <a:moveTo>
                  <a:pt x="0" y="0"/>
                </a:moveTo>
                <a:lnTo>
                  <a:pt x="1648317" y="0"/>
                </a:lnTo>
                <a:lnTo>
                  <a:pt x="1648317" y="1839126"/>
                </a:lnTo>
                <a:lnTo>
                  <a:pt x="0" y="183912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 flipH="1" flipV="1">
            <a:off x="16076645" y="-712947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2365310" y="2890720"/>
                </a:moveTo>
                <a:lnTo>
                  <a:pt x="0" y="2890720"/>
                </a:lnTo>
                <a:lnTo>
                  <a:pt x="0" y="0"/>
                </a:lnTo>
                <a:lnTo>
                  <a:pt x="2365310" y="0"/>
                </a:lnTo>
                <a:lnTo>
                  <a:pt x="2365310" y="289072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16076645" y="1352854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-3863796" y="1701904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Freeform 16"/>
          <p:cNvSpPr/>
          <p:nvPr/>
        </p:nvSpPr>
        <p:spPr>
          <a:xfrm flipH="1" flipV="1">
            <a:off x="17259300" y="7351958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7" name="Freeform 17"/>
          <p:cNvSpPr/>
          <p:nvPr/>
        </p:nvSpPr>
        <p:spPr>
          <a:xfrm>
            <a:off x="-3140600" y="-787260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1" name="Freeform 48">
            <a:extLst>
              <a:ext uri="{FF2B5EF4-FFF2-40B4-BE49-F238E27FC236}">
                <a16:creationId xmlns:a16="http://schemas.microsoft.com/office/drawing/2014/main" id="{29BA9B38-2A02-FC21-5D5A-E645B0F671E1}"/>
              </a:ext>
            </a:extLst>
          </p:cNvPr>
          <p:cNvSpPr/>
          <p:nvPr/>
        </p:nvSpPr>
        <p:spPr>
          <a:xfrm rot="-202677">
            <a:off x="16030108" y="845364"/>
            <a:ext cx="1028063" cy="1014978"/>
          </a:xfrm>
          <a:custGeom>
            <a:avLst/>
            <a:gdLst/>
            <a:ahLst/>
            <a:cxnLst/>
            <a:rect l="l" t="t" r="r" b="b"/>
            <a:pathLst>
              <a:path w="1028063" h="1014978">
                <a:moveTo>
                  <a:pt x="0" y="0"/>
                </a:moveTo>
                <a:lnTo>
                  <a:pt x="1028063" y="0"/>
                </a:lnTo>
                <a:lnTo>
                  <a:pt x="1028063" y="1014978"/>
                </a:lnTo>
                <a:lnTo>
                  <a:pt x="0" y="1014978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0D4CC11D-7A81-F5EE-255C-29043C1E2771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7940" y="7521643"/>
            <a:ext cx="3180060" cy="2687151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61707415-3789-692E-B2EC-D855B59D168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1587"/>
            <a:ext cx="5134029" cy="1344905"/>
          </a:xfrm>
          <a:prstGeom prst="rect">
            <a:avLst/>
          </a:prstGeom>
        </p:spPr>
      </p:pic>
      <p:sp>
        <p:nvSpPr>
          <p:cNvPr id="38" name="Freeform 9">
            <a:extLst>
              <a:ext uri="{FF2B5EF4-FFF2-40B4-BE49-F238E27FC236}">
                <a16:creationId xmlns:a16="http://schemas.microsoft.com/office/drawing/2014/main" id="{F7905F06-E304-9846-87F3-048D4EA3512C}"/>
              </a:ext>
            </a:extLst>
          </p:cNvPr>
          <p:cNvSpPr/>
          <p:nvPr/>
        </p:nvSpPr>
        <p:spPr>
          <a:xfrm rot="114403">
            <a:off x="2271421" y="8335721"/>
            <a:ext cx="2221120" cy="1899348"/>
          </a:xfrm>
          <a:custGeom>
            <a:avLst/>
            <a:gdLst/>
            <a:ahLst/>
            <a:cxnLst/>
            <a:rect l="l" t="t" r="r" b="b"/>
            <a:pathLst>
              <a:path w="4128846" h="3715961">
                <a:moveTo>
                  <a:pt x="0" y="0"/>
                </a:moveTo>
                <a:lnTo>
                  <a:pt x="4128846" y="0"/>
                </a:lnTo>
                <a:lnTo>
                  <a:pt x="4128846" y="3715961"/>
                </a:lnTo>
                <a:lnTo>
                  <a:pt x="0" y="3715961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5545A4E8-33E1-6B5B-4088-148A29A2A662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774351" y="1889749"/>
            <a:ext cx="8055556" cy="6695347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9DA75C20-30DA-16B4-1862-0EF17B92FFEC}"/>
              </a:ext>
            </a:extLst>
          </p:cNvPr>
          <p:cNvSpPr txBox="1"/>
          <p:nvPr/>
        </p:nvSpPr>
        <p:spPr>
          <a:xfrm>
            <a:off x="9824278" y="4073193"/>
            <a:ext cx="735189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0" b="1" i="1" dirty="0">
                <a:solidFill>
                  <a:srgbClr val="00B050"/>
                </a:solidFill>
                <a:latin typeface="Comic Sans MS" panose="030F0702030302020204" pitchFamily="66" charset="0"/>
              </a:rPr>
              <a:t>f</a:t>
            </a:r>
            <a:r>
              <a:rPr kumimoji="0" lang="en-US" sz="10000" b="1" i="1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ilm</a:t>
            </a:r>
            <a:r>
              <a:rPr kumimoji="0" lang="en-US" sz="100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studio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49D7178-848B-4E17-6110-00BDCDF6A324}"/>
              </a:ext>
            </a:extLst>
          </p:cNvPr>
          <p:cNvSpPr txBox="1"/>
          <p:nvPr/>
        </p:nvSpPr>
        <p:spPr>
          <a:xfrm>
            <a:off x="10403439" y="5913306"/>
            <a:ext cx="6415994" cy="10926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en-US" sz="6500" b="0" i="0" dirty="0" err="1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fɪlm</a:t>
            </a: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ˈ </a:t>
            </a:r>
            <a:r>
              <a:rPr lang="en-US" sz="6500" b="0" i="0" dirty="0" err="1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stju</a:t>
            </a: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ː.</a:t>
            </a:r>
            <a:r>
              <a:rPr lang="en-US" sz="6500" b="0" i="0" dirty="0" err="1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di.əʊ</a:t>
            </a: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endParaRPr kumimoji="0" lang="en-US" sz="6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rack 10.2">
            <a:hlinkClick r:id="" action="ppaction://media"/>
            <a:extLst>
              <a:ext uri="{FF2B5EF4-FFF2-40B4-BE49-F238E27FC236}">
                <a16:creationId xmlns:a16="http://schemas.microsoft.com/office/drawing/2014/main" id="{B736B5A1-589C-841A-8493-E836B86F67E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536" end="6956.2083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1208708" y="6068740"/>
            <a:ext cx="756086" cy="7306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0029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254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</p:childTnLst>
        </p:cTn>
      </p:par>
    </p:tnLst>
    <p:bldLst>
      <p:bldP spid="42" grpId="0"/>
      <p:bldP spid="4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3">
            <a:extLst>
              <a:ext uri="{FF2B5EF4-FFF2-40B4-BE49-F238E27FC236}">
                <a16:creationId xmlns:a16="http://schemas.microsoft.com/office/drawing/2014/main" id="{6B7C069D-A2D5-EDAE-F690-44B5A4F59748}"/>
              </a:ext>
            </a:extLst>
          </p:cNvPr>
          <p:cNvGrpSpPr/>
          <p:nvPr/>
        </p:nvGrpSpPr>
        <p:grpSpPr>
          <a:xfrm>
            <a:off x="1264118" y="1173677"/>
            <a:ext cx="15886362" cy="7978173"/>
            <a:chOff x="0" y="0"/>
            <a:chExt cx="4218789" cy="1883033"/>
          </a:xfrm>
          <a:solidFill>
            <a:schemeClr val="bg1">
              <a:lumMod val="95000"/>
            </a:schemeClr>
          </a:solidFill>
        </p:grpSpPr>
        <p:sp>
          <p:nvSpPr>
            <p:cNvPr id="29" name="Freeform 4">
              <a:extLst>
                <a:ext uri="{FF2B5EF4-FFF2-40B4-BE49-F238E27FC236}">
                  <a16:creationId xmlns:a16="http://schemas.microsoft.com/office/drawing/2014/main" id="{E44DE247-9B32-64CF-8D8C-1724C5B0B314}"/>
                </a:ext>
              </a:extLst>
            </p:cNvPr>
            <p:cNvSpPr/>
            <p:nvPr/>
          </p:nvSpPr>
          <p:spPr>
            <a:xfrm>
              <a:off x="0" y="0"/>
              <a:ext cx="4218789" cy="1883033"/>
            </a:xfrm>
            <a:custGeom>
              <a:avLst/>
              <a:gdLst/>
              <a:ahLst/>
              <a:cxnLst/>
              <a:rect l="l" t="t" r="r" b="b"/>
              <a:pathLst>
                <a:path w="4218789" h="1883033">
                  <a:moveTo>
                    <a:pt x="24649" y="0"/>
                  </a:moveTo>
                  <a:lnTo>
                    <a:pt x="4194140" y="0"/>
                  </a:lnTo>
                  <a:cubicBezTo>
                    <a:pt x="4200677" y="0"/>
                    <a:pt x="4206947" y="2597"/>
                    <a:pt x="4211569" y="7220"/>
                  </a:cubicBezTo>
                  <a:cubicBezTo>
                    <a:pt x="4216192" y="11842"/>
                    <a:pt x="4218789" y="18112"/>
                    <a:pt x="4218789" y="24649"/>
                  </a:cubicBezTo>
                  <a:lnTo>
                    <a:pt x="4218789" y="1858384"/>
                  </a:lnTo>
                  <a:cubicBezTo>
                    <a:pt x="4218789" y="1864921"/>
                    <a:pt x="4216192" y="1871191"/>
                    <a:pt x="4211569" y="1875813"/>
                  </a:cubicBezTo>
                  <a:cubicBezTo>
                    <a:pt x="4206947" y="1880436"/>
                    <a:pt x="4200677" y="1883033"/>
                    <a:pt x="4194140" y="1883033"/>
                  </a:cubicBezTo>
                  <a:lnTo>
                    <a:pt x="24649" y="1883033"/>
                  </a:lnTo>
                  <a:cubicBezTo>
                    <a:pt x="18112" y="1883033"/>
                    <a:pt x="11842" y="1880436"/>
                    <a:pt x="7220" y="1875813"/>
                  </a:cubicBezTo>
                  <a:cubicBezTo>
                    <a:pt x="2597" y="1871191"/>
                    <a:pt x="0" y="1864921"/>
                    <a:pt x="0" y="1858384"/>
                  </a:cubicBezTo>
                  <a:lnTo>
                    <a:pt x="0" y="24649"/>
                  </a:lnTo>
                  <a:cubicBezTo>
                    <a:pt x="0" y="18112"/>
                    <a:pt x="2597" y="11842"/>
                    <a:pt x="7220" y="7220"/>
                  </a:cubicBezTo>
                  <a:cubicBezTo>
                    <a:pt x="11842" y="2597"/>
                    <a:pt x="18112" y="0"/>
                    <a:pt x="24649" y="0"/>
                  </a:cubicBezTo>
                  <a:close/>
                </a:path>
              </a:pathLst>
            </a:custGeom>
            <a:grpFill/>
            <a:ln w="76200" cap="rnd">
              <a:solidFill>
                <a:srgbClr val="462718"/>
              </a:solidFill>
              <a:prstDash val="solid"/>
              <a:rou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TextBox 5">
              <a:extLst>
                <a:ext uri="{FF2B5EF4-FFF2-40B4-BE49-F238E27FC236}">
                  <a16:creationId xmlns:a16="http://schemas.microsoft.com/office/drawing/2014/main" id="{091BE334-FC9D-7558-F675-0686523B3446}"/>
                </a:ext>
              </a:extLst>
            </p:cNvPr>
            <p:cNvSpPr txBox="1"/>
            <p:nvPr/>
          </p:nvSpPr>
          <p:spPr>
            <a:xfrm>
              <a:off x="0" y="0"/>
              <a:ext cx="4218789" cy="1883033"/>
            </a:xfrm>
            <a:prstGeom prst="rect">
              <a:avLst/>
            </a:prstGeom>
            <a:grpFill/>
          </p:spPr>
          <p:txBody>
            <a:bodyPr lIns="50800" tIns="50800" rIns="50800" bIns="50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2851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" name="Freeform 4"/>
          <p:cNvSpPr/>
          <p:nvPr/>
        </p:nvSpPr>
        <p:spPr>
          <a:xfrm rot="-7457531">
            <a:off x="1137924" y="6846681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6" y="0"/>
                </a:lnTo>
                <a:lnTo>
                  <a:pt x="1602406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 rot="-7457531">
            <a:off x="14804382" y="584770"/>
            <a:ext cx="1648316" cy="1839126"/>
          </a:xfrm>
          <a:custGeom>
            <a:avLst/>
            <a:gdLst/>
            <a:ahLst/>
            <a:cxnLst/>
            <a:rect l="l" t="t" r="r" b="b"/>
            <a:pathLst>
              <a:path w="1648316" h="1839126">
                <a:moveTo>
                  <a:pt x="0" y="0"/>
                </a:moveTo>
                <a:lnTo>
                  <a:pt x="1648317" y="0"/>
                </a:lnTo>
                <a:lnTo>
                  <a:pt x="1648317" y="1839126"/>
                </a:lnTo>
                <a:lnTo>
                  <a:pt x="0" y="183912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 flipH="1" flipV="1">
            <a:off x="16076645" y="-712947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2365310" y="2890720"/>
                </a:moveTo>
                <a:lnTo>
                  <a:pt x="0" y="2890720"/>
                </a:lnTo>
                <a:lnTo>
                  <a:pt x="0" y="0"/>
                </a:lnTo>
                <a:lnTo>
                  <a:pt x="2365310" y="0"/>
                </a:lnTo>
                <a:lnTo>
                  <a:pt x="2365310" y="289072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16076645" y="1352854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-3863796" y="1701904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Freeform 16"/>
          <p:cNvSpPr/>
          <p:nvPr/>
        </p:nvSpPr>
        <p:spPr>
          <a:xfrm flipH="1" flipV="1">
            <a:off x="17259300" y="7351958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7" name="Freeform 17"/>
          <p:cNvSpPr/>
          <p:nvPr/>
        </p:nvSpPr>
        <p:spPr>
          <a:xfrm>
            <a:off x="-3140600" y="-787260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1" name="Freeform 48">
            <a:extLst>
              <a:ext uri="{FF2B5EF4-FFF2-40B4-BE49-F238E27FC236}">
                <a16:creationId xmlns:a16="http://schemas.microsoft.com/office/drawing/2014/main" id="{29BA9B38-2A02-FC21-5D5A-E645B0F671E1}"/>
              </a:ext>
            </a:extLst>
          </p:cNvPr>
          <p:cNvSpPr/>
          <p:nvPr/>
        </p:nvSpPr>
        <p:spPr>
          <a:xfrm rot="-202677">
            <a:off x="16030108" y="845364"/>
            <a:ext cx="1028063" cy="1014978"/>
          </a:xfrm>
          <a:custGeom>
            <a:avLst/>
            <a:gdLst/>
            <a:ahLst/>
            <a:cxnLst/>
            <a:rect l="l" t="t" r="r" b="b"/>
            <a:pathLst>
              <a:path w="1028063" h="1014978">
                <a:moveTo>
                  <a:pt x="0" y="0"/>
                </a:moveTo>
                <a:lnTo>
                  <a:pt x="1028063" y="0"/>
                </a:lnTo>
                <a:lnTo>
                  <a:pt x="1028063" y="1014978"/>
                </a:lnTo>
                <a:lnTo>
                  <a:pt x="0" y="1014978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0D4CC11D-7A81-F5EE-255C-29043C1E2771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7940" y="7521643"/>
            <a:ext cx="3180060" cy="2687151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61707415-3789-692E-B2EC-D855B59D168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1587"/>
            <a:ext cx="5134029" cy="1344905"/>
          </a:xfrm>
          <a:prstGeom prst="rect">
            <a:avLst/>
          </a:prstGeom>
        </p:spPr>
      </p:pic>
      <p:sp>
        <p:nvSpPr>
          <p:cNvPr id="38" name="Freeform 9">
            <a:extLst>
              <a:ext uri="{FF2B5EF4-FFF2-40B4-BE49-F238E27FC236}">
                <a16:creationId xmlns:a16="http://schemas.microsoft.com/office/drawing/2014/main" id="{F7905F06-E304-9846-87F3-048D4EA3512C}"/>
              </a:ext>
            </a:extLst>
          </p:cNvPr>
          <p:cNvSpPr/>
          <p:nvPr/>
        </p:nvSpPr>
        <p:spPr>
          <a:xfrm rot="114403">
            <a:off x="2271421" y="8335721"/>
            <a:ext cx="2221120" cy="1899348"/>
          </a:xfrm>
          <a:custGeom>
            <a:avLst/>
            <a:gdLst/>
            <a:ahLst/>
            <a:cxnLst/>
            <a:rect l="l" t="t" r="r" b="b"/>
            <a:pathLst>
              <a:path w="4128846" h="3715961">
                <a:moveTo>
                  <a:pt x="0" y="0"/>
                </a:moveTo>
                <a:lnTo>
                  <a:pt x="4128846" y="0"/>
                </a:lnTo>
                <a:lnTo>
                  <a:pt x="4128846" y="3715961"/>
                </a:lnTo>
                <a:lnTo>
                  <a:pt x="0" y="3715961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5545A4E8-33E1-6B5B-4088-148A29A2A662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704658" y="1588204"/>
            <a:ext cx="9478308" cy="7178637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9DA75C20-30DA-16B4-1862-0EF17B92FFEC}"/>
              </a:ext>
            </a:extLst>
          </p:cNvPr>
          <p:cNvSpPr txBox="1"/>
          <p:nvPr/>
        </p:nvSpPr>
        <p:spPr>
          <a:xfrm>
            <a:off x="10286676" y="3649219"/>
            <a:ext cx="735189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0000" b="1" i="1" dirty="0">
                <a:solidFill>
                  <a:srgbClr val="00B050"/>
                </a:solidFill>
                <a:latin typeface="Comic Sans MS" panose="030F0702030302020204" pitchFamily="66" charset="0"/>
              </a:rPr>
              <a:t>m</a:t>
            </a:r>
            <a:r>
              <a:rPr kumimoji="0" lang="en-US" sz="10000" b="1" i="1" u="none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ake</a:t>
            </a:r>
            <a:r>
              <a:rPr lang="en-US" sz="10000" b="1" i="1" dirty="0">
                <a:solidFill>
                  <a:srgbClr val="00B050"/>
                </a:solidFill>
                <a:latin typeface="Comic Sans MS" panose="030F0702030302020204" pitchFamily="66" charset="0"/>
              </a:rPr>
              <a:t>-</a:t>
            </a:r>
            <a:r>
              <a:rPr kumimoji="0" lang="en-US" sz="100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up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49D7178-848B-4E17-6110-00BDCDF6A324}"/>
              </a:ext>
            </a:extLst>
          </p:cNvPr>
          <p:cNvSpPr txBox="1"/>
          <p:nvPr/>
        </p:nvSpPr>
        <p:spPr>
          <a:xfrm>
            <a:off x="12343578" y="5357851"/>
            <a:ext cx="3795999" cy="10926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en-US" sz="6500" b="0" i="0" dirty="0" err="1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meɪk</a:t>
            </a: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6500" b="0" i="0" dirty="0" err="1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ʌp</a:t>
            </a:r>
            <a:r>
              <a:rPr lang="en-US" sz="6500" b="0" i="0" dirty="0">
                <a:solidFill>
                  <a:srgbClr val="1D2A57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/ </a:t>
            </a:r>
            <a:endParaRPr kumimoji="0" lang="en-US" sz="6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rack 10.2">
            <a:hlinkClick r:id="" action="ppaction://media"/>
            <a:extLst>
              <a:ext uri="{FF2B5EF4-FFF2-40B4-BE49-F238E27FC236}">
                <a16:creationId xmlns:a16="http://schemas.microsoft.com/office/drawing/2014/main" id="{A9000319-95BD-80CF-DBEA-97FD8E93D87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7311" end="4768.2083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1966904" y="5639352"/>
            <a:ext cx="1171026" cy="1171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1565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95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</p:childTnLst>
        </p:cTn>
      </p:par>
    </p:tnLst>
    <p:bldLst>
      <p:bldP spid="42" grpId="0"/>
      <p:bldP spid="4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3">
            <a:extLst>
              <a:ext uri="{FF2B5EF4-FFF2-40B4-BE49-F238E27FC236}">
                <a16:creationId xmlns:a16="http://schemas.microsoft.com/office/drawing/2014/main" id="{6B7C069D-A2D5-EDAE-F690-44B5A4F59748}"/>
              </a:ext>
            </a:extLst>
          </p:cNvPr>
          <p:cNvGrpSpPr/>
          <p:nvPr/>
        </p:nvGrpSpPr>
        <p:grpSpPr>
          <a:xfrm>
            <a:off x="1092498" y="1173677"/>
            <a:ext cx="15886362" cy="7978173"/>
            <a:chOff x="0" y="0"/>
            <a:chExt cx="4218789" cy="1883033"/>
          </a:xfrm>
          <a:solidFill>
            <a:schemeClr val="bg1">
              <a:lumMod val="95000"/>
            </a:schemeClr>
          </a:solidFill>
        </p:grpSpPr>
        <p:sp>
          <p:nvSpPr>
            <p:cNvPr id="29" name="Freeform 4">
              <a:extLst>
                <a:ext uri="{FF2B5EF4-FFF2-40B4-BE49-F238E27FC236}">
                  <a16:creationId xmlns:a16="http://schemas.microsoft.com/office/drawing/2014/main" id="{E44DE247-9B32-64CF-8D8C-1724C5B0B314}"/>
                </a:ext>
              </a:extLst>
            </p:cNvPr>
            <p:cNvSpPr/>
            <p:nvPr/>
          </p:nvSpPr>
          <p:spPr>
            <a:xfrm>
              <a:off x="0" y="0"/>
              <a:ext cx="4218789" cy="1883033"/>
            </a:xfrm>
            <a:custGeom>
              <a:avLst/>
              <a:gdLst/>
              <a:ahLst/>
              <a:cxnLst/>
              <a:rect l="l" t="t" r="r" b="b"/>
              <a:pathLst>
                <a:path w="4218789" h="1883033">
                  <a:moveTo>
                    <a:pt x="24649" y="0"/>
                  </a:moveTo>
                  <a:lnTo>
                    <a:pt x="4194140" y="0"/>
                  </a:lnTo>
                  <a:cubicBezTo>
                    <a:pt x="4200677" y="0"/>
                    <a:pt x="4206947" y="2597"/>
                    <a:pt x="4211569" y="7220"/>
                  </a:cubicBezTo>
                  <a:cubicBezTo>
                    <a:pt x="4216192" y="11842"/>
                    <a:pt x="4218789" y="18112"/>
                    <a:pt x="4218789" y="24649"/>
                  </a:cubicBezTo>
                  <a:lnTo>
                    <a:pt x="4218789" y="1858384"/>
                  </a:lnTo>
                  <a:cubicBezTo>
                    <a:pt x="4218789" y="1864921"/>
                    <a:pt x="4216192" y="1871191"/>
                    <a:pt x="4211569" y="1875813"/>
                  </a:cubicBezTo>
                  <a:cubicBezTo>
                    <a:pt x="4206947" y="1880436"/>
                    <a:pt x="4200677" y="1883033"/>
                    <a:pt x="4194140" y="1883033"/>
                  </a:cubicBezTo>
                  <a:lnTo>
                    <a:pt x="24649" y="1883033"/>
                  </a:lnTo>
                  <a:cubicBezTo>
                    <a:pt x="18112" y="1883033"/>
                    <a:pt x="11842" y="1880436"/>
                    <a:pt x="7220" y="1875813"/>
                  </a:cubicBezTo>
                  <a:cubicBezTo>
                    <a:pt x="2597" y="1871191"/>
                    <a:pt x="0" y="1864921"/>
                    <a:pt x="0" y="1858384"/>
                  </a:cubicBezTo>
                  <a:lnTo>
                    <a:pt x="0" y="24649"/>
                  </a:lnTo>
                  <a:cubicBezTo>
                    <a:pt x="0" y="18112"/>
                    <a:pt x="2597" y="11842"/>
                    <a:pt x="7220" y="7220"/>
                  </a:cubicBezTo>
                  <a:cubicBezTo>
                    <a:pt x="11842" y="2597"/>
                    <a:pt x="18112" y="0"/>
                    <a:pt x="24649" y="0"/>
                  </a:cubicBezTo>
                  <a:close/>
                </a:path>
              </a:pathLst>
            </a:custGeom>
            <a:grpFill/>
            <a:ln w="76200" cap="rnd">
              <a:solidFill>
                <a:srgbClr val="462718"/>
              </a:solidFill>
              <a:prstDash val="solid"/>
              <a:rou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TextBox 5">
              <a:extLst>
                <a:ext uri="{FF2B5EF4-FFF2-40B4-BE49-F238E27FC236}">
                  <a16:creationId xmlns:a16="http://schemas.microsoft.com/office/drawing/2014/main" id="{091BE334-FC9D-7558-F675-0686523B3446}"/>
                </a:ext>
              </a:extLst>
            </p:cNvPr>
            <p:cNvSpPr txBox="1"/>
            <p:nvPr/>
          </p:nvSpPr>
          <p:spPr>
            <a:xfrm>
              <a:off x="0" y="0"/>
              <a:ext cx="4218789" cy="1883033"/>
            </a:xfrm>
            <a:prstGeom prst="rect">
              <a:avLst/>
            </a:prstGeom>
            <a:grpFill/>
          </p:spPr>
          <p:txBody>
            <a:bodyPr lIns="50800" tIns="50800" rIns="50800" bIns="5080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ts val="2851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" name="Freeform 4"/>
          <p:cNvSpPr/>
          <p:nvPr/>
        </p:nvSpPr>
        <p:spPr>
          <a:xfrm rot="-7457531">
            <a:off x="1137924" y="6846681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6" y="0"/>
                </a:lnTo>
                <a:lnTo>
                  <a:pt x="1602406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 rot="-7457531">
            <a:off x="14804382" y="584770"/>
            <a:ext cx="1648316" cy="1839126"/>
          </a:xfrm>
          <a:custGeom>
            <a:avLst/>
            <a:gdLst/>
            <a:ahLst/>
            <a:cxnLst/>
            <a:rect l="l" t="t" r="r" b="b"/>
            <a:pathLst>
              <a:path w="1648316" h="1839126">
                <a:moveTo>
                  <a:pt x="0" y="0"/>
                </a:moveTo>
                <a:lnTo>
                  <a:pt x="1648317" y="0"/>
                </a:lnTo>
                <a:lnTo>
                  <a:pt x="1648317" y="1839126"/>
                </a:lnTo>
                <a:lnTo>
                  <a:pt x="0" y="183912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 flipH="1" flipV="1">
            <a:off x="16076645" y="-712947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2365310" y="2890720"/>
                </a:moveTo>
                <a:lnTo>
                  <a:pt x="0" y="2890720"/>
                </a:lnTo>
                <a:lnTo>
                  <a:pt x="0" y="0"/>
                </a:lnTo>
                <a:lnTo>
                  <a:pt x="2365310" y="0"/>
                </a:lnTo>
                <a:lnTo>
                  <a:pt x="2365310" y="289072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-3863796" y="1701904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Freeform 16"/>
          <p:cNvSpPr/>
          <p:nvPr/>
        </p:nvSpPr>
        <p:spPr>
          <a:xfrm flipH="1" flipV="1">
            <a:off x="17259300" y="7351958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7" name="Freeform 17"/>
          <p:cNvSpPr/>
          <p:nvPr/>
        </p:nvSpPr>
        <p:spPr>
          <a:xfrm>
            <a:off x="-3140600" y="-787260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1" name="Freeform 48">
            <a:extLst>
              <a:ext uri="{FF2B5EF4-FFF2-40B4-BE49-F238E27FC236}">
                <a16:creationId xmlns:a16="http://schemas.microsoft.com/office/drawing/2014/main" id="{29BA9B38-2A02-FC21-5D5A-E645B0F671E1}"/>
              </a:ext>
            </a:extLst>
          </p:cNvPr>
          <p:cNvSpPr/>
          <p:nvPr/>
        </p:nvSpPr>
        <p:spPr>
          <a:xfrm rot="-202677">
            <a:off x="16030108" y="845364"/>
            <a:ext cx="1028063" cy="1014978"/>
          </a:xfrm>
          <a:custGeom>
            <a:avLst/>
            <a:gdLst/>
            <a:ahLst/>
            <a:cxnLst/>
            <a:rect l="l" t="t" r="r" b="b"/>
            <a:pathLst>
              <a:path w="1028063" h="1014978">
                <a:moveTo>
                  <a:pt x="0" y="0"/>
                </a:moveTo>
                <a:lnTo>
                  <a:pt x="1028063" y="0"/>
                </a:lnTo>
                <a:lnTo>
                  <a:pt x="1028063" y="1014978"/>
                </a:lnTo>
                <a:lnTo>
                  <a:pt x="0" y="1014978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0D4CC11D-7A81-F5EE-255C-29043C1E2771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7940" y="7521643"/>
            <a:ext cx="3180060" cy="2687151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61707415-3789-692E-B2EC-D855B59D168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1587"/>
            <a:ext cx="5134029" cy="1344905"/>
          </a:xfrm>
          <a:prstGeom prst="rect">
            <a:avLst/>
          </a:prstGeom>
        </p:spPr>
      </p:pic>
      <p:sp>
        <p:nvSpPr>
          <p:cNvPr id="38" name="Freeform 9">
            <a:extLst>
              <a:ext uri="{FF2B5EF4-FFF2-40B4-BE49-F238E27FC236}">
                <a16:creationId xmlns:a16="http://schemas.microsoft.com/office/drawing/2014/main" id="{F7905F06-E304-9846-87F3-048D4EA3512C}"/>
              </a:ext>
            </a:extLst>
          </p:cNvPr>
          <p:cNvSpPr/>
          <p:nvPr/>
        </p:nvSpPr>
        <p:spPr>
          <a:xfrm rot="114403">
            <a:off x="2271421" y="8335721"/>
            <a:ext cx="2221120" cy="1899348"/>
          </a:xfrm>
          <a:custGeom>
            <a:avLst/>
            <a:gdLst/>
            <a:ahLst/>
            <a:cxnLst/>
            <a:rect l="l" t="t" r="r" b="b"/>
            <a:pathLst>
              <a:path w="4128846" h="3715961">
                <a:moveTo>
                  <a:pt x="0" y="0"/>
                </a:moveTo>
                <a:lnTo>
                  <a:pt x="4128846" y="0"/>
                </a:lnTo>
                <a:lnTo>
                  <a:pt x="4128846" y="3715961"/>
                </a:lnTo>
                <a:lnTo>
                  <a:pt x="0" y="3715961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5545A4E8-33E1-6B5B-4088-148A29A2A662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603624" y="1618304"/>
            <a:ext cx="9890373" cy="7011764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9DA75C20-30DA-16B4-1862-0EF17B92FFEC}"/>
              </a:ext>
            </a:extLst>
          </p:cNvPr>
          <p:cNvSpPr txBox="1"/>
          <p:nvPr/>
        </p:nvSpPr>
        <p:spPr>
          <a:xfrm>
            <a:off x="10166082" y="3409611"/>
            <a:ext cx="735189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set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49D7178-848B-4E17-6110-00BDCDF6A324}"/>
              </a:ext>
            </a:extLst>
          </p:cNvPr>
          <p:cNvSpPr txBox="1"/>
          <p:nvPr/>
        </p:nvSpPr>
        <p:spPr>
          <a:xfrm>
            <a:off x="12776922" y="5177066"/>
            <a:ext cx="2313089" cy="10926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500" b="0" i="0" u="none" strike="noStrike" kern="1200" cap="none" spc="0" normalizeH="0" baseline="0" noProof="0" dirty="0">
                <a:ln>
                  <a:noFill/>
                </a:ln>
                <a:solidFill>
                  <a:srgbClr val="1D2A57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/set/</a:t>
            </a:r>
            <a:endParaRPr kumimoji="0" lang="en-US" sz="6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rack 10.2">
            <a:hlinkClick r:id="" action="ppaction://media"/>
            <a:extLst>
              <a:ext uri="{FF2B5EF4-FFF2-40B4-BE49-F238E27FC236}">
                <a16:creationId xmlns:a16="http://schemas.microsoft.com/office/drawing/2014/main" id="{3C9168A3-9AFC-3FD0-587C-08F9AD8BA60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9844" end="2953.2083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1660729" y="5896621"/>
            <a:ext cx="902805" cy="902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320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2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</p:childTnLst>
        </p:cTn>
      </p:par>
    </p:tnLst>
    <p:bldLst>
      <p:bldP spid="42" grpId="0"/>
      <p:bldP spid="4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6381483">
            <a:off x="-4869834" y="4550007"/>
            <a:ext cx="7814999" cy="12245725"/>
          </a:xfrm>
          <a:custGeom>
            <a:avLst/>
            <a:gdLst/>
            <a:ahLst/>
            <a:cxnLst/>
            <a:rect l="l" t="t" r="r" b="b"/>
            <a:pathLst>
              <a:path w="7814999" h="12245725">
                <a:moveTo>
                  <a:pt x="0" y="0"/>
                </a:moveTo>
                <a:lnTo>
                  <a:pt x="7814999" y="0"/>
                </a:lnTo>
                <a:lnTo>
                  <a:pt x="7814999" y="12245725"/>
                </a:lnTo>
                <a:lnTo>
                  <a:pt x="0" y="12245725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 rot="-7457531">
            <a:off x="1417465" y="7936608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7" y="0"/>
                </a:lnTo>
                <a:lnTo>
                  <a:pt x="1602407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3849820">
            <a:off x="14049078" y="7941235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1" y="0"/>
                </a:lnTo>
                <a:lnTo>
                  <a:pt x="1792971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4817094" y="1504333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13972144" y="-2359308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 flipH="1" flipV="1">
            <a:off x="8085824" y="8559863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3CA34F4-1A93-65FE-96B4-11B4A672D0F2}"/>
              </a:ext>
            </a:extLst>
          </p:cNvPr>
          <p:cNvSpPr txBox="1"/>
          <p:nvPr/>
        </p:nvSpPr>
        <p:spPr>
          <a:xfrm>
            <a:off x="762000" y="347648"/>
            <a:ext cx="81026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Comic Sans MS" panose="030F0702030302020204" pitchFamily="66" charset="0"/>
              </a:rPr>
              <a:t>2 </a:t>
            </a:r>
            <a:r>
              <a:rPr lang="en-US" sz="4000" b="1" dirty="0">
                <a:solidFill>
                  <a:srgbClr val="002060"/>
                </a:solidFill>
                <a:latin typeface="Comic Sans MS" panose="030F0702030302020204" pitchFamily="66" charset="0"/>
              </a:rPr>
              <a:t>Listen, point and repeat.</a:t>
            </a:r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id="{F9397B44-49F0-0127-AAB9-90CA5AF8D167}"/>
              </a:ext>
            </a:extLst>
          </p:cNvPr>
          <p:cNvSpPr/>
          <p:nvPr/>
        </p:nvSpPr>
        <p:spPr>
          <a:xfrm>
            <a:off x="8493482" y="251493"/>
            <a:ext cx="742236" cy="685627"/>
          </a:xfrm>
          <a:custGeom>
            <a:avLst/>
            <a:gdLst/>
            <a:ahLst/>
            <a:cxnLst/>
            <a:rect l="l" t="t" r="r" b="b"/>
            <a:pathLst>
              <a:path w="2473257" h="2473257">
                <a:moveTo>
                  <a:pt x="0" y="0"/>
                </a:moveTo>
                <a:lnTo>
                  <a:pt x="2473257" y="0"/>
                </a:lnTo>
                <a:lnTo>
                  <a:pt x="2473257" y="2473257"/>
                </a:lnTo>
                <a:lnTo>
                  <a:pt x="0" y="2473257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Freeform 2">
            <a:extLst>
              <a:ext uri="{FF2B5EF4-FFF2-40B4-BE49-F238E27FC236}">
                <a16:creationId xmlns:a16="http://schemas.microsoft.com/office/drawing/2014/main" id="{9176D6A1-06C4-C611-FC8B-BFDD5EE24BBF}"/>
              </a:ext>
            </a:extLst>
          </p:cNvPr>
          <p:cNvSpPr/>
          <p:nvPr/>
        </p:nvSpPr>
        <p:spPr>
          <a:xfrm>
            <a:off x="7781093" y="301920"/>
            <a:ext cx="539683" cy="584775"/>
          </a:xfrm>
          <a:custGeom>
            <a:avLst/>
            <a:gdLst/>
            <a:ahLst/>
            <a:cxnLst/>
            <a:rect l="l" t="t" r="r" b="b"/>
            <a:pathLst>
              <a:path w="2439707" h="2151378">
                <a:moveTo>
                  <a:pt x="0" y="0"/>
                </a:moveTo>
                <a:lnTo>
                  <a:pt x="2439708" y="0"/>
                </a:lnTo>
                <a:lnTo>
                  <a:pt x="2439708" y="2151378"/>
                </a:lnTo>
                <a:lnTo>
                  <a:pt x="0" y="2151378"/>
                </a:lnTo>
                <a:lnTo>
                  <a:pt x="0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9AABEB55-5490-1A20-8D72-95FF56214F4C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4462" y="1485900"/>
            <a:ext cx="4856437" cy="316237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03375EB1-1E5C-52D3-D312-0876576D4AED}"/>
              </a:ext>
            </a:extLst>
          </p:cNvPr>
          <p:cNvGrpSpPr/>
          <p:nvPr/>
        </p:nvGrpSpPr>
        <p:grpSpPr>
          <a:xfrm>
            <a:off x="813204" y="4562321"/>
            <a:ext cx="3754163" cy="1012038"/>
            <a:chOff x="3499472" y="4093763"/>
            <a:chExt cx="3910023" cy="987416"/>
          </a:xfrm>
          <a:solidFill>
            <a:srgbClr val="99D465"/>
          </a:solidFill>
        </p:grpSpPr>
        <p:sp>
          <p:nvSpPr>
            <p:cNvPr id="21" name="Google Shape;8552;p56">
              <a:extLst>
                <a:ext uri="{FF2B5EF4-FFF2-40B4-BE49-F238E27FC236}">
                  <a16:creationId xmlns:a16="http://schemas.microsoft.com/office/drawing/2014/main" id="{94236BAD-C60F-2500-80F0-CC5E861C53A7}"/>
                </a:ext>
              </a:extLst>
            </p:cNvPr>
            <p:cNvSpPr/>
            <p:nvPr/>
          </p:nvSpPr>
          <p:spPr>
            <a:xfrm rot="10800000" flipH="1">
              <a:off x="4159922" y="4093763"/>
              <a:ext cx="3213327" cy="987416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" name="Google Shape;5943;p39">
              <a:extLst>
                <a:ext uri="{FF2B5EF4-FFF2-40B4-BE49-F238E27FC236}">
                  <a16:creationId xmlns:a16="http://schemas.microsoft.com/office/drawing/2014/main" id="{333DF17F-761B-EA5B-94C3-90D4F49B3A4D}"/>
                </a:ext>
              </a:extLst>
            </p:cNvPr>
            <p:cNvSpPr txBox="1">
              <a:spLocks/>
            </p:cNvSpPr>
            <p:nvPr/>
          </p:nvSpPr>
          <p:spPr>
            <a:xfrm>
              <a:off x="3499472" y="4149636"/>
              <a:ext cx="3910023" cy="612711"/>
            </a:xfrm>
            <a:prstGeom prst="rect">
              <a:avLst/>
            </a:prstGeom>
            <a:noFill/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4000" b="1" kern="0" dirty="0">
                  <a:latin typeface="Comic Sans MS" panose="030F0702030302020204" pitchFamily="66" charset="0"/>
                </a:rPr>
                <a:t>  </a:t>
              </a:r>
              <a:r>
                <a:rPr lang="en-US" sz="4000" b="1" kern="0" dirty="0">
                  <a:solidFill>
                    <a:srgbClr val="002060"/>
                  </a:solidFill>
                  <a:latin typeface="Comic Sans MS" panose="030F0702030302020204" pitchFamily="66" charset="0"/>
                </a:rPr>
                <a:t>advert</a:t>
              </a:r>
              <a:endParaRPr lang="vi-VN" sz="4000" b="1" kern="0" dirty="0">
                <a:solidFill>
                  <a:srgbClr val="002060"/>
                </a:solidFill>
                <a:latin typeface="+mj-lt"/>
              </a:endParaRPr>
            </a:p>
          </p:txBody>
        </p:sp>
      </p:grpSp>
      <p:pic>
        <p:nvPicPr>
          <p:cNvPr id="23" name="Picture 22">
            <a:extLst>
              <a:ext uri="{FF2B5EF4-FFF2-40B4-BE49-F238E27FC236}">
                <a16:creationId xmlns:a16="http://schemas.microsoft.com/office/drawing/2014/main" id="{539BC642-68A4-7CC9-CFCD-5853A193D8D3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146841" y="1477530"/>
            <a:ext cx="5244055" cy="319769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393A9907-DB7F-3886-6468-4EB427309994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019419" y="1477530"/>
            <a:ext cx="5340618" cy="317972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0356FCBA-EAA8-2D6C-FC07-45246691FBBC}"/>
              </a:ext>
            </a:extLst>
          </p:cNvPr>
          <p:cNvGrpSpPr/>
          <p:nvPr/>
        </p:nvGrpSpPr>
        <p:grpSpPr>
          <a:xfrm>
            <a:off x="6102378" y="4635525"/>
            <a:ext cx="4808522" cy="957650"/>
            <a:chOff x="3504164" y="4184851"/>
            <a:chExt cx="3910023" cy="987416"/>
          </a:xfrm>
          <a:solidFill>
            <a:srgbClr val="99D465"/>
          </a:solidFill>
        </p:grpSpPr>
        <p:sp>
          <p:nvSpPr>
            <p:cNvPr id="26" name="Google Shape;8552;p56">
              <a:extLst>
                <a:ext uri="{FF2B5EF4-FFF2-40B4-BE49-F238E27FC236}">
                  <a16:creationId xmlns:a16="http://schemas.microsoft.com/office/drawing/2014/main" id="{BD95BCA1-D36D-204C-8FAA-FA8A6974B062}"/>
                </a:ext>
              </a:extLst>
            </p:cNvPr>
            <p:cNvSpPr/>
            <p:nvPr/>
          </p:nvSpPr>
          <p:spPr>
            <a:xfrm rot="10800000" flipH="1">
              <a:off x="4083198" y="4184851"/>
              <a:ext cx="3213327" cy="987416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7" name="Google Shape;5943;p39">
              <a:extLst>
                <a:ext uri="{FF2B5EF4-FFF2-40B4-BE49-F238E27FC236}">
                  <a16:creationId xmlns:a16="http://schemas.microsoft.com/office/drawing/2014/main" id="{819071F8-78C7-DB23-00B6-0D1B636CCE18}"/>
                </a:ext>
              </a:extLst>
            </p:cNvPr>
            <p:cNvSpPr txBox="1">
              <a:spLocks/>
            </p:cNvSpPr>
            <p:nvPr/>
          </p:nvSpPr>
          <p:spPr>
            <a:xfrm>
              <a:off x="3504164" y="4204661"/>
              <a:ext cx="3910023" cy="612711"/>
            </a:xfrm>
            <a:prstGeom prst="rect">
              <a:avLst/>
            </a:prstGeom>
            <a:noFill/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4000" b="1" kern="0" dirty="0">
                  <a:latin typeface="Comic Sans MS" panose="030F0702030302020204" pitchFamily="66" charset="0"/>
                </a:rPr>
                <a:t>  </a:t>
              </a:r>
              <a:r>
                <a:rPr lang="en-US" sz="4000" b="1" kern="0" dirty="0">
                  <a:solidFill>
                    <a:srgbClr val="002060"/>
                  </a:solidFill>
                  <a:latin typeface="Comic Sans MS" panose="030F0702030302020204" pitchFamily="66" charset="0"/>
                </a:rPr>
                <a:t>autograph</a:t>
              </a:r>
              <a:endParaRPr lang="vi-VN" sz="4000" b="1" kern="0" dirty="0">
                <a:solidFill>
                  <a:srgbClr val="002060"/>
                </a:solidFill>
                <a:latin typeface="+mj-lt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F5F2748-672C-1A28-4CF9-293A22E23E2E}"/>
              </a:ext>
            </a:extLst>
          </p:cNvPr>
          <p:cNvGrpSpPr/>
          <p:nvPr/>
        </p:nvGrpSpPr>
        <p:grpSpPr>
          <a:xfrm>
            <a:off x="12615357" y="4673636"/>
            <a:ext cx="3754163" cy="945495"/>
            <a:chOff x="3507331" y="4114999"/>
            <a:chExt cx="3910023" cy="987416"/>
          </a:xfrm>
          <a:solidFill>
            <a:srgbClr val="99D465"/>
          </a:solidFill>
        </p:grpSpPr>
        <p:sp>
          <p:nvSpPr>
            <p:cNvPr id="29" name="Google Shape;8552;p56">
              <a:extLst>
                <a:ext uri="{FF2B5EF4-FFF2-40B4-BE49-F238E27FC236}">
                  <a16:creationId xmlns:a16="http://schemas.microsoft.com/office/drawing/2014/main" id="{B4B1B527-7BC0-1C4D-B5C4-7A7260CC7B33}"/>
                </a:ext>
              </a:extLst>
            </p:cNvPr>
            <p:cNvSpPr/>
            <p:nvPr/>
          </p:nvSpPr>
          <p:spPr>
            <a:xfrm rot="10800000" flipH="1">
              <a:off x="4204027" y="4114999"/>
              <a:ext cx="3213327" cy="987416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0" name="Google Shape;5943;p39">
              <a:extLst>
                <a:ext uri="{FF2B5EF4-FFF2-40B4-BE49-F238E27FC236}">
                  <a16:creationId xmlns:a16="http://schemas.microsoft.com/office/drawing/2014/main" id="{41AF1D2E-2C0C-5AD4-AD7C-15217E27252B}"/>
                </a:ext>
              </a:extLst>
            </p:cNvPr>
            <p:cNvSpPr txBox="1">
              <a:spLocks/>
            </p:cNvSpPr>
            <p:nvPr/>
          </p:nvSpPr>
          <p:spPr>
            <a:xfrm>
              <a:off x="3507331" y="4121324"/>
              <a:ext cx="3910023" cy="612711"/>
            </a:xfrm>
            <a:prstGeom prst="rect">
              <a:avLst/>
            </a:prstGeom>
            <a:noFill/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4000" b="1" kern="0" dirty="0">
                  <a:latin typeface="Comic Sans MS" panose="030F0702030302020204" pitchFamily="66" charset="0"/>
                </a:rPr>
                <a:t>  </a:t>
              </a:r>
              <a:r>
                <a:rPr lang="en-US" sz="4000" b="1" kern="0" dirty="0">
                  <a:solidFill>
                    <a:srgbClr val="002060"/>
                  </a:solidFill>
                  <a:latin typeface="Comic Sans MS" panose="030F0702030302020204" pitchFamily="66" charset="0"/>
                </a:rPr>
                <a:t>director</a:t>
              </a:r>
              <a:endParaRPr lang="vi-VN" sz="4000" b="1" kern="0" dirty="0">
                <a:solidFill>
                  <a:srgbClr val="002060"/>
                </a:solidFill>
                <a:latin typeface="+mj-lt"/>
              </a:endParaRP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42FE6C13-388E-01BC-17ED-FADEF7B63C10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04461" y="5882522"/>
            <a:ext cx="4856437" cy="30300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42791DCD-1653-1D6F-3EE3-7700DA9E025A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02378" y="5882522"/>
            <a:ext cx="5346855" cy="304156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A7AFDA71-FAE1-CC6C-8F57-CAEB9CB45073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121441" y="5882522"/>
            <a:ext cx="5244055" cy="30300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89FF148E-B69A-BA46-142E-C10A1093B38C}"/>
              </a:ext>
            </a:extLst>
          </p:cNvPr>
          <p:cNvGrpSpPr/>
          <p:nvPr/>
        </p:nvGrpSpPr>
        <p:grpSpPr>
          <a:xfrm>
            <a:off x="980601" y="8953500"/>
            <a:ext cx="3754163" cy="1012038"/>
            <a:chOff x="3499472" y="4093763"/>
            <a:chExt cx="3910023" cy="987416"/>
          </a:xfrm>
          <a:solidFill>
            <a:srgbClr val="99D465"/>
          </a:solidFill>
        </p:grpSpPr>
        <p:sp>
          <p:nvSpPr>
            <p:cNvPr id="35" name="Google Shape;8552;p56">
              <a:extLst>
                <a:ext uri="{FF2B5EF4-FFF2-40B4-BE49-F238E27FC236}">
                  <a16:creationId xmlns:a16="http://schemas.microsoft.com/office/drawing/2014/main" id="{885B4712-8623-B430-865D-04C2D53F25F6}"/>
                </a:ext>
              </a:extLst>
            </p:cNvPr>
            <p:cNvSpPr/>
            <p:nvPr/>
          </p:nvSpPr>
          <p:spPr>
            <a:xfrm rot="10800000" flipH="1">
              <a:off x="4159922" y="4093763"/>
              <a:ext cx="3213327" cy="987416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6" name="Google Shape;5943;p39">
              <a:extLst>
                <a:ext uri="{FF2B5EF4-FFF2-40B4-BE49-F238E27FC236}">
                  <a16:creationId xmlns:a16="http://schemas.microsoft.com/office/drawing/2014/main" id="{978CAD0E-526D-85B1-938B-9C127ABBDDAF}"/>
                </a:ext>
              </a:extLst>
            </p:cNvPr>
            <p:cNvSpPr txBox="1">
              <a:spLocks/>
            </p:cNvSpPr>
            <p:nvPr/>
          </p:nvSpPr>
          <p:spPr>
            <a:xfrm>
              <a:off x="3499472" y="4149636"/>
              <a:ext cx="3910023" cy="612711"/>
            </a:xfrm>
            <a:prstGeom prst="rect">
              <a:avLst/>
            </a:prstGeom>
            <a:noFill/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4000" b="1" kern="0" dirty="0">
                  <a:latin typeface="Comic Sans MS" panose="030F0702030302020204" pitchFamily="66" charset="0"/>
                </a:rPr>
                <a:t>  </a:t>
              </a:r>
              <a:r>
                <a:rPr lang="en-US" sz="4000" b="1" kern="0" dirty="0">
                  <a:solidFill>
                    <a:srgbClr val="002060"/>
                  </a:solidFill>
                  <a:latin typeface="Comic Sans MS" panose="030F0702030302020204" pitchFamily="66" charset="0"/>
                </a:rPr>
                <a:t>film studio</a:t>
              </a:r>
              <a:endParaRPr lang="vi-VN" sz="4000" b="1" kern="0" dirty="0">
                <a:solidFill>
                  <a:srgbClr val="002060"/>
                </a:solidFill>
                <a:latin typeface="+mj-lt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615CE91-0E68-069D-F78E-FE2B899697EE}"/>
              </a:ext>
            </a:extLst>
          </p:cNvPr>
          <p:cNvGrpSpPr/>
          <p:nvPr/>
        </p:nvGrpSpPr>
        <p:grpSpPr>
          <a:xfrm>
            <a:off x="6701851" y="8953500"/>
            <a:ext cx="3754163" cy="1012038"/>
            <a:chOff x="3499472" y="4093763"/>
            <a:chExt cx="3910023" cy="987416"/>
          </a:xfrm>
          <a:solidFill>
            <a:srgbClr val="99D465"/>
          </a:solidFill>
        </p:grpSpPr>
        <p:sp>
          <p:nvSpPr>
            <p:cNvPr id="38" name="Google Shape;8552;p56">
              <a:extLst>
                <a:ext uri="{FF2B5EF4-FFF2-40B4-BE49-F238E27FC236}">
                  <a16:creationId xmlns:a16="http://schemas.microsoft.com/office/drawing/2014/main" id="{188BA979-08D6-575E-682E-A6AB75D3593B}"/>
                </a:ext>
              </a:extLst>
            </p:cNvPr>
            <p:cNvSpPr/>
            <p:nvPr/>
          </p:nvSpPr>
          <p:spPr>
            <a:xfrm rot="10800000" flipH="1">
              <a:off x="4159922" y="4093763"/>
              <a:ext cx="3213327" cy="987416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5943;p39">
              <a:extLst>
                <a:ext uri="{FF2B5EF4-FFF2-40B4-BE49-F238E27FC236}">
                  <a16:creationId xmlns:a16="http://schemas.microsoft.com/office/drawing/2014/main" id="{5A17AA1E-622C-7929-DE09-67D4D4E28505}"/>
                </a:ext>
              </a:extLst>
            </p:cNvPr>
            <p:cNvSpPr txBox="1">
              <a:spLocks/>
            </p:cNvSpPr>
            <p:nvPr/>
          </p:nvSpPr>
          <p:spPr>
            <a:xfrm>
              <a:off x="3499472" y="4149636"/>
              <a:ext cx="3910023" cy="612711"/>
            </a:xfrm>
            <a:prstGeom prst="rect">
              <a:avLst/>
            </a:prstGeom>
            <a:noFill/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4000" b="1" kern="0" dirty="0">
                  <a:latin typeface="Comic Sans MS" panose="030F0702030302020204" pitchFamily="66" charset="0"/>
                </a:rPr>
                <a:t>  </a:t>
              </a:r>
              <a:r>
                <a:rPr lang="en-US" sz="4000" b="1" kern="0" dirty="0">
                  <a:solidFill>
                    <a:srgbClr val="002060"/>
                  </a:solidFill>
                  <a:latin typeface="Comic Sans MS" panose="030F0702030302020204" pitchFamily="66" charset="0"/>
                </a:rPr>
                <a:t>make-up</a:t>
              </a:r>
              <a:endParaRPr lang="vi-VN" sz="4000" b="1" kern="0" dirty="0">
                <a:solidFill>
                  <a:srgbClr val="002060"/>
                </a:solidFill>
                <a:latin typeface="+mj-lt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0F8368D-DE94-B89E-E5DA-7F334A8B6713}"/>
              </a:ext>
            </a:extLst>
          </p:cNvPr>
          <p:cNvGrpSpPr/>
          <p:nvPr/>
        </p:nvGrpSpPr>
        <p:grpSpPr>
          <a:xfrm>
            <a:off x="12866386" y="8953500"/>
            <a:ext cx="3754163" cy="1012038"/>
            <a:chOff x="3499472" y="4093763"/>
            <a:chExt cx="3910023" cy="987416"/>
          </a:xfrm>
          <a:solidFill>
            <a:srgbClr val="99D465"/>
          </a:solidFill>
        </p:grpSpPr>
        <p:sp>
          <p:nvSpPr>
            <p:cNvPr id="41" name="Google Shape;8552;p56">
              <a:extLst>
                <a:ext uri="{FF2B5EF4-FFF2-40B4-BE49-F238E27FC236}">
                  <a16:creationId xmlns:a16="http://schemas.microsoft.com/office/drawing/2014/main" id="{BF144F17-B88B-E6C0-648C-A70D251D1247}"/>
                </a:ext>
              </a:extLst>
            </p:cNvPr>
            <p:cNvSpPr/>
            <p:nvPr/>
          </p:nvSpPr>
          <p:spPr>
            <a:xfrm rot="10800000" flipH="1">
              <a:off x="4159922" y="4093763"/>
              <a:ext cx="3213327" cy="987416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2" name="Google Shape;5943;p39">
              <a:extLst>
                <a:ext uri="{FF2B5EF4-FFF2-40B4-BE49-F238E27FC236}">
                  <a16:creationId xmlns:a16="http://schemas.microsoft.com/office/drawing/2014/main" id="{FEE32A6B-9927-030E-A8AE-494260ED5794}"/>
                </a:ext>
              </a:extLst>
            </p:cNvPr>
            <p:cNvSpPr txBox="1">
              <a:spLocks/>
            </p:cNvSpPr>
            <p:nvPr/>
          </p:nvSpPr>
          <p:spPr>
            <a:xfrm>
              <a:off x="3499472" y="4149636"/>
              <a:ext cx="3910023" cy="612711"/>
            </a:xfrm>
            <a:prstGeom prst="rect">
              <a:avLst/>
            </a:prstGeom>
            <a:noFill/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4000" b="1" kern="0" dirty="0">
                  <a:latin typeface="Comic Sans MS" panose="030F0702030302020204" pitchFamily="66" charset="0"/>
                </a:rPr>
                <a:t>  </a:t>
              </a:r>
              <a:r>
                <a:rPr lang="en-US" sz="4000" b="1" kern="0" dirty="0">
                  <a:solidFill>
                    <a:srgbClr val="002060"/>
                  </a:solidFill>
                  <a:latin typeface="Comic Sans MS" panose="030F0702030302020204" pitchFamily="66" charset="0"/>
                </a:rPr>
                <a:t>set</a:t>
              </a:r>
              <a:endParaRPr lang="vi-VN" sz="4000" b="1" kern="0" dirty="0">
                <a:solidFill>
                  <a:srgbClr val="002060"/>
                </a:solidFill>
                <a:latin typeface="+mj-lt"/>
              </a:endParaRPr>
            </a:p>
          </p:txBody>
        </p:sp>
      </p:grpSp>
      <p:pic>
        <p:nvPicPr>
          <p:cNvPr id="43" name="Track 10.2">
            <a:hlinkClick r:id="" action="ppaction://media"/>
            <a:extLst>
              <a:ext uri="{FF2B5EF4-FFF2-40B4-BE49-F238E27FC236}">
                <a16:creationId xmlns:a16="http://schemas.microsoft.com/office/drawing/2014/main" id="{8E569378-8BA5-8F03-EF8C-4DA0D421A57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7"/>
          <a:stretch>
            <a:fillRect/>
          </a:stretch>
        </p:blipFill>
        <p:spPr>
          <a:xfrm>
            <a:off x="9383359" y="333487"/>
            <a:ext cx="758623" cy="594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24035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3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Bach tuyet\ a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18288000" cy="102924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1" name="Picture 7" descr="C:\Users\ADMIN\Desktop\Bach tuyet\767e08fbae2de8679fbba6d8cecba19e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2524" flipH="1">
            <a:off x="6915963" y="6856710"/>
            <a:ext cx="1638300" cy="2288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4531" y="-889882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28452" y="-1127763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ADMIN\Desktop\Bach tuyet\Bashful2.pn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803297">
            <a:off x="10954604" y="6165552"/>
            <a:ext cx="1945438" cy="3463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3899" y="-968961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27323" y="-1629966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3417" y="-2722801"/>
            <a:ext cx="12869143" cy="6119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1" descr="C:\Users\ADMIN\Desktop\Tai nguyen thiet ke tro choi\Bảng gỗ\Picture1 (2).png">
            <a:hlinkClick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96167" y="206204"/>
            <a:ext cx="2425700" cy="10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Explosion 1 38"/>
          <p:cNvSpPr/>
          <p:nvPr/>
        </p:nvSpPr>
        <p:spPr>
          <a:xfrm>
            <a:off x="8630972" y="6502328"/>
            <a:ext cx="6025656" cy="4094842"/>
          </a:xfrm>
          <a:prstGeom prst="irregularSeal1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rgbClr val="0000FF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Correct!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6017809" y="3577128"/>
            <a:ext cx="3075391" cy="1273717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>
                <a:solidFill>
                  <a:srgbClr val="0000FF"/>
                </a:solidFill>
                <a:latin typeface="Comic Sans MS" panose="030F0702030302020204" pitchFamily="66" charset="0"/>
              </a:rPr>
              <a:t>A. True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11123838" y="3577128"/>
            <a:ext cx="3173009" cy="1273717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dirty="0">
                <a:solidFill>
                  <a:srgbClr val="0000FF"/>
                </a:solidFill>
              </a:rPr>
              <a:t> </a:t>
            </a:r>
          </a:p>
          <a:p>
            <a:pPr algn="ctr"/>
            <a:r>
              <a:rPr lang="en-US" sz="4800" dirty="0">
                <a:solidFill>
                  <a:srgbClr val="0000FF"/>
                </a:solidFill>
                <a:latin typeface="Comic Sans MS" panose="030F0702030302020204" pitchFamily="66" charset="0"/>
              </a:rPr>
              <a:t>B. False</a:t>
            </a:r>
          </a:p>
          <a:p>
            <a:pPr algn="ctr"/>
            <a:endParaRPr lang="en-US" sz="8000" dirty="0">
              <a:solidFill>
                <a:srgbClr val="0000FF"/>
              </a:solidFill>
            </a:endParaRPr>
          </a:p>
        </p:txBody>
      </p:sp>
      <p:pic>
        <p:nvPicPr>
          <p:cNvPr id="44" name="Picture 11" descr="C:\Users\ADMIN\Desktop\Tai nguyen thiet ke tro choi\Bảng gỗ\Picture1 (2).png">
            <a:hlinkClick r:id="" action="ppaction://hlinkshowjump?jump=previousslide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41351" y="180372"/>
            <a:ext cx="2470150" cy="10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3" descr="C:\Users\ADMIN\Desktop\Bach tuyet\43ebd44d263606f876d42fd2f199ea61 (6).jpg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0" b="99730" l="0" r="96894">
                        <a14:foregroundMark x1="46584" y1="15676" x2="56646" y2="19730"/>
                        <a14:foregroundMark x1="66708" y1="13784" x2="66335" y2="24054"/>
                        <a14:foregroundMark x1="68944" y1="14595" x2="68199" y2="23784"/>
                        <a14:foregroundMark x1="19006" y1="52973" x2="19379" y2="70811"/>
                        <a14:foregroundMark x1="7453" y1="65135" x2="38758" y2="64865"/>
                        <a14:foregroundMark x1="17516" y1="51622" x2="29814" y2="58378"/>
                        <a14:foregroundMark x1="7826" y1="63514" x2="19752" y2="6297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428159" y="5146218"/>
            <a:ext cx="4609166" cy="66318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Tieng vo tay (mp3cut.net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9354800" y="8503556"/>
            <a:ext cx="1219200" cy="1219200"/>
          </a:xfrm>
          <a:prstGeom prst="rect">
            <a:avLst/>
          </a:prstGeom>
        </p:spPr>
      </p:pic>
      <p:pic>
        <p:nvPicPr>
          <p:cNvPr id="24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105084"/>
            <a:ext cx="1572876" cy="1752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3" descr="C:\Users\ADMIN\Desktop\Picture2.png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4640" y="1440958"/>
            <a:ext cx="1277960" cy="1277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2170" y="1417700"/>
            <a:ext cx="180488" cy="152656"/>
            <a:chOff x="2455863" y="2411803"/>
            <a:chExt cx="566738" cy="566738"/>
          </a:xfrm>
        </p:grpSpPr>
        <p:sp>
          <p:nvSpPr>
            <p:cNvPr id="30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31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32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45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4862" y="2522298"/>
            <a:ext cx="180488" cy="152656"/>
            <a:chOff x="2455863" y="2411803"/>
            <a:chExt cx="566738" cy="566738"/>
          </a:xfrm>
        </p:grpSpPr>
        <p:sp>
          <p:nvSpPr>
            <p:cNvPr id="47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48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1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3578932" y="2003738"/>
            <a:ext cx="180488" cy="152656"/>
            <a:chOff x="2455863" y="2411803"/>
            <a:chExt cx="566738" cy="566738"/>
          </a:xfrm>
        </p:grpSpPr>
        <p:sp>
          <p:nvSpPr>
            <p:cNvPr id="53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4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5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6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57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439464" y="2053614"/>
            <a:ext cx="180488" cy="152656"/>
            <a:chOff x="2455863" y="2411803"/>
            <a:chExt cx="566738" cy="566738"/>
          </a:xfrm>
        </p:grpSpPr>
        <p:sp>
          <p:nvSpPr>
            <p:cNvPr id="59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60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61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62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  <p:sp>
          <p:nvSpPr>
            <p:cNvPr id="63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endParaRPr lang="en-GB" sz="3600"/>
            </a:p>
          </p:txBody>
        </p:sp>
      </p:grpSp>
      <p:sp>
        <p:nvSpPr>
          <p:cNvPr id="64" name="Oval 107"/>
          <p:cNvSpPr>
            <a:spLocks noChangeArrowheads="1"/>
          </p:cNvSpPr>
          <p:nvPr/>
        </p:nvSpPr>
        <p:spPr bwMode="auto">
          <a:xfrm>
            <a:off x="3004644" y="1997982"/>
            <a:ext cx="135588" cy="114880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endParaRPr lang="en-GB" sz="3600"/>
          </a:p>
        </p:txBody>
      </p:sp>
      <p:sp>
        <p:nvSpPr>
          <p:cNvPr id="65" name="Explosion 2 64"/>
          <p:cNvSpPr/>
          <p:nvPr/>
        </p:nvSpPr>
        <p:spPr>
          <a:xfrm>
            <a:off x="2173787" y="4348953"/>
            <a:ext cx="4724400" cy="311106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err="1">
                <a:solidFill>
                  <a:srgbClr val="0000FF"/>
                </a:solidFill>
                <a:latin typeface="Comic Sans MS" panose="030F0702030302020204" pitchFamily="66" charset="0"/>
              </a:rPr>
              <a:t>Time’sup</a:t>
            </a:r>
            <a:r>
              <a:rPr lang="en-US" sz="4800" dirty="0">
                <a:solidFill>
                  <a:srgbClr val="0000FF"/>
                </a:solidFill>
                <a:latin typeface="Comic Sans MS" panose="030F0702030302020204" pitchFamily="66" charset="0"/>
              </a:rPr>
              <a:t>!</a:t>
            </a:r>
          </a:p>
        </p:txBody>
      </p:sp>
      <p:sp>
        <p:nvSpPr>
          <p:cNvPr id="66" name="Rounded Rectangle 23">
            <a:extLst>
              <a:ext uri="{FF2B5EF4-FFF2-40B4-BE49-F238E27FC236}">
                <a16:creationId xmlns:a16="http://schemas.microsoft.com/office/drawing/2014/main" id="{11BD18E5-51D2-39A8-EFE6-5B82BAE9DD47}"/>
              </a:ext>
            </a:extLst>
          </p:cNvPr>
          <p:cNvSpPr/>
          <p:nvPr/>
        </p:nvSpPr>
        <p:spPr>
          <a:xfrm>
            <a:off x="2218457" y="206204"/>
            <a:ext cx="1874990" cy="88412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latin typeface="Comic Sans MS" panose="030F0702030302020204" pitchFamily="66" charset="0"/>
                <a:cs typeface="Arial" panose="020B0604020202020204" pitchFamily="34" charset="0"/>
              </a:rPr>
              <a:t>Start 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D95F3E9-40E1-A29E-F621-D1727AA98D67}"/>
              </a:ext>
            </a:extLst>
          </p:cNvPr>
          <p:cNvSpPr txBox="1"/>
          <p:nvPr/>
        </p:nvSpPr>
        <p:spPr>
          <a:xfrm>
            <a:off x="3376531" y="1553314"/>
            <a:ext cx="1302291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>
                <a:srgbClr val="000000"/>
              </a:buClr>
            </a:pPr>
            <a:r>
              <a:rPr lang="en-US" sz="4800" b="1" kern="0" dirty="0">
                <a:solidFill>
                  <a:srgbClr val="FFF6E6"/>
                </a:solidFill>
                <a:latin typeface="Comic Sans MS" panose="030F0702030302020204" pitchFamily="66" charset="0"/>
                <a:cs typeface="Arial"/>
                <a:sym typeface="Arial"/>
              </a:rPr>
              <a:t>Only films are made at </a:t>
            </a:r>
            <a:r>
              <a:rPr lang="en-US" sz="4800" b="1" kern="0" dirty="0" err="1">
                <a:solidFill>
                  <a:srgbClr val="FFF6E6"/>
                </a:solidFill>
                <a:latin typeface="Comic Sans MS" panose="030F0702030302020204" pitchFamily="66" charset="0"/>
                <a:cs typeface="Arial"/>
                <a:sym typeface="Arial"/>
              </a:rPr>
              <a:t>Cinecittà</a:t>
            </a:r>
            <a:r>
              <a:rPr lang="en-US" sz="4800" b="1" kern="0" dirty="0">
                <a:solidFill>
                  <a:srgbClr val="FFF6E6"/>
                </a:solidFill>
                <a:latin typeface="Comic Sans MS" panose="030F0702030302020204" pitchFamily="66" charset="0"/>
                <a:cs typeface="Arial"/>
                <a:sym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70714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1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5042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4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6" presetClass="emph" presetSubtype="0" repeatCount="3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audio>
              <p:cMediaNode vol="80000">
                <p:cTn id="7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39" grpId="0" animBg="1"/>
      <p:bldP spid="39" grpId="1" animBg="1"/>
      <p:bldP spid="39" grpId="2" animBg="1"/>
      <p:bldP spid="40" grpId="0" animBg="1"/>
      <p:bldP spid="41" grpId="0" animBg="1"/>
      <p:bldP spid="41" grpId="1" animBg="1"/>
      <p:bldP spid="65" grpId="0" animBg="1"/>
      <p:bldP spid="65" grpId="1" animBg="1"/>
      <p:bldP spid="6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Users\ADMIN\Desktop\Bach tuyet\51832wide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56416"/>
            <a:ext cx="18288000" cy="10543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5" descr="C:\Users\ADMIN\Desktop\Bach tuyet\Bambi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5339" flipH="1">
            <a:off x="7685614" y="5790904"/>
            <a:ext cx="1981200" cy="331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6" descr="C:\Users\ADMIN\Desktop\Bach tuyet\esquilo001.gif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71667" flipH="1">
            <a:off x="15041030" y="6113060"/>
            <a:ext cx="1981200" cy="2168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7" descr="C:\Users\ADMIN\Desktop\Bach tuyet\767e08fbae2de8679fbba6d8cecba19e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52524" flipH="1">
            <a:off x="4266092" y="6875441"/>
            <a:ext cx="1638300" cy="2288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C:\Users\ADMIN\Desktop\Bach tuyet\happy-dwarf-png-disney-art-1061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96539">
            <a:off x="11014038" y="5527496"/>
            <a:ext cx="1975748" cy="33398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-886041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7600" y="-1127761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4" descr="C:\Users\ADMIN\Desktop\Bach tuyet\511929473-photo-clip-tree.pn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000" y="-1546861"/>
            <a:ext cx="10820400" cy="11414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3" descr="C:\Users\ADMIN\Desktop\Bach tuyet\arbre-majestueux-42629281.jpg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backgroundMark x1="47875" y1="35969" x2="47875" y2="373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4401" y="-985541"/>
            <a:ext cx="10515600" cy="11802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9" descr="C:\Users\ADMIN\Desktop\Bach tuyet\Snow_white_transparent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670" y="5288911"/>
            <a:ext cx="2738020" cy="59013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10" descr="C:\Users\ADMIN\Desktop\Tai nguyen thiet ke tro choi\Bảng gỗ\wooden-blank-sign-clipart-1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9733" y="-2680862"/>
            <a:ext cx="12645990" cy="6119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11" descr="C:\Users\ADMIN\Desktop\Tai nguyen thiet ke tro choi\Bảng gỗ\Picture1 (2).png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4132" y="649478"/>
            <a:ext cx="2425700" cy="10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Explosion 1 31"/>
          <p:cNvSpPr/>
          <p:nvPr/>
        </p:nvSpPr>
        <p:spPr>
          <a:xfrm>
            <a:off x="4740522" y="6192159"/>
            <a:ext cx="6025656" cy="4094842"/>
          </a:xfrm>
          <a:prstGeom prst="irregularSeal1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b="1" kern="0" dirty="0">
                <a:solidFill>
                  <a:srgbClr val="0000FF"/>
                </a:solidFill>
                <a:latin typeface="Comic Sans MS" panose="030F0702030302020204" pitchFamily="66" charset="0"/>
                <a:cs typeface="Arial" panose="020B0604020202020204" pitchFamily="34" charset="0"/>
                <a:sym typeface="Arial"/>
              </a:rPr>
              <a:t>Correct!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4740522" y="3452537"/>
            <a:ext cx="3083879" cy="1186383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A. True</a:t>
            </a:r>
          </a:p>
        </p:txBody>
      </p:sp>
      <p:sp>
        <p:nvSpPr>
          <p:cNvPr id="45" name="Rounded Rectangle 44"/>
          <p:cNvSpPr/>
          <p:nvPr/>
        </p:nvSpPr>
        <p:spPr>
          <a:xfrm>
            <a:off x="10907382" y="3399406"/>
            <a:ext cx="3298504" cy="1173545"/>
          </a:xfrm>
          <a:prstGeom prst="roundRect">
            <a:avLst/>
          </a:prstGeom>
          <a:solidFill>
            <a:srgbClr val="FFFF66"/>
          </a:solidFill>
          <a:ln>
            <a:solidFill>
              <a:srgbClr val="00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B. False</a:t>
            </a:r>
          </a:p>
        </p:txBody>
      </p:sp>
      <p:pic>
        <p:nvPicPr>
          <p:cNvPr id="34" name="Picture 2" descr="C:\Users\ADMIN\Desktop\Doremon cau ca ( trac nghiem )\Picture1 (2).png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105084"/>
            <a:ext cx="1572876" cy="1752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5" name="times up"/>
          <p:cNvGrpSpPr/>
          <p:nvPr/>
        </p:nvGrpSpPr>
        <p:grpSpPr>
          <a:xfrm>
            <a:off x="2291763" y="266700"/>
            <a:ext cx="1811186" cy="750128"/>
            <a:chOff x="2989747" y="438150"/>
            <a:chExt cx="1572029" cy="683752"/>
          </a:xfrm>
        </p:grpSpPr>
        <p:sp>
          <p:nvSpPr>
            <p:cNvPr id="36" name="Rounded Rectangle 35"/>
            <p:cNvSpPr/>
            <p:nvPr/>
          </p:nvSpPr>
          <p:spPr>
            <a:xfrm>
              <a:off x="2989747" y="540553"/>
              <a:ext cx="1572029" cy="581349"/>
            </a:xfrm>
            <a:prstGeom prst="round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>
                  <a:srgbClr val="000000"/>
                </a:buClr>
              </a:pPr>
              <a:endParaRPr lang="en-GB" sz="5600" kern="0" dirty="0">
                <a:solidFill>
                  <a:srgbClr val="FFF6E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2989747" y="438150"/>
              <a:ext cx="1572029" cy="58134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828800">
                <a:buClr>
                  <a:srgbClr val="000000"/>
                </a:buClr>
              </a:pPr>
              <a:r>
                <a:rPr lang="en-GB" sz="4000" kern="0" dirty="0">
                  <a:solidFill>
                    <a:srgbClr val="FFF6E6"/>
                  </a:solidFill>
                  <a:latin typeface="Comic Sans MS" panose="030F0702030302020204" pitchFamily="66" charset="0"/>
                  <a:cs typeface="Arial" panose="020B0604020202020204" pitchFamily="34" charset="0"/>
                  <a:sym typeface="Arial"/>
                </a:rPr>
                <a:t>Start</a:t>
              </a:r>
              <a:endParaRPr lang="en-GB" sz="2200" kern="0" dirty="0">
                <a:solidFill>
                  <a:srgbClr val="FFF6E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38" name="Picture 3" descr="C:\Users\ADMIN\Desktop\Picture2.png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4640" y="1440958"/>
            <a:ext cx="1277960" cy="1277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9" name="Group 38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2170" y="1417700"/>
            <a:ext cx="180488" cy="152656"/>
            <a:chOff x="2455863" y="2411803"/>
            <a:chExt cx="566738" cy="566738"/>
          </a:xfrm>
        </p:grpSpPr>
        <p:sp>
          <p:nvSpPr>
            <p:cNvPr id="40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984862" y="2522298"/>
            <a:ext cx="180488" cy="152656"/>
            <a:chOff x="2455863" y="2411803"/>
            <a:chExt cx="566738" cy="566738"/>
          </a:xfrm>
        </p:grpSpPr>
        <p:sp>
          <p:nvSpPr>
            <p:cNvPr id="50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3578932" y="2003738"/>
            <a:ext cx="180488" cy="152656"/>
            <a:chOff x="2455863" y="2411803"/>
            <a:chExt cx="566738" cy="566738"/>
          </a:xfrm>
        </p:grpSpPr>
        <p:sp>
          <p:nvSpPr>
            <p:cNvPr id="56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3772A17-BB74-4A75-BA55-D622FE4D0639}"/>
              </a:ext>
            </a:extLst>
          </p:cNvPr>
          <p:cNvGrpSpPr/>
          <p:nvPr/>
        </p:nvGrpSpPr>
        <p:grpSpPr>
          <a:xfrm>
            <a:off x="2439464" y="2053614"/>
            <a:ext cx="180488" cy="152656"/>
            <a:chOff x="2455863" y="2411803"/>
            <a:chExt cx="566738" cy="566738"/>
          </a:xfrm>
        </p:grpSpPr>
        <p:sp>
          <p:nvSpPr>
            <p:cNvPr id="62" name="Oval 32"/>
            <p:cNvSpPr>
              <a:spLocks noChangeArrowheads="1"/>
            </p:cNvSpPr>
            <p:nvPr/>
          </p:nvSpPr>
          <p:spPr bwMode="auto">
            <a:xfrm>
              <a:off x="2455863" y="2411803"/>
              <a:ext cx="566738" cy="566738"/>
            </a:xfrm>
            <a:prstGeom prst="ellipse">
              <a:avLst/>
            </a:prstGeom>
            <a:solidFill>
              <a:srgbClr val="F2A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Oval 33"/>
            <p:cNvSpPr>
              <a:spLocks noChangeArrowheads="1"/>
            </p:cNvSpPr>
            <p:nvPr/>
          </p:nvSpPr>
          <p:spPr bwMode="auto">
            <a:xfrm>
              <a:off x="2511425" y="2465778"/>
              <a:ext cx="455613" cy="457200"/>
            </a:xfrm>
            <a:prstGeom prst="ellipse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Freeform 34"/>
            <p:cNvSpPr>
              <a:spLocks noEditPoints="1"/>
            </p:cNvSpPr>
            <p:nvPr/>
          </p:nvSpPr>
          <p:spPr bwMode="auto">
            <a:xfrm>
              <a:off x="2511425" y="2621353"/>
              <a:ext cx="9525" cy="111125"/>
            </a:xfrm>
            <a:custGeom>
              <a:avLst/>
              <a:gdLst>
                <a:gd name="T0" fmla="*/ 0 w 4"/>
                <a:gd name="T1" fmla="*/ 43 h 45"/>
                <a:gd name="T2" fmla="*/ 0 w 4"/>
                <a:gd name="T3" fmla="*/ 42 h 45"/>
                <a:gd name="T4" fmla="*/ 0 w 4"/>
                <a:gd name="T5" fmla="*/ 41 h 45"/>
                <a:gd name="T6" fmla="*/ 0 w 4"/>
                <a:gd name="T7" fmla="*/ 40 h 45"/>
                <a:gd name="T8" fmla="*/ 0 w 4"/>
                <a:gd name="T9" fmla="*/ 40 h 45"/>
                <a:gd name="T10" fmla="*/ 0 w 4"/>
                <a:gd name="T11" fmla="*/ 39 h 45"/>
                <a:gd name="T12" fmla="*/ 0 w 4"/>
                <a:gd name="T13" fmla="*/ 38 h 45"/>
                <a:gd name="T14" fmla="*/ 0 w 4"/>
                <a:gd name="T15" fmla="*/ 38 h 45"/>
                <a:gd name="T16" fmla="*/ 0 w 4"/>
                <a:gd name="T17" fmla="*/ 37 h 45"/>
                <a:gd name="T18" fmla="*/ 0 w 4"/>
                <a:gd name="T19" fmla="*/ 36 h 45"/>
                <a:gd name="T20" fmla="*/ 0 w 4"/>
                <a:gd name="T21" fmla="*/ 36 h 45"/>
                <a:gd name="T22" fmla="*/ 0 w 4"/>
                <a:gd name="T23" fmla="*/ 35 h 45"/>
                <a:gd name="T24" fmla="*/ 0 w 4"/>
                <a:gd name="T25" fmla="*/ 34 h 45"/>
                <a:gd name="T26" fmla="*/ 0 w 4"/>
                <a:gd name="T27" fmla="*/ 34 h 45"/>
                <a:gd name="T28" fmla="*/ 0 w 4"/>
                <a:gd name="T29" fmla="*/ 33 h 45"/>
                <a:gd name="T30" fmla="*/ 0 w 4"/>
                <a:gd name="T31" fmla="*/ 32 h 45"/>
                <a:gd name="T32" fmla="*/ 0 w 4"/>
                <a:gd name="T33" fmla="*/ 31 h 45"/>
                <a:gd name="T34" fmla="*/ 0 w 4"/>
                <a:gd name="T35" fmla="*/ 31 h 45"/>
                <a:gd name="T36" fmla="*/ 0 w 4"/>
                <a:gd name="T37" fmla="*/ 30 h 45"/>
                <a:gd name="T38" fmla="*/ 0 w 4"/>
                <a:gd name="T39" fmla="*/ 29 h 45"/>
                <a:gd name="T40" fmla="*/ 0 w 4"/>
                <a:gd name="T41" fmla="*/ 29 h 45"/>
                <a:gd name="T42" fmla="*/ 0 w 4"/>
                <a:gd name="T43" fmla="*/ 28 h 45"/>
                <a:gd name="T44" fmla="*/ 0 w 4"/>
                <a:gd name="T45" fmla="*/ 27 h 45"/>
                <a:gd name="T46" fmla="*/ 0 w 4"/>
                <a:gd name="T47" fmla="*/ 26 h 45"/>
                <a:gd name="T48" fmla="*/ 0 w 4"/>
                <a:gd name="T49" fmla="*/ 26 h 45"/>
                <a:gd name="T50" fmla="*/ 0 w 4"/>
                <a:gd name="T51" fmla="*/ 25 h 45"/>
                <a:gd name="T52" fmla="*/ 0 w 4"/>
                <a:gd name="T53" fmla="*/ 24 h 45"/>
                <a:gd name="T54" fmla="*/ 0 w 4"/>
                <a:gd name="T55" fmla="*/ 23 h 45"/>
                <a:gd name="T56" fmla="*/ 0 w 4"/>
                <a:gd name="T57" fmla="*/ 22 h 45"/>
                <a:gd name="T58" fmla="*/ 0 w 4"/>
                <a:gd name="T59" fmla="*/ 22 h 45"/>
                <a:gd name="T60" fmla="*/ 0 w 4"/>
                <a:gd name="T61" fmla="*/ 21 h 45"/>
                <a:gd name="T62" fmla="*/ 0 w 4"/>
                <a:gd name="T63" fmla="*/ 20 h 45"/>
                <a:gd name="T64" fmla="*/ 0 w 4"/>
                <a:gd name="T65" fmla="*/ 19 h 45"/>
                <a:gd name="T66" fmla="*/ 0 w 4"/>
                <a:gd name="T67" fmla="*/ 18 h 45"/>
                <a:gd name="T68" fmla="*/ 0 w 4"/>
                <a:gd name="T69" fmla="*/ 18 h 45"/>
                <a:gd name="T70" fmla="*/ 0 w 4"/>
                <a:gd name="T71" fmla="*/ 17 h 45"/>
                <a:gd name="T72" fmla="*/ 1 w 4"/>
                <a:gd name="T73" fmla="*/ 16 h 45"/>
                <a:gd name="T74" fmla="*/ 1 w 4"/>
                <a:gd name="T75" fmla="*/ 15 h 45"/>
                <a:gd name="T76" fmla="*/ 1 w 4"/>
                <a:gd name="T77" fmla="*/ 15 h 45"/>
                <a:gd name="T78" fmla="*/ 1 w 4"/>
                <a:gd name="T79" fmla="*/ 13 h 45"/>
                <a:gd name="T80" fmla="*/ 1 w 4"/>
                <a:gd name="T81" fmla="*/ 12 h 45"/>
                <a:gd name="T82" fmla="*/ 1 w 4"/>
                <a:gd name="T83" fmla="*/ 12 h 45"/>
                <a:gd name="T84" fmla="*/ 1 w 4"/>
                <a:gd name="T85" fmla="*/ 11 h 45"/>
                <a:gd name="T86" fmla="*/ 2 w 4"/>
                <a:gd name="T87" fmla="*/ 10 h 45"/>
                <a:gd name="T88" fmla="*/ 2 w 4"/>
                <a:gd name="T89" fmla="*/ 10 h 45"/>
                <a:gd name="T90" fmla="*/ 2 w 4"/>
                <a:gd name="T91" fmla="*/ 9 h 45"/>
                <a:gd name="T92" fmla="*/ 2 w 4"/>
                <a:gd name="T93" fmla="*/ 8 h 45"/>
                <a:gd name="T94" fmla="*/ 2 w 4"/>
                <a:gd name="T95" fmla="*/ 8 h 45"/>
                <a:gd name="T96" fmla="*/ 2 w 4"/>
                <a:gd name="T97" fmla="*/ 7 h 45"/>
                <a:gd name="T98" fmla="*/ 3 w 4"/>
                <a:gd name="T99" fmla="*/ 6 h 45"/>
                <a:gd name="T100" fmla="*/ 3 w 4"/>
                <a:gd name="T101" fmla="*/ 6 h 45"/>
                <a:gd name="T102" fmla="*/ 3 w 4"/>
                <a:gd name="T103" fmla="*/ 5 h 45"/>
                <a:gd name="T104" fmla="*/ 3 w 4"/>
                <a:gd name="T105" fmla="*/ 4 h 45"/>
                <a:gd name="T106" fmla="*/ 3 w 4"/>
                <a:gd name="T107" fmla="*/ 4 h 45"/>
                <a:gd name="T108" fmla="*/ 3 w 4"/>
                <a:gd name="T109" fmla="*/ 3 h 45"/>
                <a:gd name="T110" fmla="*/ 4 w 4"/>
                <a:gd name="T111" fmla="*/ 2 h 45"/>
                <a:gd name="T112" fmla="*/ 4 w 4"/>
                <a:gd name="T113" fmla="*/ 1 h 45"/>
                <a:gd name="T114" fmla="*/ 4 w 4"/>
                <a:gd name="T1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" h="45">
                  <a:moveTo>
                    <a:pt x="1" y="45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8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moveTo>
                    <a:pt x="0" y="37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moveTo>
                    <a:pt x="0" y="35"/>
                  </a:moveTo>
                  <a:cubicBezTo>
                    <a:pt x="0" y="35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4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0" y="32"/>
                  </a:move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moveTo>
                    <a:pt x="0" y="29"/>
                  </a:move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" y="16"/>
                  </a:moveTo>
                  <a:cubicBezTo>
                    <a:pt x="1" y="16"/>
                    <a:pt x="0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14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moveTo>
                    <a:pt x="2" y="10"/>
                  </a:move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2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2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6"/>
                  </a:move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6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Freeform 35"/>
            <p:cNvSpPr>
              <a:spLocks/>
            </p:cNvSpPr>
            <p:nvPr/>
          </p:nvSpPr>
          <p:spPr bwMode="auto">
            <a:xfrm>
              <a:off x="2511425" y="2494353"/>
              <a:ext cx="190500" cy="425450"/>
            </a:xfrm>
            <a:custGeom>
              <a:avLst/>
              <a:gdLst>
                <a:gd name="T0" fmla="*/ 4 w 78"/>
                <a:gd name="T1" fmla="*/ 53 h 174"/>
                <a:gd name="T2" fmla="*/ 4 w 78"/>
                <a:gd name="T3" fmla="*/ 54 h 174"/>
                <a:gd name="T4" fmla="*/ 3 w 78"/>
                <a:gd name="T5" fmla="*/ 55 h 174"/>
                <a:gd name="T6" fmla="*/ 3 w 78"/>
                <a:gd name="T7" fmla="*/ 56 h 174"/>
                <a:gd name="T8" fmla="*/ 3 w 78"/>
                <a:gd name="T9" fmla="*/ 56 h 174"/>
                <a:gd name="T10" fmla="*/ 3 w 78"/>
                <a:gd name="T11" fmla="*/ 57 h 174"/>
                <a:gd name="T12" fmla="*/ 3 w 78"/>
                <a:gd name="T13" fmla="*/ 58 h 174"/>
                <a:gd name="T14" fmla="*/ 3 w 78"/>
                <a:gd name="T15" fmla="*/ 58 h 174"/>
                <a:gd name="T16" fmla="*/ 2 w 78"/>
                <a:gd name="T17" fmla="*/ 59 h 174"/>
                <a:gd name="T18" fmla="*/ 2 w 78"/>
                <a:gd name="T19" fmla="*/ 60 h 174"/>
                <a:gd name="T20" fmla="*/ 2 w 78"/>
                <a:gd name="T21" fmla="*/ 61 h 174"/>
                <a:gd name="T22" fmla="*/ 2 w 78"/>
                <a:gd name="T23" fmla="*/ 61 h 174"/>
                <a:gd name="T24" fmla="*/ 2 w 78"/>
                <a:gd name="T25" fmla="*/ 62 h 174"/>
                <a:gd name="T26" fmla="*/ 2 w 78"/>
                <a:gd name="T27" fmla="*/ 63 h 174"/>
                <a:gd name="T28" fmla="*/ 1 w 78"/>
                <a:gd name="T29" fmla="*/ 63 h 174"/>
                <a:gd name="T30" fmla="*/ 1 w 78"/>
                <a:gd name="T31" fmla="*/ 64 h 174"/>
                <a:gd name="T32" fmla="*/ 1 w 78"/>
                <a:gd name="T33" fmla="*/ 65 h 174"/>
                <a:gd name="T34" fmla="*/ 1 w 78"/>
                <a:gd name="T35" fmla="*/ 66 h 174"/>
                <a:gd name="T36" fmla="*/ 1 w 78"/>
                <a:gd name="T37" fmla="*/ 67 h 174"/>
                <a:gd name="T38" fmla="*/ 1 w 78"/>
                <a:gd name="T39" fmla="*/ 68 h 174"/>
                <a:gd name="T40" fmla="*/ 0 w 78"/>
                <a:gd name="T41" fmla="*/ 69 h 174"/>
                <a:gd name="T42" fmla="*/ 0 w 78"/>
                <a:gd name="T43" fmla="*/ 70 h 174"/>
                <a:gd name="T44" fmla="*/ 0 w 78"/>
                <a:gd name="T45" fmla="*/ 71 h 174"/>
                <a:gd name="T46" fmla="*/ 0 w 78"/>
                <a:gd name="T47" fmla="*/ 71 h 174"/>
                <a:gd name="T48" fmla="*/ 0 w 78"/>
                <a:gd name="T49" fmla="*/ 73 h 174"/>
                <a:gd name="T50" fmla="*/ 0 w 78"/>
                <a:gd name="T51" fmla="*/ 73 h 174"/>
                <a:gd name="T52" fmla="*/ 0 w 78"/>
                <a:gd name="T53" fmla="*/ 74 h 174"/>
                <a:gd name="T54" fmla="*/ 0 w 78"/>
                <a:gd name="T55" fmla="*/ 75 h 174"/>
                <a:gd name="T56" fmla="*/ 0 w 78"/>
                <a:gd name="T57" fmla="*/ 76 h 174"/>
                <a:gd name="T58" fmla="*/ 0 w 78"/>
                <a:gd name="T59" fmla="*/ 77 h 174"/>
                <a:gd name="T60" fmla="*/ 0 w 78"/>
                <a:gd name="T61" fmla="*/ 77 h 174"/>
                <a:gd name="T62" fmla="*/ 0 w 78"/>
                <a:gd name="T63" fmla="*/ 78 h 174"/>
                <a:gd name="T64" fmla="*/ 0 w 78"/>
                <a:gd name="T65" fmla="*/ 79 h 174"/>
                <a:gd name="T66" fmla="*/ 0 w 78"/>
                <a:gd name="T67" fmla="*/ 80 h 174"/>
                <a:gd name="T68" fmla="*/ 0 w 78"/>
                <a:gd name="T69" fmla="*/ 81 h 174"/>
                <a:gd name="T70" fmla="*/ 0 w 78"/>
                <a:gd name="T71" fmla="*/ 81 h 174"/>
                <a:gd name="T72" fmla="*/ 0 w 78"/>
                <a:gd name="T73" fmla="*/ 82 h 174"/>
                <a:gd name="T74" fmla="*/ 0 w 78"/>
                <a:gd name="T75" fmla="*/ 83 h 174"/>
                <a:gd name="T76" fmla="*/ 0 w 78"/>
                <a:gd name="T77" fmla="*/ 84 h 174"/>
                <a:gd name="T78" fmla="*/ 0 w 78"/>
                <a:gd name="T79" fmla="*/ 84 h 174"/>
                <a:gd name="T80" fmla="*/ 0 w 78"/>
                <a:gd name="T81" fmla="*/ 85 h 174"/>
                <a:gd name="T82" fmla="*/ 0 w 78"/>
                <a:gd name="T83" fmla="*/ 86 h 174"/>
                <a:gd name="T84" fmla="*/ 0 w 78"/>
                <a:gd name="T85" fmla="*/ 87 h 174"/>
                <a:gd name="T86" fmla="*/ 0 w 78"/>
                <a:gd name="T87" fmla="*/ 87 h 174"/>
                <a:gd name="T88" fmla="*/ 0 w 78"/>
                <a:gd name="T89" fmla="*/ 88 h 174"/>
                <a:gd name="T90" fmla="*/ 0 w 78"/>
                <a:gd name="T91" fmla="*/ 89 h 174"/>
                <a:gd name="T92" fmla="*/ 0 w 78"/>
                <a:gd name="T93" fmla="*/ 90 h 174"/>
                <a:gd name="T94" fmla="*/ 0 w 78"/>
                <a:gd name="T95" fmla="*/ 90 h 174"/>
                <a:gd name="T96" fmla="*/ 0 w 78"/>
                <a:gd name="T97" fmla="*/ 91 h 174"/>
                <a:gd name="T98" fmla="*/ 0 w 78"/>
                <a:gd name="T99" fmla="*/ 92 h 174"/>
                <a:gd name="T100" fmla="*/ 0 w 78"/>
                <a:gd name="T101" fmla="*/ 92 h 174"/>
                <a:gd name="T102" fmla="*/ 0 w 78"/>
                <a:gd name="T103" fmla="*/ 94 h 174"/>
                <a:gd name="T104" fmla="*/ 0 w 78"/>
                <a:gd name="T105" fmla="*/ 94 h 174"/>
                <a:gd name="T106" fmla="*/ 1 w 78"/>
                <a:gd name="T107" fmla="*/ 97 h 174"/>
                <a:gd name="T108" fmla="*/ 15 w 78"/>
                <a:gd name="T109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174">
                  <a:moveTo>
                    <a:pt x="48" y="0"/>
                  </a:moveTo>
                  <a:cubicBezTo>
                    <a:pt x="28" y="11"/>
                    <a:pt x="12" y="30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1" y="96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36"/>
                    <a:pt x="38" y="168"/>
                    <a:pt x="78" y="174"/>
                  </a:cubicBezTo>
                  <a:cubicBezTo>
                    <a:pt x="66" y="169"/>
                    <a:pt x="55" y="162"/>
                    <a:pt x="46" y="152"/>
                  </a:cubicBezTo>
                  <a:cubicBezTo>
                    <a:pt x="33" y="139"/>
                    <a:pt x="24" y="124"/>
                    <a:pt x="19" y="106"/>
                  </a:cubicBezTo>
                  <a:cubicBezTo>
                    <a:pt x="18" y="97"/>
                    <a:pt x="16" y="87"/>
                    <a:pt x="15" y="78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58"/>
                    <a:pt x="20" y="40"/>
                    <a:pt x="30" y="23"/>
                  </a:cubicBezTo>
                  <a:cubicBezTo>
                    <a:pt x="35" y="16"/>
                    <a:pt x="41" y="9"/>
                    <a:pt x="46" y="2"/>
                  </a:cubicBezTo>
                  <a:cubicBezTo>
                    <a:pt x="47" y="1"/>
                    <a:pt x="48" y="1"/>
                    <a:pt x="48" y="0"/>
                  </a:cubicBezTo>
                </a:path>
              </a:pathLst>
            </a:custGeom>
            <a:solidFill>
              <a:srgbClr val="FFB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Rectangle 36"/>
            <p:cNvSpPr>
              <a:spLocks noChangeArrowheads="1"/>
            </p:cNvSpPr>
            <p:nvPr/>
          </p:nvSpPr>
          <p:spPr bwMode="auto">
            <a:xfrm>
              <a:off x="2605088" y="2592778"/>
              <a:ext cx="268288" cy="153988"/>
            </a:xfrm>
            <a:prstGeom prst="rect">
              <a:avLst/>
            </a:prstGeom>
            <a:solidFill>
              <a:srgbClr val="FFD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82880" tIns="91440" rIns="182880" bIns="91440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>
                  <a:srgbClr val="000000"/>
                </a:buClr>
              </a:pPr>
              <a:endParaRPr lang="en-GB"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" name="Oval 107"/>
          <p:cNvSpPr>
            <a:spLocks noChangeArrowheads="1"/>
          </p:cNvSpPr>
          <p:nvPr/>
        </p:nvSpPr>
        <p:spPr bwMode="auto">
          <a:xfrm>
            <a:off x="3004644" y="1997982"/>
            <a:ext cx="135588" cy="114880"/>
          </a:xfrm>
          <a:prstGeom prst="ellipse">
            <a:avLst/>
          </a:prstGeom>
          <a:solidFill>
            <a:srgbClr val="5D5C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82880" tIns="91440" rIns="182880" bIns="91440" numCol="1" anchor="t" anchorCtr="0" compatLnSpc="1">
            <a:prstTxWarp prst="textNoShape">
              <a:avLst/>
            </a:prstTxWarp>
          </a:bodyPr>
          <a:lstStyle/>
          <a:p>
            <a:pPr defTabSz="1828800">
              <a:buClr>
                <a:srgbClr val="000000"/>
              </a:buClr>
            </a:pPr>
            <a:endParaRPr lang="en-GB"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8" name="Explosion 2 67"/>
          <p:cNvSpPr/>
          <p:nvPr/>
        </p:nvSpPr>
        <p:spPr>
          <a:xfrm>
            <a:off x="2380342" y="4738420"/>
            <a:ext cx="4724400" cy="3111060"/>
          </a:xfrm>
          <a:prstGeom prst="irregularSeal2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>
                <a:srgbClr val="000000"/>
              </a:buClr>
            </a:pPr>
            <a:r>
              <a:rPr lang="en-US" sz="4800" kern="0" dirty="0" err="1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Time’sup</a:t>
            </a:r>
            <a:r>
              <a:rPr lang="en-US" sz="4800" kern="0" dirty="0">
                <a:solidFill>
                  <a:srgbClr val="0000FF"/>
                </a:solidFill>
                <a:latin typeface="Comic Sans MS" panose="030F0702030302020204" pitchFamily="66" charset="0"/>
                <a:sym typeface="Arial"/>
              </a:rPr>
              <a:t>!</a:t>
            </a:r>
          </a:p>
        </p:txBody>
      </p:sp>
      <p:pic>
        <p:nvPicPr>
          <p:cNvPr id="69" name="Tieng vo tay (mp3cut.net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9354800" y="8503556"/>
            <a:ext cx="1219200" cy="1219200"/>
          </a:xfrm>
          <a:prstGeom prst="rect">
            <a:avLst/>
          </a:prstGeom>
        </p:spPr>
      </p:pic>
      <p:sp>
        <p:nvSpPr>
          <p:cNvPr id="70" name="TextBox 69">
            <a:extLst>
              <a:ext uri="{FF2B5EF4-FFF2-40B4-BE49-F238E27FC236}">
                <a16:creationId xmlns:a16="http://schemas.microsoft.com/office/drawing/2014/main" id="{CABBDA86-B33D-A721-71A3-A264E93A7D74}"/>
              </a:ext>
            </a:extLst>
          </p:cNvPr>
          <p:cNvSpPr txBox="1"/>
          <p:nvPr/>
        </p:nvSpPr>
        <p:spPr>
          <a:xfrm>
            <a:off x="4002395" y="1252163"/>
            <a:ext cx="1144549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>
                <a:srgbClr val="000000"/>
              </a:buClr>
            </a:pPr>
            <a:r>
              <a:rPr lang="en-US" sz="4800" b="1" kern="0" dirty="0">
                <a:solidFill>
                  <a:srgbClr val="FFF6E6"/>
                </a:solidFill>
                <a:latin typeface="Comic Sans MS" panose="030F0702030302020204" pitchFamily="66" charset="0"/>
                <a:cs typeface="Arial"/>
                <a:sym typeface="Arial"/>
              </a:rPr>
              <a:t>You cannot get autographs at </a:t>
            </a:r>
            <a:r>
              <a:rPr lang="en-US" sz="4800" b="1" kern="0" dirty="0" err="1">
                <a:solidFill>
                  <a:srgbClr val="FFF6E6"/>
                </a:solidFill>
                <a:latin typeface="Comic Sans MS" panose="030F0702030302020204" pitchFamily="66" charset="0"/>
                <a:cs typeface="Arial"/>
                <a:sym typeface="Arial"/>
              </a:rPr>
              <a:t>Cinecittà</a:t>
            </a:r>
            <a:r>
              <a:rPr lang="en-US" sz="4800" b="1" kern="0" dirty="0">
                <a:solidFill>
                  <a:srgbClr val="FFF6E6"/>
                </a:solidFill>
                <a:latin typeface="Comic Sans MS" panose="030F0702030302020204" pitchFamily="66" charset="0"/>
                <a:cs typeface="Arial"/>
                <a:sym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50585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3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5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7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595" fill="hold"/>
                                        <p:tgtEl>
                                          <p:spTgt spid="6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1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2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3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5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3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7" dur="1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9"/>
                </p:tgtEl>
              </p:cMediaNode>
            </p:audio>
          </p:childTnLst>
        </p:cTn>
      </p:par>
    </p:tnLst>
    <p:bldLst>
      <p:bldP spid="32" grpId="0" animBg="1"/>
      <p:bldP spid="32" grpId="1" animBg="1"/>
      <p:bldP spid="32" grpId="2" animBg="1"/>
      <p:bldP spid="33" grpId="0" animBg="1"/>
      <p:bldP spid="45" grpId="0" animBg="1"/>
      <p:bldP spid="45" grpId="1" animBg="1"/>
      <p:bldP spid="68" grpId="0" animBg="1"/>
      <p:bldP spid="68" grpId="1" animBg="1"/>
      <p:bldP spid="7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 rot="-6381483">
            <a:off x="-4869834" y="4550007"/>
            <a:ext cx="7814999" cy="12245725"/>
          </a:xfrm>
          <a:custGeom>
            <a:avLst/>
            <a:gdLst/>
            <a:ahLst/>
            <a:cxnLst/>
            <a:rect l="l" t="t" r="r" b="b"/>
            <a:pathLst>
              <a:path w="7814999" h="12245725">
                <a:moveTo>
                  <a:pt x="0" y="0"/>
                </a:moveTo>
                <a:lnTo>
                  <a:pt x="7814999" y="0"/>
                </a:lnTo>
                <a:lnTo>
                  <a:pt x="7814999" y="12245725"/>
                </a:lnTo>
                <a:lnTo>
                  <a:pt x="0" y="12245725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 rot="-7457531">
            <a:off x="1417465" y="7936608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7" y="0"/>
                </a:lnTo>
                <a:lnTo>
                  <a:pt x="1602407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4817094" y="1504333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13972144" y="-2359308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>
          <a:xfrm flipH="1" flipV="1">
            <a:off x="9473128" y="8267700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B663FBE2-DE08-A337-2558-9513CCC3BB19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35997" y="2641739"/>
            <a:ext cx="8506481" cy="6606937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7" name="Freeform 4">
            <a:extLst>
              <a:ext uri="{FF2B5EF4-FFF2-40B4-BE49-F238E27FC236}">
                <a16:creationId xmlns:a16="http://schemas.microsoft.com/office/drawing/2014/main" id="{094936C7-6EBC-A98B-CC7A-5E15C90D414A}"/>
              </a:ext>
            </a:extLst>
          </p:cNvPr>
          <p:cNvSpPr/>
          <p:nvPr/>
        </p:nvSpPr>
        <p:spPr>
          <a:xfrm>
            <a:off x="1510517" y="266473"/>
            <a:ext cx="11653471" cy="2233010"/>
          </a:xfrm>
          <a:custGeom>
            <a:avLst/>
            <a:gdLst/>
            <a:ahLst/>
            <a:cxnLst/>
            <a:rect l="l" t="t" r="r" b="b"/>
            <a:pathLst>
              <a:path w="9699658" h="3103890">
                <a:moveTo>
                  <a:pt x="0" y="0"/>
                </a:moveTo>
                <a:lnTo>
                  <a:pt x="9699657" y="0"/>
                </a:lnTo>
                <a:lnTo>
                  <a:pt x="9699657" y="3103891"/>
                </a:lnTo>
                <a:lnTo>
                  <a:pt x="0" y="3103891"/>
                </a:lnTo>
                <a:lnTo>
                  <a:pt x="0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9" name="TextBox 5">
            <a:extLst>
              <a:ext uri="{FF2B5EF4-FFF2-40B4-BE49-F238E27FC236}">
                <a16:creationId xmlns:a16="http://schemas.microsoft.com/office/drawing/2014/main" id="{EC5DF2D2-71B7-5DC7-FD5F-407EFC305866}"/>
              </a:ext>
            </a:extLst>
          </p:cNvPr>
          <p:cNvSpPr txBox="1"/>
          <p:nvPr/>
        </p:nvSpPr>
        <p:spPr>
          <a:xfrm rot="-166726">
            <a:off x="1509595" y="712605"/>
            <a:ext cx="11939982" cy="12414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0919"/>
              </a:lnSpc>
              <a:spcBef>
                <a:spcPct val="0"/>
              </a:spcBef>
            </a:pPr>
            <a:r>
              <a:rPr lang="en-US" sz="6000" b="1" spc="304" dirty="0">
                <a:solidFill>
                  <a:srgbClr val="FF0000"/>
                </a:solidFill>
                <a:latin typeface="Comic Sans MS" panose="030F0702030302020204" pitchFamily="66" charset="0"/>
              </a:rPr>
              <a:t>What did you hear?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4C03149-71A9-A2A8-4D5F-2DE4A23E8A15}"/>
              </a:ext>
            </a:extLst>
          </p:cNvPr>
          <p:cNvSpPr/>
          <p:nvPr/>
        </p:nvSpPr>
        <p:spPr>
          <a:xfrm>
            <a:off x="12649201" y="4991100"/>
            <a:ext cx="4203312" cy="1593233"/>
          </a:xfrm>
          <a:prstGeom prst="round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002060"/>
                </a:solidFill>
                <a:latin typeface="Comic Sans MS" panose="030F0702030302020204" pitchFamily="66" charset="0"/>
              </a:rPr>
              <a:t>guitar</a:t>
            </a:r>
          </a:p>
        </p:txBody>
      </p:sp>
      <p:pic>
        <p:nvPicPr>
          <p:cNvPr id="8" name="Guess the instrument sound.">
            <a:hlinkClick r:id="" action="ppaction://media"/>
            <a:extLst>
              <a:ext uri="{FF2B5EF4-FFF2-40B4-BE49-F238E27FC236}">
                <a16:creationId xmlns:a16="http://schemas.microsoft.com/office/drawing/2014/main" id="{C44A41F2-973A-67EA-9D63-60526A3B82E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3478" end="56020.375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-1648918" y="5722199"/>
            <a:ext cx="736600" cy="736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442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215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2.09877E-6 L -0.8487 0.02438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439" y="121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4">
            <a:extLst>
              <a:ext uri="{FF2B5EF4-FFF2-40B4-BE49-F238E27FC236}">
                <a16:creationId xmlns:a16="http://schemas.microsoft.com/office/drawing/2014/main" id="{2A97778E-995A-B004-9584-B9103C7E6EDD}"/>
              </a:ext>
            </a:extLst>
          </p:cNvPr>
          <p:cNvSpPr/>
          <p:nvPr/>
        </p:nvSpPr>
        <p:spPr>
          <a:xfrm>
            <a:off x="1730836" y="266473"/>
            <a:ext cx="11653471" cy="2233010"/>
          </a:xfrm>
          <a:custGeom>
            <a:avLst/>
            <a:gdLst/>
            <a:ahLst/>
            <a:cxnLst/>
            <a:rect l="l" t="t" r="r" b="b"/>
            <a:pathLst>
              <a:path w="9699658" h="3103890">
                <a:moveTo>
                  <a:pt x="0" y="0"/>
                </a:moveTo>
                <a:lnTo>
                  <a:pt x="9699657" y="0"/>
                </a:lnTo>
                <a:lnTo>
                  <a:pt x="9699657" y="3103891"/>
                </a:lnTo>
                <a:lnTo>
                  <a:pt x="0" y="310389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" name="Freeform 2"/>
          <p:cNvSpPr/>
          <p:nvPr/>
        </p:nvSpPr>
        <p:spPr>
          <a:xfrm rot="-6381483">
            <a:off x="-4869834" y="4550007"/>
            <a:ext cx="7814999" cy="12245725"/>
          </a:xfrm>
          <a:custGeom>
            <a:avLst/>
            <a:gdLst/>
            <a:ahLst/>
            <a:cxnLst/>
            <a:rect l="l" t="t" r="r" b="b"/>
            <a:pathLst>
              <a:path w="7814999" h="12245725">
                <a:moveTo>
                  <a:pt x="0" y="0"/>
                </a:moveTo>
                <a:lnTo>
                  <a:pt x="7814999" y="0"/>
                </a:lnTo>
                <a:lnTo>
                  <a:pt x="7814999" y="12245725"/>
                </a:lnTo>
                <a:lnTo>
                  <a:pt x="0" y="12245725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 rot="-7457531">
            <a:off x="1417465" y="7936608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7" y="0"/>
                </a:lnTo>
                <a:lnTo>
                  <a:pt x="1602407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4817094" y="1504333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13972144" y="-2359308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>
          <a:xfrm flipH="1" flipV="1">
            <a:off x="9473128" y="8267700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CD8906F-722F-CEF0-0F7F-F2EE2190A050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14635" y="2936721"/>
            <a:ext cx="8840755" cy="5893837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8" name="TextBox 5">
            <a:extLst>
              <a:ext uri="{FF2B5EF4-FFF2-40B4-BE49-F238E27FC236}">
                <a16:creationId xmlns:a16="http://schemas.microsoft.com/office/drawing/2014/main" id="{63D415E8-335F-498C-8882-F51F00D44C3D}"/>
              </a:ext>
            </a:extLst>
          </p:cNvPr>
          <p:cNvSpPr txBox="1"/>
          <p:nvPr/>
        </p:nvSpPr>
        <p:spPr>
          <a:xfrm rot="-166726">
            <a:off x="1509595" y="712605"/>
            <a:ext cx="11939982" cy="12414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0919"/>
              </a:lnSpc>
              <a:spcBef>
                <a:spcPct val="0"/>
              </a:spcBef>
            </a:pPr>
            <a:r>
              <a:rPr lang="en-US" sz="6000" b="1" spc="304" dirty="0">
                <a:solidFill>
                  <a:srgbClr val="FF0000"/>
                </a:solidFill>
                <a:latin typeface="Comic Sans MS" panose="030F0702030302020204" pitchFamily="66" charset="0"/>
              </a:rPr>
              <a:t>What did you hear?</a:t>
            </a:r>
          </a:p>
        </p:txBody>
      </p:sp>
      <p:pic>
        <p:nvPicPr>
          <p:cNvPr id="11" name="Guess the instrument sound.">
            <a:hlinkClick r:id="" action="ppaction://media"/>
            <a:extLst>
              <a:ext uri="{FF2B5EF4-FFF2-40B4-BE49-F238E27FC236}">
                <a16:creationId xmlns:a16="http://schemas.microsoft.com/office/drawing/2014/main" id="{175E116F-7204-7E20-996D-724EE17F5B4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619" end="143593.375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-1941493" y="5619133"/>
            <a:ext cx="965200" cy="9652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C37B12E4-B9CE-DF74-301E-A4229BAF012E}"/>
              </a:ext>
            </a:extLst>
          </p:cNvPr>
          <p:cNvSpPr/>
          <p:nvPr/>
        </p:nvSpPr>
        <p:spPr>
          <a:xfrm>
            <a:off x="12725400" y="4991100"/>
            <a:ext cx="4203312" cy="1593233"/>
          </a:xfrm>
          <a:prstGeom prst="round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002060"/>
                </a:solidFill>
                <a:latin typeface="Comic Sans MS" panose="030F0702030302020204" pitchFamily="66" charset="0"/>
              </a:rPr>
              <a:t>drum</a:t>
            </a:r>
          </a:p>
        </p:txBody>
      </p:sp>
    </p:spTree>
    <p:extLst>
      <p:ext uri="{BB962C8B-B14F-4D97-AF65-F5344CB8AC3E}">
        <p14:creationId xmlns:p14="http://schemas.microsoft.com/office/powerpoint/2010/main" val="3095613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50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3.58025E-6 L -0.91216 0.00155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608" y="7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4">
            <a:extLst>
              <a:ext uri="{FF2B5EF4-FFF2-40B4-BE49-F238E27FC236}">
                <a16:creationId xmlns:a16="http://schemas.microsoft.com/office/drawing/2014/main" id="{7690C5CE-5AD4-A442-A89B-0FCEDAA46A85}"/>
              </a:ext>
            </a:extLst>
          </p:cNvPr>
          <p:cNvSpPr/>
          <p:nvPr/>
        </p:nvSpPr>
        <p:spPr>
          <a:xfrm>
            <a:off x="1463276" y="305621"/>
            <a:ext cx="11653471" cy="2233010"/>
          </a:xfrm>
          <a:custGeom>
            <a:avLst/>
            <a:gdLst/>
            <a:ahLst/>
            <a:cxnLst/>
            <a:rect l="l" t="t" r="r" b="b"/>
            <a:pathLst>
              <a:path w="9699658" h="3103890">
                <a:moveTo>
                  <a:pt x="0" y="0"/>
                </a:moveTo>
                <a:lnTo>
                  <a:pt x="9699657" y="0"/>
                </a:lnTo>
                <a:lnTo>
                  <a:pt x="9699657" y="3103891"/>
                </a:lnTo>
                <a:lnTo>
                  <a:pt x="0" y="310389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" name="Freeform 2"/>
          <p:cNvSpPr/>
          <p:nvPr/>
        </p:nvSpPr>
        <p:spPr>
          <a:xfrm rot="-6381483">
            <a:off x="-4869834" y="4550007"/>
            <a:ext cx="7814999" cy="12245725"/>
          </a:xfrm>
          <a:custGeom>
            <a:avLst/>
            <a:gdLst/>
            <a:ahLst/>
            <a:cxnLst/>
            <a:rect l="l" t="t" r="r" b="b"/>
            <a:pathLst>
              <a:path w="7814999" h="12245725">
                <a:moveTo>
                  <a:pt x="0" y="0"/>
                </a:moveTo>
                <a:lnTo>
                  <a:pt x="7814999" y="0"/>
                </a:lnTo>
                <a:lnTo>
                  <a:pt x="7814999" y="12245725"/>
                </a:lnTo>
                <a:lnTo>
                  <a:pt x="0" y="12245725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 rot="-7457531">
            <a:off x="1417465" y="7936608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7" y="0"/>
                </a:lnTo>
                <a:lnTo>
                  <a:pt x="1602407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4817094" y="1504333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13972144" y="-2359308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>
          <a:xfrm flipH="1" flipV="1">
            <a:off x="9473128" y="8267700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CD8906F-722F-CEF0-0F7F-F2EE2190A050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477913" y="2942716"/>
            <a:ext cx="8343913" cy="6296766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8" name="TextBox 5">
            <a:extLst>
              <a:ext uri="{FF2B5EF4-FFF2-40B4-BE49-F238E27FC236}">
                <a16:creationId xmlns:a16="http://schemas.microsoft.com/office/drawing/2014/main" id="{F37AC389-A26E-C22E-F991-0215179B180B}"/>
              </a:ext>
            </a:extLst>
          </p:cNvPr>
          <p:cNvSpPr txBox="1"/>
          <p:nvPr/>
        </p:nvSpPr>
        <p:spPr>
          <a:xfrm rot="-166726">
            <a:off x="1509595" y="712605"/>
            <a:ext cx="11939982" cy="12414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0919"/>
              </a:lnSpc>
              <a:spcBef>
                <a:spcPct val="0"/>
              </a:spcBef>
            </a:pPr>
            <a:r>
              <a:rPr lang="en-US" sz="6000" b="1" spc="304" dirty="0">
                <a:solidFill>
                  <a:srgbClr val="FF0000"/>
                </a:solidFill>
                <a:latin typeface="Comic Sans MS" panose="030F0702030302020204" pitchFamily="66" charset="0"/>
              </a:rPr>
              <a:t>What did you hear?</a:t>
            </a:r>
          </a:p>
        </p:txBody>
      </p:sp>
      <p:pic>
        <p:nvPicPr>
          <p:cNvPr id="11" name="Guess the instrument sound.">
            <a:hlinkClick r:id="" action="ppaction://media"/>
            <a:extLst>
              <a:ext uri="{FF2B5EF4-FFF2-40B4-BE49-F238E27FC236}">
                <a16:creationId xmlns:a16="http://schemas.microsoft.com/office/drawing/2014/main" id="{2D26A91D-0905-69C1-A5FC-495E74192BC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6466" end="42041.375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-5029200" y="5829299"/>
            <a:ext cx="871341" cy="871341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8A725FA7-E60F-89A5-4D5E-F37D87BAC855}"/>
              </a:ext>
            </a:extLst>
          </p:cNvPr>
          <p:cNvSpPr/>
          <p:nvPr/>
        </p:nvSpPr>
        <p:spPr>
          <a:xfrm>
            <a:off x="12725400" y="4991100"/>
            <a:ext cx="4203312" cy="1593233"/>
          </a:xfrm>
          <a:prstGeom prst="round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002060"/>
                </a:solidFill>
                <a:latin typeface="Comic Sans MS" panose="030F0702030302020204" pitchFamily="66" charset="0"/>
              </a:rPr>
              <a:t>violin</a:t>
            </a:r>
          </a:p>
        </p:txBody>
      </p:sp>
    </p:spTree>
    <p:extLst>
      <p:ext uri="{BB962C8B-B14F-4D97-AF65-F5344CB8AC3E}">
        <p14:creationId xmlns:p14="http://schemas.microsoft.com/office/powerpoint/2010/main" val="699099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206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7 L -0.84687 0.00417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344" y="2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ACD8906F-722F-CEF0-0F7F-F2EE2190A05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516600" y="2499483"/>
            <a:ext cx="7855754" cy="6457983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0" name="Freeform 4">
            <a:extLst>
              <a:ext uri="{FF2B5EF4-FFF2-40B4-BE49-F238E27FC236}">
                <a16:creationId xmlns:a16="http://schemas.microsoft.com/office/drawing/2014/main" id="{7A29357C-89DA-07B1-CD62-AF458C5F5653}"/>
              </a:ext>
            </a:extLst>
          </p:cNvPr>
          <p:cNvSpPr/>
          <p:nvPr/>
        </p:nvSpPr>
        <p:spPr>
          <a:xfrm>
            <a:off x="1510517" y="266473"/>
            <a:ext cx="11653471" cy="2233010"/>
          </a:xfrm>
          <a:custGeom>
            <a:avLst/>
            <a:gdLst/>
            <a:ahLst/>
            <a:cxnLst/>
            <a:rect l="l" t="t" r="r" b="b"/>
            <a:pathLst>
              <a:path w="9699658" h="3103890">
                <a:moveTo>
                  <a:pt x="0" y="0"/>
                </a:moveTo>
                <a:lnTo>
                  <a:pt x="9699657" y="0"/>
                </a:lnTo>
                <a:lnTo>
                  <a:pt x="9699657" y="3103891"/>
                </a:lnTo>
                <a:lnTo>
                  <a:pt x="0" y="3103891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" name="Freeform 2"/>
          <p:cNvSpPr/>
          <p:nvPr/>
        </p:nvSpPr>
        <p:spPr>
          <a:xfrm rot="-6381483">
            <a:off x="-4869834" y="4550007"/>
            <a:ext cx="7814999" cy="12245725"/>
          </a:xfrm>
          <a:custGeom>
            <a:avLst/>
            <a:gdLst/>
            <a:ahLst/>
            <a:cxnLst/>
            <a:rect l="l" t="t" r="r" b="b"/>
            <a:pathLst>
              <a:path w="7814999" h="12245725">
                <a:moveTo>
                  <a:pt x="0" y="0"/>
                </a:moveTo>
                <a:lnTo>
                  <a:pt x="7814999" y="0"/>
                </a:lnTo>
                <a:lnTo>
                  <a:pt x="7814999" y="12245725"/>
                </a:lnTo>
                <a:lnTo>
                  <a:pt x="0" y="12245725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 rot="-7457531">
            <a:off x="1417465" y="7936608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7" y="0"/>
                </a:lnTo>
                <a:lnTo>
                  <a:pt x="1602407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4817094" y="1504333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13972144" y="-2359308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>
          <a:xfrm flipH="1" flipV="1">
            <a:off x="9473128" y="8267700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TextBox 5">
            <a:extLst>
              <a:ext uri="{FF2B5EF4-FFF2-40B4-BE49-F238E27FC236}">
                <a16:creationId xmlns:a16="http://schemas.microsoft.com/office/drawing/2014/main" id="{307669E0-79AC-DCE1-DB9E-D437ED820FAC}"/>
              </a:ext>
            </a:extLst>
          </p:cNvPr>
          <p:cNvSpPr txBox="1"/>
          <p:nvPr/>
        </p:nvSpPr>
        <p:spPr>
          <a:xfrm rot="-166726">
            <a:off x="1509595" y="712605"/>
            <a:ext cx="11939982" cy="12414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0919"/>
              </a:lnSpc>
              <a:spcBef>
                <a:spcPct val="0"/>
              </a:spcBef>
            </a:pPr>
            <a:r>
              <a:rPr lang="en-US" sz="6000" b="1" spc="304" dirty="0">
                <a:solidFill>
                  <a:srgbClr val="FF0000"/>
                </a:solidFill>
                <a:latin typeface="Comic Sans MS" panose="030F0702030302020204" pitchFamily="66" charset="0"/>
              </a:rPr>
              <a:t>What did you hear?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3BD6F135-7BE5-5478-3B75-A704F57A3204}"/>
              </a:ext>
            </a:extLst>
          </p:cNvPr>
          <p:cNvSpPr/>
          <p:nvPr/>
        </p:nvSpPr>
        <p:spPr>
          <a:xfrm>
            <a:off x="12649201" y="4991100"/>
            <a:ext cx="4203312" cy="1593233"/>
          </a:xfrm>
          <a:prstGeom prst="round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002060"/>
                </a:solidFill>
                <a:latin typeface="Comic Sans MS" panose="030F0702030302020204" pitchFamily="66" charset="0"/>
              </a:rPr>
              <a:t>flute</a:t>
            </a:r>
          </a:p>
        </p:txBody>
      </p:sp>
      <p:pic>
        <p:nvPicPr>
          <p:cNvPr id="16" name="Guess the instrument sound.">
            <a:hlinkClick r:id="" action="ppaction://media"/>
            <a:extLst>
              <a:ext uri="{FF2B5EF4-FFF2-40B4-BE49-F238E27FC236}">
                <a16:creationId xmlns:a16="http://schemas.microsoft.com/office/drawing/2014/main" id="{5E75C190-2294-31D1-1189-CCB4D250ECA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3138" end="113458.375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-822285" y="5393144"/>
            <a:ext cx="965200" cy="965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8382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11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23457E-7 L -0.84384 0.02531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196" y="126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1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ACD8906F-722F-CEF0-0F7F-F2EE2190A05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288000" y="2041415"/>
            <a:ext cx="9254870" cy="631538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0" name="Freeform 4">
            <a:extLst>
              <a:ext uri="{FF2B5EF4-FFF2-40B4-BE49-F238E27FC236}">
                <a16:creationId xmlns:a16="http://schemas.microsoft.com/office/drawing/2014/main" id="{BB799DCA-D547-1F15-D21E-4D054482D82B}"/>
              </a:ext>
            </a:extLst>
          </p:cNvPr>
          <p:cNvSpPr/>
          <p:nvPr/>
        </p:nvSpPr>
        <p:spPr>
          <a:xfrm>
            <a:off x="1652850" y="290843"/>
            <a:ext cx="11653471" cy="2233010"/>
          </a:xfrm>
          <a:custGeom>
            <a:avLst/>
            <a:gdLst/>
            <a:ahLst/>
            <a:cxnLst/>
            <a:rect l="l" t="t" r="r" b="b"/>
            <a:pathLst>
              <a:path w="9699658" h="3103890">
                <a:moveTo>
                  <a:pt x="0" y="0"/>
                </a:moveTo>
                <a:lnTo>
                  <a:pt x="9699657" y="0"/>
                </a:lnTo>
                <a:lnTo>
                  <a:pt x="9699657" y="3103891"/>
                </a:lnTo>
                <a:lnTo>
                  <a:pt x="0" y="3103891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" name="Freeform 2"/>
          <p:cNvSpPr/>
          <p:nvPr/>
        </p:nvSpPr>
        <p:spPr>
          <a:xfrm rot="-6381483">
            <a:off x="-4869834" y="4550007"/>
            <a:ext cx="7814999" cy="12245725"/>
          </a:xfrm>
          <a:custGeom>
            <a:avLst/>
            <a:gdLst/>
            <a:ahLst/>
            <a:cxnLst/>
            <a:rect l="l" t="t" r="r" b="b"/>
            <a:pathLst>
              <a:path w="7814999" h="12245725">
                <a:moveTo>
                  <a:pt x="0" y="0"/>
                </a:moveTo>
                <a:lnTo>
                  <a:pt x="7814999" y="0"/>
                </a:lnTo>
                <a:lnTo>
                  <a:pt x="7814999" y="12245725"/>
                </a:lnTo>
                <a:lnTo>
                  <a:pt x="0" y="12245725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 rot="-7457531">
            <a:off x="1417465" y="7936608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7" y="0"/>
                </a:lnTo>
                <a:lnTo>
                  <a:pt x="1602407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4817094" y="1504333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13972144" y="-2359308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/>
          <p:nvPr/>
        </p:nvSpPr>
        <p:spPr>
          <a:xfrm flipH="1" flipV="1">
            <a:off x="9473128" y="8267700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TextBox 5">
            <a:extLst>
              <a:ext uri="{FF2B5EF4-FFF2-40B4-BE49-F238E27FC236}">
                <a16:creationId xmlns:a16="http://schemas.microsoft.com/office/drawing/2014/main" id="{0E3BF90E-DE0F-8745-D1F5-A267EA26FEC9}"/>
              </a:ext>
            </a:extLst>
          </p:cNvPr>
          <p:cNvSpPr txBox="1"/>
          <p:nvPr/>
        </p:nvSpPr>
        <p:spPr>
          <a:xfrm rot="-166726">
            <a:off x="1509595" y="712605"/>
            <a:ext cx="11939982" cy="124149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0919"/>
              </a:lnSpc>
              <a:spcBef>
                <a:spcPct val="0"/>
              </a:spcBef>
            </a:pPr>
            <a:r>
              <a:rPr lang="en-US" sz="6000" b="1" spc="304" dirty="0">
                <a:solidFill>
                  <a:srgbClr val="FF0000"/>
                </a:solidFill>
                <a:latin typeface="Comic Sans MS" panose="030F0702030302020204" pitchFamily="66" charset="0"/>
              </a:rPr>
              <a:t>What did you hear?</a:t>
            </a:r>
          </a:p>
        </p:txBody>
      </p:sp>
      <p:pic>
        <p:nvPicPr>
          <p:cNvPr id="11" name="Guess the instrument sound.">
            <a:hlinkClick r:id="" action="ppaction://media"/>
            <a:extLst>
              <a:ext uri="{FF2B5EF4-FFF2-40B4-BE49-F238E27FC236}">
                <a16:creationId xmlns:a16="http://schemas.microsoft.com/office/drawing/2014/main" id="{EE3622E3-38A9-7017-E72A-67B02A88ACA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8592" end="130098.375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-1409362" y="4457700"/>
            <a:ext cx="965200" cy="9652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A81BCF19-9478-2C05-1196-85F785AE44FF}"/>
              </a:ext>
            </a:extLst>
          </p:cNvPr>
          <p:cNvSpPr/>
          <p:nvPr/>
        </p:nvSpPr>
        <p:spPr>
          <a:xfrm>
            <a:off x="12649201" y="4991100"/>
            <a:ext cx="4203312" cy="1593233"/>
          </a:xfrm>
          <a:prstGeom prst="round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002060"/>
                </a:solidFill>
                <a:latin typeface="Comic Sans MS" panose="030F0702030302020204" pitchFamily="66" charset="0"/>
              </a:rPr>
              <a:t>piano</a:t>
            </a:r>
          </a:p>
        </p:txBody>
      </p:sp>
    </p:spTree>
    <p:extLst>
      <p:ext uri="{BB962C8B-B14F-4D97-AF65-F5344CB8AC3E}">
        <p14:creationId xmlns:p14="http://schemas.microsoft.com/office/powerpoint/2010/main" val="242460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023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0556E-6 -1.23457E-6 L -0.86554 0.07191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281" y="359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1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6000" b="-3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>
            <a:extLst>
              <a:ext uri="{FF2B5EF4-FFF2-40B4-BE49-F238E27FC236}">
                <a16:creationId xmlns:a16="http://schemas.microsoft.com/office/drawing/2014/main" id="{573D055C-C159-7FCB-3606-913F11F1D2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27172">
            <a:off x="14515862" y="-841863"/>
            <a:ext cx="1847850" cy="2826727"/>
          </a:xfrm>
          <a:prstGeom prst="rect">
            <a:avLst/>
          </a:prstGeom>
        </p:spPr>
      </p:pic>
      <p:sp>
        <p:nvSpPr>
          <p:cNvPr id="4" name="Freeform 4"/>
          <p:cNvSpPr/>
          <p:nvPr/>
        </p:nvSpPr>
        <p:spPr>
          <a:xfrm rot="2649649">
            <a:off x="16757717" y="759675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527183ED-BE43-D289-5979-3FF4686DC9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-190500"/>
            <a:ext cx="1847850" cy="245745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46214F41-6AE0-A15F-77A3-E384CF29AF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8680" y="-250341"/>
            <a:ext cx="1847850" cy="245745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F7AAF907-9BE4-F9C0-1D54-48563D91A5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230" y="-446801"/>
            <a:ext cx="1847850" cy="245745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4A863901-6E6D-5FB6-BB20-BE8918EA2B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1836" y="604187"/>
            <a:ext cx="1847850" cy="245745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EA26ACF-2385-7659-E192-16C3C920B9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5543" y="-468086"/>
            <a:ext cx="1847850" cy="245745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0EAD2D54-BD87-E7E5-990C-CA6F8C8E36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3911" y="604187"/>
            <a:ext cx="1847850" cy="245745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D4D365C9-3C6B-C4DB-B719-3F84AED75A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7901" y="-737364"/>
            <a:ext cx="1847850" cy="245745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EAE685E5-92D4-B18E-A844-99591AD4DD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606" y="-21167"/>
            <a:ext cx="12192000" cy="9477375"/>
          </a:xfrm>
          <a:prstGeom prst="rect">
            <a:avLst/>
          </a:prstGeom>
        </p:spPr>
      </p:pic>
      <p:sp>
        <p:nvSpPr>
          <p:cNvPr id="34" name="Freeform 4">
            <a:extLst>
              <a:ext uri="{FF2B5EF4-FFF2-40B4-BE49-F238E27FC236}">
                <a16:creationId xmlns:a16="http://schemas.microsoft.com/office/drawing/2014/main" id="{58AAFCF7-8ACC-0989-9722-6F9CFA976480}"/>
              </a:ext>
            </a:extLst>
          </p:cNvPr>
          <p:cNvSpPr/>
          <p:nvPr/>
        </p:nvSpPr>
        <p:spPr>
          <a:xfrm rot="20052364">
            <a:off x="15280295" y="8559774"/>
            <a:ext cx="1626346" cy="2257765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B1D757DF-41FF-3232-71CB-410A69E9F73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7118" y="9030891"/>
            <a:ext cx="2697224" cy="2030728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8B73ECF5-D8FD-7FE1-EA45-4F05BBAA3CA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066" y="9030891"/>
            <a:ext cx="2697224" cy="2030728"/>
          </a:xfrm>
          <a:prstGeom prst="rect">
            <a:avLst/>
          </a:prstGeom>
        </p:spPr>
      </p:pic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4146718F-08CD-6D4A-CDA6-F5BF3EC5C3C3}"/>
              </a:ext>
            </a:extLst>
          </p:cNvPr>
          <p:cNvSpPr/>
          <p:nvPr/>
        </p:nvSpPr>
        <p:spPr>
          <a:xfrm>
            <a:off x="8763000" y="2174596"/>
            <a:ext cx="8955727" cy="5201606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4000" b="1" dirty="0">
                <a:solidFill>
                  <a:srgbClr val="FF0000"/>
                </a:solidFill>
                <a:latin typeface="Comic Sans MS" panose="030F0702030302020204" pitchFamily="66" charset="0"/>
              </a:rPr>
              <a:t>Look and say.</a:t>
            </a:r>
          </a:p>
          <a:p>
            <a:r>
              <a:rPr lang="en-US" sz="4000" b="1" dirty="0">
                <a:solidFill>
                  <a:srgbClr val="FF0000"/>
                </a:solidFill>
                <a:latin typeface="Comic Sans MS" panose="030F0702030302020204" pitchFamily="66" charset="0"/>
              </a:rPr>
              <a:t>Answer the questions.</a:t>
            </a:r>
          </a:p>
          <a:p>
            <a:endParaRPr lang="en-US" sz="4000" dirty="0">
              <a:latin typeface="Comic Sans MS" panose="030F0702030302020204" pitchFamily="66" charset="0"/>
            </a:endParaRPr>
          </a:p>
          <a:p>
            <a:r>
              <a:rPr lang="en-US" sz="4000" dirty="0">
                <a:solidFill>
                  <a:srgbClr val="002060"/>
                </a:solidFill>
                <a:latin typeface="Comic Sans MS" panose="030F0702030302020204" pitchFamily="66" charset="0"/>
              </a:rPr>
              <a:t>1. What is this person doing?</a:t>
            </a:r>
          </a:p>
          <a:p>
            <a:pPr marL="742950" indent="-742950">
              <a:buAutoNum type="arabicPeriod"/>
            </a:pPr>
            <a:endParaRPr lang="en-US" sz="4000" dirty="0">
              <a:solidFill>
                <a:srgbClr val="002060"/>
              </a:solidFill>
              <a:latin typeface="Comic Sans MS" panose="030F0702030302020204" pitchFamily="66" charset="0"/>
            </a:endParaRPr>
          </a:p>
          <a:p>
            <a:r>
              <a:rPr lang="en-US" sz="4000" dirty="0">
                <a:solidFill>
                  <a:srgbClr val="002060"/>
                </a:solidFill>
                <a:latin typeface="Comic Sans MS" panose="030F0702030302020204" pitchFamily="66" charset="0"/>
              </a:rPr>
              <a:t>2. Would you like to do something like this?</a:t>
            </a:r>
          </a:p>
        </p:txBody>
      </p:sp>
      <p:sp>
        <p:nvSpPr>
          <p:cNvPr id="40" name="Freeform 4">
            <a:extLst>
              <a:ext uri="{FF2B5EF4-FFF2-40B4-BE49-F238E27FC236}">
                <a16:creationId xmlns:a16="http://schemas.microsoft.com/office/drawing/2014/main" id="{C2145F00-9394-974B-B0BD-903FF897FAAD}"/>
              </a:ext>
            </a:extLst>
          </p:cNvPr>
          <p:cNvSpPr/>
          <p:nvPr/>
        </p:nvSpPr>
        <p:spPr>
          <a:xfrm>
            <a:off x="5265751" y="7801836"/>
            <a:ext cx="12424486" cy="1629124"/>
          </a:xfrm>
          <a:custGeom>
            <a:avLst/>
            <a:gdLst/>
            <a:ahLst/>
            <a:cxnLst/>
            <a:rect l="l" t="t" r="r" b="b"/>
            <a:pathLst>
              <a:path w="9699658" h="3103890">
                <a:moveTo>
                  <a:pt x="0" y="0"/>
                </a:moveTo>
                <a:lnTo>
                  <a:pt x="9699657" y="0"/>
                </a:lnTo>
                <a:lnTo>
                  <a:pt x="9699657" y="3103891"/>
                </a:lnTo>
                <a:lnTo>
                  <a:pt x="0" y="310389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094BA69-59F4-9ED4-7DBC-2D5A461CD050}"/>
              </a:ext>
            </a:extLst>
          </p:cNvPr>
          <p:cNvSpPr txBox="1"/>
          <p:nvPr/>
        </p:nvSpPr>
        <p:spPr>
          <a:xfrm>
            <a:off x="5364903" y="7598155"/>
            <a:ext cx="11605893" cy="12565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10919"/>
              </a:lnSpc>
              <a:spcBef>
                <a:spcPct val="0"/>
              </a:spcBef>
            </a:pPr>
            <a:r>
              <a:rPr lang="en-US" sz="3600" b="1" spc="304" dirty="0">
                <a:solidFill>
                  <a:srgbClr val="002060"/>
                </a:solidFill>
                <a:latin typeface="Comic Sans MS" panose="030F0702030302020204" pitchFamily="66" charset="0"/>
              </a:rPr>
              <a:t>An underwater rock-and-roll performance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E93CF2EF-0926-8CD8-7A7A-0D197C4B34F3}"/>
              </a:ext>
            </a:extLst>
          </p:cNvPr>
          <p:cNvSpPr/>
          <p:nvPr/>
        </p:nvSpPr>
        <p:spPr>
          <a:xfrm>
            <a:off x="8763000" y="3947585"/>
            <a:ext cx="8564337" cy="1498228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002060"/>
                </a:solidFill>
                <a:latin typeface="Comic Sans MS" panose="030F0702030302020204" pitchFamily="66" charset="0"/>
              </a:rPr>
              <a:t>What do you see in the picture? </a:t>
            </a:r>
          </a:p>
        </p:txBody>
      </p:sp>
    </p:spTree>
    <p:extLst>
      <p:ext uri="{BB962C8B-B14F-4D97-AF65-F5344CB8AC3E}">
        <p14:creationId xmlns:p14="http://schemas.microsoft.com/office/powerpoint/2010/main" val="958151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2" grpId="0"/>
      <p:bldP spid="4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7"/>
          <p:cNvSpPr/>
          <p:nvPr/>
        </p:nvSpPr>
        <p:spPr>
          <a:xfrm flipH="1" flipV="1">
            <a:off x="16076645" y="-712947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2365310" y="2890720"/>
                </a:moveTo>
                <a:lnTo>
                  <a:pt x="0" y="2890720"/>
                </a:lnTo>
                <a:lnTo>
                  <a:pt x="0" y="0"/>
                </a:lnTo>
                <a:lnTo>
                  <a:pt x="2365310" y="0"/>
                </a:lnTo>
                <a:lnTo>
                  <a:pt x="2365310" y="289072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TextBox 16"/>
          <p:cNvSpPr txBox="1"/>
          <p:nvPr/>
        </p:nvSpPr>
        <p:spPr>
          <a:xfrm>
            <a:off x="9365675" y="3702964"/>
            <a:ext cx="709778" cy="89472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6725"/>
              </a:lnSpc>
            </a:pPr>
            <a:r>
              <a:rPr lang="en-US" sz="6725">
                <a:solidFill>
                  <a:srgbClr val="B5838D"/>
                </a:solidFill>
                <a:latin typeface="Wedges"/>
              </a:rPr>
              <a:t>2.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11F3DAEA-31D6-FFDB-AE5A-8CB9908D164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18288000" cy="102870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2344EB1-8A50-AFE4-333A-516BBD790252}"/>
              </a:ext>
            </a:extLst>
          </p:cNvPr>
          <p:cNvSpPr txBox="1"/>
          <p:nvPr/>
        </p:nvSpPr>
        <p:spPr>
          <a:xfrm>
            <a:off x="327227" y="268130"/>
            <a:ext cx="63021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Comic Sans MS" panose="030F0702030302020204" pitchFamily="66" charset="0"/>
              </a:rPr>
              <a:t>1 </a:t>
            </a:r>
            <a:r>
              <a:rPr lang="en-US" sz="4000" b="1" dirty="0">
                <a:solidFill>
                  <a:srgbClr val="002060"/>
                </a:solidFill>
                <a:latin typeface="Comic Sans MS" panose="030F0702030302020204" pitchFamily="66" charset="0"/>
              </a:rPr>
              <a:t>Listen and read. 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004D610C-E2FA-B3E6-98CD-E9AD22E46D27}"/>
              </a:ext>
            </a:extLst>
          </p:cNvPr>
          <p:cNvSpPr/>
          <p:nvPr/>
        </p:nvSpPr>
        <p:spPr>
          <a:xfrm>
            <a:off x="14513022" y="335032"/>
            <a:ext cx="567977" cy="515675"/>
          </a:xfrm>
          <a:custGeom>
            <a:avLst/>
            <a:gdLst/>
            <a:ahLst/>
            <a:cxnLst/>
            <a:rect l="l" t="t" r="r" b="b"/>
            <a:pathLst>
              <a:path w="2439707" h="2151378">
                <a:moveTo>
                  <a:pt x="0" y="0"/>
                </a:moveTo>
                <a:lnTo>
                  <a:pt x="2439708" y="0"/>
                </a:lnTo>
                <a:lnTo>
                  <a:pt x="2439708" y="2151378"/>
                </a:lnTo>
                <a:lnTo>
                  <a:pt x="0" y="2151378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120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37BA0BF-A1F5-8877-938E-F98E6DF1EA27}"/>
              </a:ext>
            </a:extLst>
          </p:cNvPr>
          <p:cNvSpPr/>
          <p:nvPr/>
        </p:nvSpPr>
        <p:spPr>
          <a:xfrm>
            <a:off x="9720564" y="1623937"/>
            <a:ext cx="8305800" cy="8444871"/>
          </a:xfrm>
          <a:prstGeom prst="roundRect">
            <a:avLst/>
          </a:prstGeom>
          <a:solidFill>
            <a:srgbClr val="FFFFCC"/>
          </a:solidFill>
          <a:ln>
            <a:solidFill>
              <a:srgbClr val="FFFFCC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3200" dirty="0" err="1">
                <a:solidFill>
                  <a:srgbClr val="002060"/>
                </a:solidFill>
                <a:latin typeface="Comic Sans MS" panose="030F0702030302020204" pitchFamily="66" charset="0"/>
              </a:rPr>
              <a:t>Cinecittà</a:t>
            </a:r>
            <a:r>
              <a:rPr lang="en-US" sz="3200" dirty="0">
                <a:solidFill>
                  <a:srgbClr val="002060"/>
                </a:solidFill>
                <a:latin typeface="Comic Sans MS" panose="030F0702030302020204" pitchFamily="66" charset="0"/>
              </a:rPr>
              <a:t> is a film studio near Rome, Italy. It’s a large film studio in Europe. At </a:t>
            </a:r>
            <a:r>
              <a:rPr lang="en-US" sz="3200" dirty="0" err="1">
                <a:solidFill>
                  <a:srgbClr val="002060"/>
                </a:solidFill>
                <a:latin typeface="Comic Sans MS" panose="030F0702030302020204" pitchFamily="66" charset="0"/>
              </a:rPr>
              <a:t>Cinecittà</a:t>
            </a:r>
            <a:r>
              <a:rPr lang="en-US" sz="3200" dirty="0">
                <a:solidFill>
                  <a:srgbClr val="002060"/>
                </a:solidFill>
                <a:latin typeface="Comic Sans MS" panose="030F0702030302020204" pitchFamily="66" charset="0"/>
              </a:rPr>
              <a:t>, people make films, TV shows and adverts. The studio opened in 1937. The famous Italian film director, Federico Fellini, made  many films at </a:t>
            </a:r>
            <a:r>
              <a:rPr lang="en-US" sz="3200" dirty="0" err="1">
                <a:solidFill>
                  <a:srgbClr val="002060"/>
                </a:solidFill>
                <a:latin typeface="Comic Sans MS" panose="030F0702030302020204" pitchFamily="66" charset="0"/>
              </a:rPr>
              <a:t>Cinecittà</a:t>
            </a:r>
            <a:r>
              <a:rPr lang="en-US" sz="3200" dirty="0">
                <a:solidFill>
                  <a:srgbClr val="002060"/>
                </a:solidFill>
                <a:latin typeface="Comic Sans MS" panose="030F0702030302020204" pitchFamily="66" charset="0"/>
              </a:rPr>
              <a:t>. Many  famous American films came from this studio, too. In 2011, </a:t>
            </a:r>
            <a:r>
              <a:rPr lang="en-US" sz="3200" dirty="0" err="1">
                <a:solidFill>
                  <a:srgbClr val="002060"/>
                </a:solidFill>
                <a:latin typeface="Comic Sans MS" panose="030F0702030302020204" pitchFamily="66" charset="0"/>
              </a:rPr>
              <a:t>Cinecittà</a:t>
            </a:r>
            <a:r>
              <a:rPr lang="en-US" sz="3200" dirty="0">
                <a:solidFill>
                  <a:srgbClr val="002060"/>
                </a:solidFill>
                <a:latin typeface="Comic Sans MS" panose="030F0702030302020204" pitchFamily="66" charset="0"/>
              </a:rPr>
              <a:t> opened to the public for tours. Today, you can visit the studios and walk around the sets. You can see costumes and watch films there. You may even see a famous actor or director during your visit. Be sure to get an autograph! </a:t>
            </a:r>
          </a:p>
        </p:txBody>
      </p:sp>
      <p:pic>
        <p:nvPicPr>
          <p:cNvPr id="5" name="Track 10.1">
            <a:hlinkClick r:id="" action="ppaction://media"/>
            <a:extLst>
              <a:ext uri="{FF2B5EF4-FFF2-40B4-BE49-F238E27FC236}">
                <a16:creationId xmlns:a16="http://schemas.microsoft.com/office/drawing/2014/main" id="{EFE5D3DD-9AE3-D09B-57BF-C5BF7F3D573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536001" y="2172330"/>
            <a:ext cx="1134653" cy="1134653"/>
          </a:xfrm>
          <a:prstGeom prst="rect">
            <a:avLst/>
          </a:prstGeom>
        </p:spPr>
      </p:pic>
      <p:sp>
        <p:nvSpPr>
          <p:cNvPr id="10" name="Speech Bubble: Rectangle with Corners Rounded 9">
            <a:extLst>
              <a:ext uri="{FF2B5EF4-FFF2-40B4-BE49-F238E27FC236}">
                <a16:creationId xmlns:a16="http://schemas.microsoft.com/office/drawing/2014/main" id="{B39E4930-A69C-3221-5AD7-7E9D7CD85E08}"/>
              </a:ext>
            </a:extLst>
          </p:cNvPr>
          <p:cNvSpPr/>
          <p:nvPr/>
        </p:nvSpPr>
        <p:spPr>
          <a:xfrm>
            <a:off x="225269" y="1814214"/>
            <a:ext cx="9458928" cy="1264906"/>
          </a:xfrm>
          <a:prstGeom prst="wedgeRoundRectCallout">
            <a:avLst>
              <a:gd name="adj1" fmla="val -27462"/>
              <a:gd name="adj2" fmla="val 128868"/>
              <a:gd name="adj3" fmla="val 1666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E0072D-64D4-1633-BE06-A7CEA287BB85}"/>
              </a:ext>
            </a:extLst>
          </p:cNvPr>
          <p:cNvSpPr txBox="1"/>
          <p:nvPr/>
        </p:nvSpPr>
        <p:spPr>
          <a:xfrm>
            <a:off x="5007675" y="268130"/>
            <a:ext cx="94257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002060"/>
                </a:solidFill>
                <a:latin typeface="Comic Sans MS" panose="030F0702030302020204" pitchFamily="66" charset="0"/>
              </a:rPr>
              <a:t>When did the studio open for tours?</a:t>
            </a:r>
            <a:endParaRPr lang="en-US" sz="4000" dirty="0"/>
          </a:p>
        </p:txBody>
      </p:sp>
      <p:sp>
        <p:nvSpPr>
          <p:cNvPr id="11" name="Flowchart: Alternate Process 10">
            <a:extLst>
              <a:ext uri="{FF2B5EF4-FFF2-40B4-BE49-F238E27FC236}">
                <a16:creationId xmlns:a16="http://schemas.microsoft.com/office/drawing/2014/main" id="{0ABA6D39-A243-754B-2A1F-0CB3475DEB35}"/>
              </a:ext>
            </a:extLst>
          </p:cNvPr>
          <p:cNvSpPr/>
          <p:nvPr/>
        </p:nvSpPr>
        <p:spPr>
          <a:xfrm>
            <a:off x="4072468" y="4889100"/>
            <a:ext cx="3568543" cy="990600"/>
          </a:xfrm>
          <a:prstGeom prst="flowChartAlternateProcess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002060"/>
                </a:solidFill>
                <a:latin typeface="Comic Sans MS" panose="030F0702030302020204" pitchFamily="66" charset="0"/>
              </a:rPr>
              <a:t>In 2011.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6289214-CE74-5CFC-0A25-99EB2AC061D3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48851"/>
          <a:stretch/>
        </p:blipFill>
        <p:spPr>
          <a:xfrm>
            <a:off x="-219975" y="4150328"/>
            <a:ext cx="3568542" cy="7230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6199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116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82716E-6 L -0.25773 0.18025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1" y="9012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0" grpId="0" animBg="1"/>
      <p:bldP spid="8" grpId="0"/>
      <p:bldP spid="1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1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3">
            <a:extLst>
              <a:ext uri="{FF2B5EF4-FFF2-40B4-BE49-F238E27FC236}">
                <a16:creationId xmlns:a16="http://schemas.microsoft.com/office/drawing/2014/main" id="{6B7C069D-A2D5-EDAE-F690-44B5A4F59748}"/>
              </a:ext>
            </a:extLst>
          </p:cNvPr>
          <p:cNvGrpSpPr/>
          <p:nvPr/>
        </p:nvGrpSpPr>
        <p:grpSpPr>
          <a:xfrm>
            <a:off x="1435397" y="1173676"/>
            <a:ext cx="15417205" cy="7978173"/>
            <a:chOff x="0" y="0"/>
            <a:chExt cx="4218789" cy="1883033"/>
          </a:xfrm>
        </p:grpSpPr>
        <p:sp>
          <p:nvSpPr>
            <p:cNvPr id="29" name="Freeform 4">
              <a:extLst>
                <a:ext uri="{FF2B5EF4-FFF2-40B4-BE49-F238E27FC236}">
                  <a16:creationId xmlns:a16="http://schemas.microsoft.com/office/drawing/2014/main" id="{E44DE247-9B32-64CF-8D8C-1724C5B0B314}"/>
                </a:ext>
              </a:extLst>
            </p:cNvPr>
            <p:cNvSpPr/>
            <p:nvPr/>
          </p:nvSpPr>
          <p:spPr>
            <a:xfrm>
              <a:off x="0" y="0"/>
              <a:ext cx="4218789" cy="1883033"/>
            </a:xfrm>
            <a:custGeom>
              <a:avLst/>
              <a:gdLst/>
              <a:ahLst/>
              <a:cxnLst/>
              <a:rect l="l" t="t" r="r" b="b"/>
              <a:pathLst>
                <a:path w="4218789" h="1883033">
                  <a:moveTo>
                    <a:pt x="24649" y="0"/>
                  </a:moveTo>
                  <a:lnTo>
                    <a:pt x="4194140" y="0"/>
                  </a:lnTo>
                  <a:cubicBezTo>
                    <a:pt x="4200677" y="0"/>
                    <a:pt x="4206947" y="2597"/>
                    <a:pt x="4211569" y="7220"/>
                  </a:cubicBezTo>
                  <a:cubicBezTo>
                    <a:pt x="4216192" y="11842"/>
                    <a:pt x="4218789" y="18112"/>
                    <a:pt x="4218789" y="24649"/>
                  </a:cubicBezTo>
                  <a:lnTo>
                    <a:pt x="4218789" y="1858384"/>
                  </a:lnTo>
                  <a:cubicBezTo>
                    <a:pt x="4218789" y="1864921"/>
                    <a:pt x="4216192" y="1871191"/>
                    <a:pt x="4211569" y="1875813"/>
                  </a:cubicBezTo>
                  <a:cubicBezTo>
                    <a:pt x="4206947" y="1880436"/>
                    <a:pt x="4200677" y="1883033"/>
                    <a:pt x="4194140" y="1883033"/>
                  </a:cubicBezTo>
                  <a:lnTo>
                    <a:pt x="24649" y="1883033"/>
                  </a:lnTo>
                  <a:cubicBezTo>
                    <a:pt x="18112" y="1883033"/>
                    <a:pt x="11842" y="1880436"/>
                    <a:pt x="7220" y="1875813"/>
                  </a:cubicBezTo>
                  <a:cubicBezTo>
                    <a:pt x="2597" y="1871191"/>
                    <a:pt x="0" y="1864921"/>
                    <a:pt x="0" y="1858384"/>
                  </a:cubicBezTo>
                  <a:lnTo>
                    <a:pt x="0" y="24649"/>
                  </a:lnTo>
                  <a:cubicBezTo>
                    <a:pt x="0" y="18112"/>
                    <a:pt x="2597" y="11842"/>
                    <a:pt x="7220" y="7220"/>
                  </a:cubicBezTo>
                  <a:cubicBezTo>
                    <a:pt x="11842" y="2597"/>
                    <a:pt x="18112" y="0"/>
                    <a:pt x="2464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76200" cap="rnd">
              <a:solidFill>
                <a:srgbClr val="462718"/>
              </a:solidFill>
              <a:prstDash val="solid"/>
              <a:rou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TextBox 5">
              <a:extLst>
                <a:ext uri="{FF2B5EF4-FFF2-40B4-BE49-F238E27FC236}">
                  <a16:creationId xmlns:a16="http://schemas.microsoft.com/office/drawing/2014/main" id="{091BE334-FC9D-7558-F675-0686523B3446}"/>
                </a:ext>
              </a:extLst>
            </p:cNvPr>
            <p:cNvSpPr txBox="1"/>
            <p:nvPr/>
          </p:nvSpPr>
          <p:spPr>
            <a:xfrm>
              <a:off x="0" y="0"/>
              <a:ext cx="4218789" cy="1883033"/>
            </a:xfrm>
            <a:prstGeom prst="rect">
              <a:avLst/>
            </a:prstGeom>
          </p:spPr>
          <p:txBody>
            <a:bodyPr lIns="50800" tIns="50800" rIns="50800" bIns="50800" rtlCol="0" anchor="ctr"/>
            <a:lstStyle/>
            <a:p>
              <a:pPr algn="ctr">
                <a:lnSpc>
                  <a:spcPts val="2851"/>
                </a:lnSpc>
              </a:pPr>
              <a:endParaRPr>
                <a:solidFill>
                  <a:srgbClr val="002060"/>
                </a:solidFill>
              </a:endParaRPr>
            </a:p>
          </p:txBody>
        </p:sp>
      </p:grpSp>
      <p:sp>
        <p:nvSpPr>
          <p:cNvPr id="4" name="Freeform 4"/>
          <p:cNvSpPr/>
          <p:nvPr/>
        </p:nvSpPr>
        <p:spPr>
          <a:xfrm rot="-7457531">
            <a:off x="1137924" y="6846681"/>
            <a:ext cx="1602407" cy="1787901"/>
          </a:xfrm>
          <a:custGeom>
            <a:avLst/>
            <a:gdLst/>
            <a:ahLst/>
            <a:cxnLst/>
            <a:rect l="l" t="t" r="r" b="b"/>
            <a:pathLst>
              <a:path w="1602407" h="1787901">
                <a:moveTo>
                  <a:pt x="0" y="0"/>
                </a:moveTo>
                <a:lnTo>
                  <a:pt x="1602406" y="0"/>
                </a:lnTo>
                <a:lnTo>
                  <a:pt x="1602406" y="1787901"/>
                </a:lnTo>
                <a:lnTo>
                  <a:pt x="0" y="1787901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 rot="-7457531">
            <a:off x="14804382" y="584770"/>
            <a:ext cx="1648316" cy="1839126"/>
          </a:xfrm>
          <a:custGeom>
            <a:avLst/>
            <a:gdLst/>
            <a:ahLst/>
            <a:cxnLst/>
            <a:rect l="l" t="t" r="r" b="b"/>
            <a:pathLst>
              <a:path w="1648316" h="1839126">
                <a:moveTo>
                  <a:pt x="0" y="0"/>
                </a:moveTo>
                <a:lnTo>
                  <a:pt x="1648317" y="0"/>
                </a:lnTo>
                <a:lnTo>
                  <a:pt x="1648317" y="1839126"/>
                </a:lnTo>
                <a:lnTo>
                  <a:pt x="0" y="1839126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 rot="3849820">
            <a:off x="14848576" y="7605376"/>
            <a:ext cx="1792971" cy="3071470"/>
          </a:xfrm>
          <a:custGeom>
            <a:avLst/>
            <a:gdLst/>
            <a:ahLst/>
            <a:cxnLst/>
            <a:rect l="l" t="t" r="r" b="b"/>
            <a:pathLst>
              <a:path w="1792971" h="3071470">
                <a:moveTo>
                  <a:pt x="0" y="0"/>
                </a:moveTo>
                <a:lnTo>
                  <a:pt x="1792970" y="0"/>
                </a:lnTo>
                <a:lnTo>
                  <a:pt x="1792970" y="3071471"/>
                </a:lnTo>
                <a:lnTo>
                  <a:pt x="0" y="3071471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 flipH="1" flipV="1">
            <a:off x="16076645" y="-712947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2365310" y="2890720"/>
                </a:moveTo>
                <a:lnTo>
                  <a:pt x="0" y="2890720"/>
                </a:lnTo>
                <a:lnTo>
                  <a:pt x="0" y="0"/>
                </a:lnTo>
                <a:lnTo>
                  <a:pt x="2365310" y="0"/>
                </a:lnTo>
                <a:lnTo>
                  <a:pt x="2365310" y="289072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-196826" y="7782149"/>
            <a:ext cx="2365310" cy="2890720"/>
          </a:xfrm>
          <a:custGeom>
            <a:avLst/>
            <a:gdLst/>
            <a:ahLst/>
            <a:cxnLst/>
            <a:rect l="l" t="t" r="r" b="b"/>
            <a:pathLst>
              <a:path w="2365310" h="2890720">
                <a:moveTo>
                  <a:pt x="0" y="0"/>
                </a:moveTo>
                <a:lnTo>
                  <a:pt x="2365310" y="0"/>
                </a:lnTo>
                <a:lnTo>
                  <a:pt x="2365310" y="2890720"/>
                </a:lnTo>
                <a:lnTo>
                  <a:pt x="0" y="289072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-962334" y="9664559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/>
          <p:nvPr/>
        </p:nvSpPr>
        <p:spPr>
          <a:xfrm>
            <a:off x="-3863796" y="1701904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0" y="0"/>
                </a:moveTo>
                <a:lnTo>
                  <a:pt x="5802923" y="0"/>
                </a:lnTo>
                <a:lnTo>
                  <a:pt x="5802923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6" name="Freeform 16"/>
          <p:cNvSpPr/>
          <p:nvPr/>
        </p:nvSpPr>
        <p:spPr>
          <a:xfrm flipH="1" flipV="1">
            <a:off x="17259300" y="7351958"/>
            <a:ext cx="5802923" cy="4114800"/>
          </a:xfrm>
          <a:custGeom>
            <a:avLst/>
            <a:gdLst/>
            <a:ahLst/>
            <a:cxnLst/>
            <a:rect l="l" t="t" r="r" b="b"/>
            <a:pathLst>
              <a:path w="5802923" h="4114800">
                <a:moveTo>
                  <a:pt x="5802923" y="4114800"/>
                </a:moveTo>
                <a:lnTo>
                  <a:pt x="0" y="4114800"/>
                </a:lnTo>
                <a:lnTo>
                  <a:pt x="0" y="0"/>
                </a:lnTo>
                <a:lnTo>
                  <a:pt x="5802923" y="0"/>
                </a:lnTo>
                <a:lnTo>
                  <a:pt x="5802923" y="4114800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7" name="Freeform 17"/>
          <p:cNvSpPr/>
          <p:nvPr/>
        </p:nvSpPr>
        <p:spPr>
          <a:xfrm>
            <a:off x="-3140600" y="-787260"/>
            <a:ext cx="7315200" cy="3604399"/>
          </a:xfrm>
          <a:custGeom>
            <a:avLst/>
            <a:gdLst/>
            <a:ahLst/>
            <a:cxnLst/>
            <a:rect l="l" t="t" r="r" b="b"/>
            <a:pathLst>
              <a:path w="7315200" h="3604399">
                <a:moveTo>
                  <a:pt x="0" y="0"/>
                </a:moveTo>
                <a:lnTo>
                  <a:pt x="7315200" y="0"/>
                </a:lnTo>
                <a:lnTo>
                  <a:pt x="7315200" y="3604399"/>
                </a:lnTo>
                <a:lnTo>
                  <a:pt x="0" y="3604399"/>
                </a:lnTo>
                <a:lnTo>
                  <a:pt x="0" y="0"/>
                </a:lnTo>
                <a:close/>
              </a:path>
            </a:pathLst>
          </a:custGeom>
          <a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1" name="Freeform 48">
            <a:extLst>
              <a:ext uri="{FF2B5EF4-FFF2-40B4-BE49-F238E27FC236}">
                <a16:creationId xmlns:a16="http://schemas.microsoft.com/office/drawing/2014/main" id="{29BA9B38-2A02-FC21-5D5A-E645B0F671E1}"/>
              </a:ext>
            </a:extLst>
          </p:cNvPr>
          <p:cNvSpPr/>
          <p:nvPr/>
        </p:nvSpPr>
        <p:spPr>
          <a:xfrm rot="-202677">
            <a:off x="16030108" y="845364"/>
            <a:ext cx="1028063" cy="1014978"/>
          </a:xfrm>
          <a:custGeom>
            <a:avLst/>
            <a:gdLst/>
            <a:ahLst/>
            <a:cxnLst/>
            <a:rect l="l" t="t" r="r" b="b"/>
            <a:pathLst>
              <a:path w="1028063" h="1014978">
                <a:moveTo>
                  <a:pt x="0" y="0"/>
                </a:moveTo>
                <a:lnTo>
                  <a:pt x="1028063" y="0"/>
                </a:lnTo>
                <a:lnTo>
                  <a:pt x="1028063" y="1014978"/>
                </a:lnTo>
                <a:lnTo>
                  <a:pt x="0" y="1014978"/>
                </a:lnTo>
                <a:lnTo>
                  <a:pt x="0" y="0"/>
                </a:lnTo>
                <a:close/>
              </a:path>
            </a:pathLst>
          </a:custGeom>
          <a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a:blipFill>
          <a:ln cap="sq">
            <a:noFill/>
            <a:prstDash val="solid"/>
            <a:miter/>
          </a:ln>
        </p:spPr>
        <p:txBody>
          <a:bodyPr/>
          <a:lstStyle/>
          <a:p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0D4CC11D-7A81-F5EE-255C-29043C1E2771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7940" y="7521643"/>
            <a:ext cx="3180060" cy="2687151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61707415-3789-692E-B2EC-D855B59D168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1587"/>
            <a:ext cx="5134029" cy="1344905"/>
          </a:xfrm>
          <a:prstGeom prst="rect">
            <a:avLst/>
          </a:prstGeom>
        </p:spPr>
      </p:pic>
      <p:sp>
        <p:nvSpPr>
          <p:cNvPr id="38" name="Freeform 9">
            <a:extLst>
              <a:ext uri="{FF2B5EF4-FFF2-40B4-BE49-F238E27FC236}">
                <a16:creationId xmlns:a16="http://schemas.microsoft.com/office/drawing/2014/main" id="{F7905F06-E304-9846-87F3-048D4EA3512C}"/>
              </a:ext>
            </a:extLst>
          </p:cNvPr>
          <p:cNvSpPr/>
          <p:nvPr/>
        </p:nvSpPr>
        <p:spPr>
          <a:xfrm rot="114403">
            <a:off x="2271421" y="8335721"/>
            <a:ext cx="2221120" cy="1899348"/>
          </a:xfrm>
          <a:custGeom>
            <a:avLst/>
            <a:gdLst/>
            <a:ahLst/>
            <a:cxnLst/>
            <a:rect l="l" t="t" r="r" b="b"/>
            <a:pathLst>
              <a:path w="4128846" h="3715961">
                <a:moveTo>
                  <a:pt x="0" y="0"/>
                </a:moveTo>
                <a:lnTo>
                  <a:pt x="4128846" y="0"/>
                </a:lnTo>
                <a:lnTo>
                  <a:pt x="4128846" y="3715961"/>
                </a:lnTo>
                <a:lnTo>
                  <a:pt x="0" y="3715961"/>
                </a:lnTo>
                <a:lnTo>
                  <a:pt x="0" y="0"/>
                </a:lnTo>
                <a:close/>
              </a:path>
            </a:pathLst>
          </a:custGeom>
          <a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5545A4E8-33E1-6B5B-4088-148A29A2A662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3314" y="1607106"/>
            <a:ext cx="9532031" cy="711131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9DA75C20-30DA-16B4-1862-0EF17B92FFEC}"/>
              </a:ext>
            </a:extLst>
          </p:cNvPr>
          <p:cNvSpPr txBox="1"/>
          <p:nvPr/>
        </p:nvSpPr>
        <p:spPr>
          <a:xfrm>
            <a:off x="11095717" y="3782529"/>
            <a:ext cx="536348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0" b="1" i="1" dirty="0">
                <a:solidFill>
                  <a:srgbClr val="00B050"/>
                </a:solidFill>
                <a:latin typeface="Comic Sans MS" panose="030F0702030302020204" pitchFamily="66" charset="0"/>
              </a:rPr>
              <a:t>advert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49D7178-848B-4E17-6110-00BDCDF6A324}"/>
              </a:ext>
            </a:extLst>
          </p:cNvPr>
          <p:cNvSpPr txBox="1"/>
          <p:nvPr/>
        </p:nvSpPr>
        <p:spPr>
          <a:xfrm>
            <a:off x="11618747" y="5429325"/>
            <a:ext cx="4317421" cy="10926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6000" b="0" i="0" dirty="0">
                <a:solidFill>
                  <a:srgbClr val="002060"/>
                </a:solidFill>
                <a:effectLst/>
                <a:latin typeface="Comic Sans MS" panose="030F0702030302020204" pitchFamily="66" charset="0"/>
              </a:rPr>
              <a:t>/</a:t>
            </a:r>
            <a:r>
              <a:rPr lang="en-US" sz="6500" b="0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ˈ</a:t>
            </a:r>
            <a:r>
              <a:rPr lang="en-US" sz="6500" b="0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æd.vɜːt</a:t>
            </a:r>
            <a:r>
              <a:rPr lang="en-US" sz="6500" b="0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endParaRPr lang="en-US" sz="65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6" name="Track 10.2">
            <a:hlinkClick r:id="" action="ppaction://media"/>
            <a:extLst>
              <a:ext uri="{FF2B5EF4-FFF2-40B4-BE49-F238E27FC236}">
                <a16:creationId xmlns:a16="http://schemas.microsoft.com/office/drawing/2014/main" id="{108460ED-D373-9059-20BA-0D0FA06B61B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072" end="15581.2083"/>
                </p14:media>
              </p:ext>
            </p:extLst>
          </p:nvPr>
        </p:nvPicPr>
        <p:blipFill>
          <a:blip r:embed="rId25"/>
          <a:stretch>
            <a:fillRect/>
          </a:stretch>
        </p:blipFill>
        <p:spPr>
          <a:xfrm>
            <a:off x="-1532862" y="5297940"/>
            <a:ext cx="990703" cy="99070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6"/>
                </p:tgtEl>
              </p:cMediaNode>
            </p:audi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382" fill="hold"/>
                                        <p:tgtEl>
                                          <p:spTgt spid="4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</p:childTnLst>
        </p:cTn>
      </p:par>
    </p:tnLst>
    <p:bldLst>
      <p:bldP spid="42" grpId="0"/>
      <p:bldP spid="45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German Toy Route Minitheme Slidesgo">
  <a:themeElements>
    <a:clrScheme name="Simple Light">
      <a:dk1>
        <a:srgbClr val="3A3C4C"/>
      </a:dk1>
      <a:lt1>
        <a:srgbClr val="FFF6E6"/>
      </a:lt1>
      <a:dk2>
        <a:srgbClr val="EFDED4"/>
      </a:dk2>
      <a:lt2>
        <a:srgbClr val="CC6666"/>
      </a:lt2>
      <a:accent1>
        <a:srgbClr val="D7C2B5"/>
      </a:accent1>
      <a:accent2>
        <a:srgbClr val="BA8867"/>
      </a:accent2>
      <a:accent3>
        <a:srgbClr val="AED3D3"/>
      </a:accent3>
      <a:accent4>
        <a:srgbClr val="FFC05C"/>
      </a:accent4>
      <a:accent5>
        <a:srgbClr val="95A3D1"/>
      </a:accent5>
      <a:accent6>
        <a:srgbClr val="E5E5E5"/>
      </a:accent6>
      <a:hlink>
        <a:srgbClr val="3A3C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2794</TotalTime>
  <Words>375</Words>
  <Application>Microsoft Office PowerPoint</Application>
  <PresentationFormat>Tùy chỉnh</PresentationFormat>
  <Paragraphs>69</Paragraphs>
  <Slides>17</Slides>
  <Notes>6</Notes>
  <HiddenSlides>0</HiddenSlides>
  <MMClips>16</MMClips>
  <ScaleCrop>false</ScaleCrop>
  <HeadingPairs>
    <vt:vector size="6" baseType="variant">
      <vt:variant>
        <vt:lpstr>Phông được Dùng</vt:lpstr>
      </vt:variant>
      <vt:variant>
        <vt:i4>8</vt:i4>
      </vt:variant>
      <vt:variant>
        <vt:lpstr>Chủ đề</vt:lpstr>
      </vt:variant>
      <vt:variant>
        <vt:i4>2</vt:i4>
      </vt:variant>
      <vt:variant>
        <vt:lpstr>Tiêu đề Bản chiếu</vt:lpstr>
      </vt:variant>
      <vt:variant>
        <vt:i4>17</vt:i4>
      </vt:variant>
    </vt:vector>
  </HeadingPairs>
  <TitlesOfParts>
    <vt:vector size="27" baseType="lpstr">
      <vt:lpstr>Arial</vt:lpstr>
      <vt:lpstr>Alef</vt:lpstr>
      <vt:lpstr>Comic Sans MS</vt:lpstr>
      <vt:lpstr>BioRhyme</vt:lpstr>
      <vt:lpstr>Roboto Condensed Light</vt:lpstr>
      <vt:lpstr>Calibri</vt:lpstr>
      <vt:lpstr>Wedges</vt:lpstr>
      <vt:lpstr>Nunito Light</vt:lpstr>
      <vt:lpstr>Office Theme</vt:lpstr>
      <vt:lpstr>German Toy Route Minitheme Slidesgo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Pastel Cute Group Project Presentation</dc:title>
  <dc:creator>Kim Phuong Tran</dc:creator>
  <cp:lastModifiedBy>WINDOWS</cp:lastModifiedBy>
  <cp:revision>26</cp:revision>
  <dcterms:created xsi:type="dcterms:W3CDTF">2006-08-16T00:00:00Z</dcterms:created>
  <dcterms:modified xsi:type="dcterms:W3CDTF">2025-03-20T09:26:55Z</dcterms:modified>
  <dc:identifier>DAGJaOrqXCY</dc:identifier>
</cp:coreProperties>
</file>