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3"/>
  </p:notesMasterIdLst>
  <p:sldIdLst>
    <p:sldId id="324" r:id="rId2"/>
    <p:sldId id="318" r:id="rId3"/>
    <p:sldId id="319" r:id="rId4"/>
    <p:sldId id="320" r:id="rId5"/>
    <p:sldId id="322" r:id="rId6"/>
    <p:sldId id="339" r:id="rId7"/>
    <p:sldId id="340" r:id="rId8"/>
    <p:sldId id="341" r:id="rId9"/>
    <p:sldId id="342" r:id="rId10"/>
    <p:sldId id="346" r:id="rId11"/>
    <p:sldId id="343" r:id="rId12"/>
    <p:sldId id="347" r:id="rId13"/>
    <p:sldId id="337" r:id="rId14"/>
    <p:sldId id="328" r:id="rId15"/>
    <p:sldId id="350" r:id="rId16"/>
    <p:sldId id="331" r:id="rId17"/>
    <p:sldId id="333" r:id="rId18"/>
    <p:sldId id="334" r:id="rId19"/>
    <p:sldId id="335" r:id="rId20"/>
    <p:sldId id="348" r:id="rId21"/>
    <p:sldId id="257" r:id="rId22"/>
  </p:sldIdLst>
  <p:sldSz cx="9144000" cy="5143500" type="screen16x9"/>
  <p:notesSz cx="6858000" cy="9144000"/>
  <p:embeddedFontLst>
    <p:embeddedFont>
      <p:font typeface="Anaheim" panose="020B0604020202020204" charset="0"/>
      <p:regular r:id="rId24"/>
    </p:embeddedFont>
    <p:embeddedFont>
      <p:font typeface="Catamaran" panose="020B0604020202020204" charset="0"/>
      <p:regular r:id="rId25"/>
      <p:bold r:id="rId26"/>
    </p:embeddedFont>
    <p:embeddedFont>
      <p:font typeface="Comic Sans MS" panose="030F0702030302020204" pitchFamily="66" charset="0"/>
      <p:regular r:id="rId27"/>
      <p:bold r:id="rId28"/>
      <p:italic r:id="rId29"/>
      <p:boldItalic r:id="rId30"/>
    </p:embeddedFont>
    <p:embeddedFont>
      <p:font typeface="Mouse Memoirs" panose="020B0604020202020204" charset="0"/>
      <p:regular r:id="rId31"/>
    </p:embeddedFont>
    <p:embeddedFont>
      <p:font typeface="Roboto Condensed Light" panose="020F0502020204030204" pitchFamily="2" charset="0"/>
      <p:regular r:id="rId32"/>
      <p: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3958E95-19F4-4FCA-950B-DD4D0A51C8D2}">
  <a:tblStyle styleId="{03958E95-19F4-4FCA-950B-DD4D0A51C8D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8" autoAdjust="0"/>
    <p:restoredTop sz="95165" autoAdjust="0"/>
  </p:normalViewPr>
  <p:slideViewPr>
    <p:cSldViewPr snapToGrid="0">
      <p:cViewPr>
        <p:scale>
          <a:sx n="101" d="100"/>
          <a:sy n="101" d="100"/>
        </p:scale>
        <p:origin x="312" y="-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https://www.youtube.com/watch?v=Vgyer0IauyQ</a:t>
            </a:r>
          </a:p>
          <a:p>
            <a:endParaRPr lang="en-US" dirty="0"/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In this fun song we learn about left, right, forward, and back! Dance and sing along!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034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Ask</a:t>
            </a:r>
            <a:r>
              <a:rPr lang="en-US" baseline="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597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bfe78c466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bfe78c466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7552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3672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A85A342-582E-4167-BA8C-A879B28F4B75}" type="slidenum">
              <a:rPr lang="es-ES" altLang="en-US"/>
              <a:pPr eaLnBrk="1" hangingPunct="1"/>
              <a:t>7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24592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NHẤN</a:t>
            </a:r>
            <a:r>
              <a:rPr lang="en-US" baseline="0" dirty="0"/>
              <a:t> BÓNG ĐỂ CHỌN CÂU HỎI . SAU KHI TRẢ LỜI NHẤN VÀO BÓNG ĐỂ KHÁM PHÁ SỐ ĐIỂM NHẬN ĐƯỢC.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442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c062ea4f8e_0_2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c062ea4f8e_0_2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7188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c062ea4f8e_0_2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c062ea4f8e_0_2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6763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c062ea4f8e_0_2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c062ea4f8e_0_2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1162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c062ea4f8e_0_2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c062ea4f8e_0_2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8131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80550" y="122873"/>
            <a:ext cx="11441566" cy="5039017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952650" y="781589"/>
            <a:ext cx="3409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119150" y="2834125"/>
            <a:ext cx="307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17934" y="1600838"/>
            <a:ext cx="1401294" cy="1941805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7905275" y="26733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4"/>
          <p:cNvSpPr/>
          <p:nvPr/>
        </p:nvSpPr>
        <p:spPr>
          <a:xfrm>
            <a:off x="2337233" y="-103289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685800" y="3484600"/>
            <a:ext cx="10505943" cy="1643918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517656" y="351425"/>
            <a:ext cx="8337288" cy="4245025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3787106" y="2738800"/>
            <a:ext cx="3439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3663806" y="1064200"/>
            <a:ext cx="3562500" cy="16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331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428645" y="428518"/>
            <a:ext cx="10172697" cy="5201210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1647882" y="1215250"/>
            <a:ext cx="25731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4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5758632" y="18612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1505682" y="3501850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800" cy="3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376905" y="199925"/>
            <a:ext cx="10637921" cy="1123172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5" y="4606305"/>
            <a:ext cx="9144242" cy="717401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7717027" y="3714662"/>
            <a:ext cx="2751530" cy="1370893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6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529305" y="-1"/>
            <a:ext cx="10342646" cy="1044118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2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7380358" y="3213363"/>
            <a:ext cx="1401294" cy="1941805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7916200" y="38523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3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581010" y="305270"/>
            <a:ext cx="9971987" cy="4856125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6202552" y="3352712"/>
            <a:ext cx="2751530" cy="1370893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4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854998" y="922250"/>
            <a:ext cx="2185797" cy="242683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37"/>
          <p:cNvSpPr/>
          <p:nvPr/>
        </p:nvSpPr>
        <p:spPr>
          <a:xfrm>
            <a:off x="822289" y="2804800"/>
            <a:ext cx="154814" cy="545487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37"/>
          <p:cNvSpPr/>
          <p:nvPr/>
        </p:nvSpPr>
        <p:spPr>
          <a:xfrm>
            <a:off x="369172" y="1047543"/>
            <a:ext cx="1659688" cy="1929456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37"/>
          <p:cNvSpPr/>
          <p:nvPr/>
        </p:nvSpPr>
        <p:spPr>
          <a:xfrm>
            <a:off x="-992935" y="2840331"/>
            <a:ext cx="147759" cy="525587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37"/>
          <p:cNvSpPr/>
          <p:nvPr/>
        </p:nvSpPr>
        <p:spPr>
          <a:xfrm>
            <a:off x="-1633501" y="1187319"/>
            <a:ext cx="1599366" cy="1818313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37"/>
          <p:cNvSpPr/>
          <p:nvPr/>
        </p:nvSpPr>
        <p:spPr>
          <a:xfrm>
            <a:off x="-84430" y="4887169"/>
            <a:ext cx="75850" cy="20616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37"/>
          <p:cNvSpPr/>
          <p:nvPr/>
        </p:nvSpPr>
        <p:spPr>
          <a:xfrm>
            <a:off x="514726" y="5088098"/>
            <a:ext cx="44914" cy="21366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7"/>
          <p:cNvSpPr/>
          <p:nvPr/>
        </p:nvSpPr>
        <p:spPr>
          <a:xfrm>
            <a:off x="1322904" y="4930582"/>
            <a:ext cx="92034" cy="22844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37"/>
          <p:cNvSpPr/>
          <p:nvPr/>
        </p:nvSpPr>
        <p:spPr>
          <a:xfrm>
            <a:off x="-174683" y="4704910"/>
            <a:ext cx="78713" cy="2015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37"/>
          <p:cNvSpPr/>
          <p:nvPr/>
        </p:nvSpPr>
        <p:spPr>
          <a:xfrm>
            <a:off x="457342" y="4709323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37"/>
          <p:cNvSpPr/>
          <p:nvPr/>
        </p:nvSpPr>
        <p:spPr>
          <a:xfrm>
            <a:off x="384309" y="4742058"/>
            <a:ext cx="37169" cy="17632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37"/>
          <p:cNvSpPr/>
          <p:nvPr/>
        </p:nvSpPr>
        <p:spPr>
          <a:xfrm>
            <a:off x="520286" y="4757162"/>
            <a:ext cx="47861" cy="5054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37"/>
          <p:cNvSpPr/>
          <p:nvPr/>
        </p:nvSpPr>
        <p:spPr>
          <a:xfrm>
            <a:off x="-838149" y="4841528"/>
            <a:ext cx="42710" cy="12547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37"/>
          <p:cNvSpPr/>
          <p:nvPr/>
        </p:nvSpPr>
        <p:spPr>
          <a:xfrm>
            <a:off x="-762345" y="4853302"/>
            <a:ext cx="79532" cy="33890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37"/>
          <p:cNvSpPr/>
          <p:nvPr/>
        </p:nvSpPr>
        <p:spPr>
          <a:xfrm>
            <a:off x="-807963" y="4903352"/>
            <a:ext cx="27981" cy="8865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37"/>
          <p:cNvSpPr/>
          <p:nvPr/>
        </p:nvSpPr>
        <p:spPr>
          <a:xfrm>
            <a:off x="-518705" y="4935742"/>
            <a:ext cx="34618" cy="12547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37"/>
          <p:cNvSpPr/>
          <p:nvPr/>
        </p:nvSpPr>
        <p:spPr>
          <a:xfrm>
            <a:off x="-1199496" y="4721900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37"/>
          <p:cNvSpPr/>
          <p:nvPr/>
        </p:nvSpPr>
        <p:spPr>
          <a:xfrm>
            <a:off x="-1122691" y="4750864"/>
            <a:ext cx="37150" cy="18274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37"/>
          <p:cNvSpPr/>
          <p:nvPr/>
        </p:nvSpPr>
        <p:spPr>
          <a:xfrm>
            <a:off x="-1336453" y="4815025"/>
            <a:ext cx="55961" cy="666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37"/>
          <p:cNvSpPr/>
          <p:nvPr/>
        </p:nvSpPr>
        <p:spPr>
          <a:xfrm>
            <a:off x="15671" y="4962244"/>
            <a:ext cx="59644" cy="26526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37"/>
          <p:cNvSpPr/>
          <p:nvPr/>
        </p:nvSpPr>
        <p:spPr>
          <a:xfrm>
            <a:off x="1134475" y="5099144"/>
            <a:ext cx="42732" cy="12547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37"/>
          <p:cNvSpPr/>
          <p:nvPr/>
        </p:nvSpPr>
        <p:spPr>
          <a:xfrm>
            <a:off x="1021871" y="5110918"/>
            <a:ext cx="80237" cy="33890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37"/>
          <p:cNvSpPr/>
          <p:nvPr/>
        </p:nvSpPr>
        <p:spPr>
          <a:xfrm>
            <a:off x="-649205" y="4874422"/>
            <a:ext cx="26636" cy="8218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37"/>
          <p:cNvSpPr/>
          <p:nvPr/>
        </p:nvSpPr>
        <p:spPr>
          <a:xfrm>
            <a:off x="882743" y="5099144"/>
            <a:ext cx="33890" cy="12547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37"/>
          <p:cNvSpPr/>
          <p:nvPr/>
        </p:nvSpPr>
        <p:spPr>
          <a:xfrm>
            <a:off x="1170564" y="4790519"/>
            <a:ext cx="36528" cy="10731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37"/>
          <p:cNvSpPr/>
          <p:nvPr/>
        </p:nvSpPr>
        <p:spPr>
          <a:xfrm>
            <a:off x="1074243" y="4801230"/>
            <a:ext cx="68643" cy="28344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37"/>
          <p:cNvSpPr/>
          <p:nvPr/>
        </p:nvSpPr>
        <p:spPr>
          <a:xfrm>
            <a:off x="1157345" y="4844035"/>
            <a:ext cx="23931" cy="6940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37"/>
          <p:cNvSpPr/>
          <p:nvPr/>
        </p:nvSpPr>
        <p:spPr>
          <a:xfrm>
            <a:off x="1366336" y="2383353"/>
            <a:ext cx="346887" cy="602465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37"/>
          <p:cNvSpPr/>
          <p:nvPr/>
        </p:nvSpPr>
        <p:spPr>
          <a:xfrm>
            <a:off x="-496366" y="3278218"/>
            <a:ext cx="2525100" cy="20283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37"/>
          <p:cNvSpPr/>
          <p:nvPr/>
        </p:nvSpPr>
        <p:spPr>
          <a:xfrm>
            <a:off x="-1016942" y="2896755"/>
            <a:ext cx="19537" cy="15377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37"/>
          <p:cNvSpPr/>
          <p:nvPr/>
        </p:nvSpPr>
        <p:spPr>
          <a:xfrm>
            <a:off x="-978550" y="2814548"/>
            <a:ext cx="43468" cy="30074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37"/>
          <p:cNvSpPr/>
          <p:nvPr/>
        </p:nvSpPr>
        <p:spPr>
          <a:xfrm>
            <a:off x="-968481" y="2747192"/>
            <a:ext cx="18915" cy="9467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37"/>
          <p:cNvSpPr/>
          <p:nvPr/>
        </p:nvSpPr>
        <p:spPr>
          <a:xfrm>
            <a:off x="-960297" y="2672916"/>
            <a:ext cx="34020" cy="23931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37"/>
          <p:cNvSpPr/>
          <p:nvPr/>
        </p:nvSpPr>
        <p:spPr>
          <a:xfrm>
            <a:off x="-935745" y="2951768"/>
            <a:ext cx="30249" cy="26477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37"/>
          <p:cNvSpPr/>
          <p:nvPr/>
        </p:nvSpPr>
        <p:spPr>
          <a:xfrm>
            <a:off x="-1740875" y="3323054"/>
            <a:ext cx="3026147" cy="198048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7"/>
          <p:cNvSpPr/>
          <p:nvPr/>
        </p:nvSpPr>
        <p:spPr>
          <a:xfrm>
            <a:off x="148881" y="3744314"/>
            <a:ext cx="294011" cy="1559982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7"/>
          <p:cNvSpPr/>
          <p:nvPr/>
        </p:nvSpPr>
        <p:spPr>
          <a:xfrm>
            <a:off x="-128729" y="4612381"/>
            <a:ext cx="64871" cy="17632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37"/>
          <p:cNvSpPr/>
          <p:nvPr/>
        </p:nvSpPr>
        <p:spPr>
          <a:xfrm>
            <a:off x="-17926" y="4629992"/>
            <a:ext cx="37791" cy="18274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37"/>
          <p:cNvSpPr/>
          <p:nvPr/>
        </p:nvSpPr>
        <p:spPr>
          <a:xfrm>
            <a:off x="-969725" y="4539990"/>
            <a:ext cx="64230" cy="17632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7"/>
          <p:cNvSpPr/>
          <p:nvPr/>
        </p:nvSpPr>
        <p:spPr>
          <a:xfrm>
            <a:off x="-940780" y="4608590"/>
            <a:ext cx="78713" cy="20179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37"/>
          <p:cNvSpPr/>
          <p:nvPr/>
        </p:nvSpPr>
        <p:spPr>
          <a:xfrm>
            <a:off x="-932596" y="3110409"/>
            <a:ext cx="29607" cy="15766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37"/>
          <p:cNvSpPr/>
          <p:nvPr/>
        </p:nvSpPr>
        <p:spPr>
          <a:xfrm>
            <a:off x="-1274414" y="2383353"/>
            <a:ext cx="346265" cy="602465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37"/>
          <p:cNvSpPr/>
          <p:nvPr/>
        </p:nvSpPr>
        <p:spPr>
          <a:xfrm>
            <a:off x="-1176829" y="2619400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37"/>
          <p:cNvSpPr/>
          <p:nvPr/>
        </p:nvSpPr>
        <p:spPr>
          <a:xfrm>
            <a:off x="-1176829" y="2778042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37"/>
          <p:cNvSpPr/>
          <p:nvPr/>
        </p:nvSpPr>
        <p:spPr>
          <a:xfrm>
            <a:off x="1238543" y="2619400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37"/>
          <p:cNvSpPr/>
          <p:nvPr/>
        </p:nvSpPr>
        <p:spPr>
          <a:xfrm>
            <a:off x="1238543" y="2778042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37"/>
          <p:cNvSpPr/>
          <p:nvPr/>
        </p:nvSpPr>
        <p:spPr>
          <a:xfrm>
            <a:off x="-912457" y="2009425"/>
            <a:ext cx="2263788" cy="1190447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37"/>
          <p:cNvSpPr/>
          <p:nvPr/>
        </p:nvSpPr>
        <p:spPr>
          <a:xfrm>
            <a:off x="-833126" y="2120227"/>
            <a:ext cx="1018578" cy="876316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37"/>
          <p:cNvSpPr/>
          <p:nvPr/>
        </p:nvSpPr>
        <p:spPr>
          <a:xfrm>
            <a:off x="254008" y="2119585"/>
            <a:ext cx="1017334" cy="866246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37"/>
          <p:cNvSpPr/>
          <p:nvPr/>
        </p:nvSpPr>
        <p:spPr>
          <a:xfrm>
            <a:off x="-804181" y="2966250"/>
            <a:ext cx="19" cy="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37"/>
          <p:cNvSpPr/>
          <p:nvPr/>
        </p:nvSpPr>
        <p:spPr>
          <a:xfrm>
            <a:off x="175319" y="2120227"/>
            <a:ext cx="86897" cy="832868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37"/>
          <p:cNvSpPr/>
          <p:nvPr/>
        </p:nvSpPr>
        <p:spPr>
          <a:xfrm>
            <a:off x="-610295" y="1653128"/>
            <a:ext cx="1658815" cy="42243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37"/>
          <p:cNvSpPr/>
          <p:nvPr/>
        </p:nvSpPr>
        <p:spPr>
          <a:xfrm>
            <a:off x="-628548" y="1664461"/>
            <a:ext cx="45976" cy="411098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37"/>
          <p:cNvSpPr/>
          <p:nvPr/>
        </p:nvSpPr>
        <p:spPr>
          <a:xfrm>
            <a:off x="-1041494" y="1665102"/>
            <a:ext cx="440685" cy="410456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37"/>
          <p:cNvSpPr/>
          <p:nvPr/>
        </p:nvSpPr>
        <p:spPr>
          <a:xfrm>
            <a:off x="1020727" y="1665102"/>
            <a:ext cx="46617" cy="410456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37"/>
          <p:cNvSpPr/>
          <p:nvPr/>
        </p:nvSpPr>
        <p:spPr>
          <a:xfrm>
            <a:off x="1039622" y="1665724"/>
            <a:ext cx="420546" cy="409834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37"/>
          <p:cNvSpPr/>
          <p:nvPr/>
        </p:nvSpPr>
        <p:spPr>
          <a:xfrm>
            <a:off x="-935745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37"/>
          <p:cNvSpPr/>
          <p:nvPr/>
        </p:nvSpPr>
        <p:spPr>
          <a:xfrm>
            <a:off x="1088084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37"/>
          <p:cNvSpPr/>
          <p:nvPr/>
        </p:nvSpPr>
        <p:spPr>
          <a:xfrm>
            <a:off x="-908666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37"/>
          <p:cNvSpPr/>
          <p:nvPr/>
        </p:nvSpPr>
        <p:spPr>
          <a:xfrm>
            <a:off x="-761998" y="1822461"/>
            <a:ext cx="84370" cy="8438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37"/>
          <p:cNvSpPr/>
          <p:nvPr/>
        </p:nvSpPr>
        <p:spPr>
          <a:xfrm>
            <a:off x="1225324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37"/>
          <p:cNvSpPr/>
          <p:nvPr/>
        </p:nvSpPr>
        <p:spPr>
          <a:xfrm>
            <a:off x="1116426" y="1822461"/>
            <a:ext cx="83748" cy="8438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37"/>
          <p:cNvSpPr/>
          <p:nvPr/>
        </p:nvSpPr>
        <p:spPr>
          <a:xfrm>
            <a:off x="-537904" y="1760159"/>
            <a:ext cx="1514668" cy="209019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37"/>
          <p:cNvSpPr/>
          <p:nvPr/>
        </p:nvSpPr>
        <p:spPr>
          <a:xfrm>
            <a:off x="-548595" y="1750711"/>
            <a:ext cx="1536052" cy="227895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7"/>
          <p:cNvSpPr/>
          <p:nvPr/>
        </p:nvSpPr>
        <p:spPr>
          <a:xfrm>
            <a:off x="-537904" y="2001241"/>
            <a:ext cx="1514668" cy="29607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7"/>
          <p:cNvSpPr/>
          <p:nvPr/>
        </p:nvSpPr>
        <p:spPr>
          <a:xfrm>
            <a:off x="-347693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7"/>
          <p:cNvSpPr/>
          <p:nvPr/>
        </p:nvSpPr>
        <p:spPr>
          <a:xfrm>
            <a:off x="-245074" y="1795402"/>
            <a:ext cx="103246" cy="140396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7"/>
          <p:cNvSpPr/>
          <p:nvPr/>
        </p:nvSpPr>
        <p:spPr>
          <a:xfrm>
            <a:off x="-116037" y="1798551"/>
            <a:ext cx="100738" cy="134739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7"/>
          <p:cNvSpPr/>
          <p:nvPr/>
        </p:nvSpPr>
        <p:spPr>
          <a:xfrm>
            <a:off x="11756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7"/>
          <p:cNvSpPr/>
          <p:nvPr/>
        </p:nvSpPr>
        <p:spPr>
          <a:xfrm>
            <a:off x="154653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7"/>
          <p:cNvSpPr/>
          <p:nvPr/>
        </p:nvSpPr>
        <p:spPr>
          <a:xfrm>
            <a:off x="305734" y="1798551"/>
            <a:ext cx="74922" cy="134739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7"/>
          <p:cNvSpPr/>
          <p:nvPr/>
        </p:nvSpPr>
        <p:spPr>
          <a:xfrm>
            <a:off x="452402" y="1797287"/>
            <a:ext cx="85011" cy="137266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7"/>
          <p:cNvSpPr/>
          <p:nvPr/>
        </p:nvSpPr>
        <p:spPr>
          <a:xfrm>
            <a:off x="566335" y="1798551"/>
            <a:ext cx="99494" cy="137246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7"/>
          <p:cNvSpPr/>
          <p:nvPr/>
        </p:nvSpPr>
        <p:spPr>
          <a:xfrm>
            <a:off x="694128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7"/>
          <p:cNvSpPr/>
          <p:nvPr/>
        </p:nvSpPr>
        <p:spPr>
          <a:xfrm>
            <a:off x="-856414" y="3886568"/>
            <a:ext cx="587982" cy="86751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7"/>
          <p:cNvSpPr/>
          <p:nvPr/>
        </p:nvSpPr>
        <p:spPr>
          <a:xfrm>
            <a:off x="-800390" y="4206359"/>
            <a:ext cx="110186" cy="491035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7"/>
          <p:cNvSpPr/>
          <p:nvPr/>
        </p:nvSpPr>
        <p:spPr>
          <a:xfrm>
            <a:off x="-719815" y="4150336"/>
            <a:ext cx="64852" cy="458298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7"/>
          <p:cNvSpPr/>
          <p:nvPr/>
        </p:nvSpPr>
        <p:spPr>
          <a:xfrm>
            <a:off x="-648065" y="4192499"/>
            <a:ext cx="51652" cy="480984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7"/>
          <p:cNvSpPr/>
          <p:nvPr/>
        </p:nvSpPr>
        <p:spPr>
          <a:xfrm>
            <a:off x="-557421" y="4152843"/>
            <a:ext cx="22064" cy="527563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7"/>
          <p:cNvSpPr/>
          <p:nvPr/>
        </p:nvSpPr>
        <p:spPr>
          <a:xfrm>
            <a:off x="-468020" y="4145301"/>
            <a:ext cx="23931" cy="521264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7"/>
          <p:cNvSpPr/>
          <p:nvPr/>
        </p:nvSpPr>
        <p:spPr>
          <a:xfrm>
            <a:off x="-379261" y="4203832"/>
            <a:ext cx="27721" cy="418018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7"/>
          <p:cNvSpPr/>
          <p:nvPr/>
        </p:nvSpPr>
        <p:spPr>
          <a:xfrm>
            <a:off x="707251" y="3887210"/>
            <a:ext cx="587982" cy="866868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7"/>
          <p:cNvSpPr/>
          <p:nvPr/>
        </p:nvSpPr>
        <p:spPr>
          <a:xfrm>
            <a:off x="1129003" y="4206359"/>
            <a:ext cx="109564" cy="491035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7"/>
          <p:cNvSpPr/>
          <p:nvPr/>
        </p:nvSpPr>
        <p:spPr>
          <a:xfrm>
            <a:off x="1093760" y="4150336"/>
            <a:ext cx="65493" cy="458298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7"/>
          <p:cNvSpPr/>
          <p:nvPr/>
        </p:nvSpPr>
        <p:spPr>
          <a:xfrm>
            <a:off x="1035209" y="4192499"/>
            <a:ext cx="51011" cy="481607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7"/>
          <p:cNvSpPr/>
          <p:nvPr/>
        </p:nvSpPr>
        <p:spPr>
          <a:xfrm>
            <a:off x="974151" y="4152843"/>
            <a:ext cx="21423" cy="528185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7"/>
          <p:cNvSpPr/>
          <p:nvPr/>
        </p:nvSpPr>
        <p:spPr>
          <a:xfrm>
            <a:off x="882243" y="4145301"/>
            <a:ext cx="23950" cy="521264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7"/>
          <p:cNvSpPr/>
          <p:nvPr/>
        </p:nvSpPr>
        <p:spPr>
          <a:xfrm>
            <a:off x="789712" y="4203832"/>
            <a:ext cx="28344" cy="418660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7"/>
          <p:cNvSpPr/>
          <p:nvPr/>
        </p:nvSpPr>
        <p:spPr>
          <a:xfrm>
            <a:off x="-1089975" y="3865166"/>
            <a:ext cx="2618840" cy="63522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7"/>
          <p:cNvSpPr/>
          <p:nvPr/>
        </p:nvSpPr>
        <p:spPr>
          <a:xfrm>
            <a:off x="-92222" y="4405900"/>
            <a:ext cx="688098" cy="99494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7"/>
          <p:cNvSpPr/>
          <p:nvPr/>
        </p:nvSpPr>
        <p:spPr>
          <a:xfrm>
            <a:off x="-1112000" y="3043053"/>
            <a:ext cx="2662269" cy="1144491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7"/>
          <p:cNvSpPr/>
          <p:nvPr/>
        </p:nvSpPr>
        <p:spPr>
          <a:xfrm>
            <a:off x="-496343" y="2835328"/>
            <a:ext cx="1451060" cy="550852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7"/>
          <p:cNvSpPr/>
          <p:nvPr/>
        </p:nvSpPr>
        <p:spPr>
          <a:xfrm>
            <a:off x="211825" y="2865536"/>
            <a:ext cx="15144" cy="481607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7"/>
          <p:cNvSpPr/>
          <p:nvPr/>
        </p:nvSpPr>
        <p:spPr>
          <a:xfrm>
            <a:off x="-425215" y="3331994"/>
            <a:ext cx="1289280" cy="841694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7"/>
          <p:cNvSpPr/>
          <p:nvPr/>
        </p:nvSpPr>
        <p:spPr>
          <a:xfrm>
            <a:off x="-282318" y="3430200"/>
            <a:ext cx="1002851" cy="74922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7"/>
          <p:cNvSpPr/>
          <p:nvPr/>
        </p:nvSpPr>
        <p:spPr>
          <a:xfrm>
            <a:off x="-282318" y="3551674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7"/>
          <p:cNvSpPr/>
          <p:nvPr/>
        </p:nvSpPr>
        <p:spPr>
          <a:xfrm>
            <a:off x="-282318" y="3664361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7"/>
          <p:cNvSpPr/>
          <p:nvPr/>
        </p:nvSpPr>
        <p:spPr>
          <a:xfrm>
            <a:off x="-282318" y="3776408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7"/>
          <p:cNvSpPr/>
          <p:nvPr/>
        </p:nvSpPr>
        <p:spPr>
          <a:xfrm>
            <a:off x="-282318" y="3893489"/>
            <a:ext cx="1002851" cy="74319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7"/>
          <p:cNvSpPr/>
          <p:nvPr/>
        </p:nvSpPr>
        <p:spPr>
          <a:xfrm>
            <a:off x="-282318" y="4005554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7"/>
          <p:cNvSpPr/>
          <p:nvPr/>
        </p:nvSpPr>
        <p:spPr>
          <a:xfrm>
            <a:off x="1249876" y="3515809"/>
            <a:ext cx="84992" cy="551474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7"/>
          <p:cNvSpPr/>
          <p:nvPr/>
        </p:nvSpPr>
        <p:spPr>
          <a:xfrm>
            <a:off x="-896711" y="3515809"/>
            <a:ext cx="85011" cy="551474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7"/>
          <p:cNvSpPr/>
          <p:nvPr/>
        </p:nvSpPr>
        <p:spPr>
          <a:xfrm>
            <a:off x="-1050942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7"/>
          <p:cNvSpPr/>
          <p:nvPr/>
        </p:nvSpPr>
        <p:spPr>
          <a:xfrm>
            <a:off x="-1042116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7"/>
          <p:cNvSpPr/>
          <p:nvPr/>
        </p:nvSpPr>
        <p:spPr>
          <a:xfrm>
            <a:off x="-1032688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37"/>
          <p:cNvSpPr/>
          <p:nvPr/>
        </p:nvSpPr>
        <p:spPr>
          <a:xfrm>
            <a:off x="-1023863" y="3274707"/>
            <a:ext cx="399764" cy="399142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37"/>
          <p:cNvSpPr/>
          <p:nvPr/>
        </p:nvSpPr>
        <p:spPr>
          <a:xfrm>
            <a:off x="-1014435" y="3283513"/>
            <a:ext cx="380888" cy="38151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37"/>
          <p:cNvSpPr/>
          <p:nvPr/>
        </p:nvSpPr>
        <p:spPr>
          <a:xfrm>
            <a:off x="-1005609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37"/>
          <p:cNvSpPr/>
          <p:nvPr/>
        </p:nvSpPr>
        <p:spPr>
          <a:xfrm>
            <a:off x="-996804" y="3301766"/>
            <a:ext cx="345002" cy="345002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37"/>
          <p:cNvSpPr/>
          <p:nvPr/>
        </p:nvSpPr>
        <p:spPr>
          <a:xfrm>
            <a:off x="-987356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37"/>
          <p:cNvSpPr/>
          <p:nvPr/>
        </p:nvSpPr>
        <p:spPr>
          <a:xfrm>
            <a:off x="-978550" y="3320039"/>
            <a:ext cx="309115" cy="308474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37"/>
          <p:cNvSpPr/>
          <p:nvPr/>
        </p:nvSpPr>
        <p:spPr>
          <a:xfrm>
            <a:off x="-969103" y="3328845"/>
            <a:ext cx="290220" cy="290861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37"/>
          <p:cNvSpPr/>
          <p:nvPr/>
        </p:nvSpPr>
        <p:spPr>
          <a:xfrm>
            <a:off x="-960297" y="3338292"/>
            <a:ext cx="272607" cy="271966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37"/>
          <p:cNvSpPr/>
          <p:nvPr/>
        </p:nvSpPr>
        <p:spPr>
          <a:xfrm>
            <a:off x="-950849" y="3347098"/>
            <a:ext cx="253711" cy="254353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37"/>
          <p:cNvSpPr/>
          <p:nvPr/>
        </p:nvSpPr>
        <p:spPr>
          <a:xfrm>
            <a:off x="-942043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37"/>
          <p:cNvSpPr/>
          <p:nvPr/>
        </p:nvSpPr>
        <p:spPr>
          <a:xfrm>
            <a:off x="-933218" y="3365351"/>
            <a:ext cx="217825" cy="217845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37"/>
          <p:cNvSpPr/>
          <p:nvPr/>
        </p:nvSpPr>
        <p:spPr>
          <a:xfrm>
            <a:off x="-923771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37"/>
          <p:cNvSpPr/>
          <p:nvPr/>
        </p:nvSpPr>
        <p:spPr>
          <a:xfrm>
            <a:off x="-914965" y="3383604"/>
            <a:ext cx="181958" cy="181317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37"/>
          <p:cNvSpPr/>
          <p:nvPr/>
        </p:nvSpPr>
        <p:spPr>
          <a:xfrm>
            <a:off x="-905517" y="3392430"/>
            <a:ext cx="163063" cy="163685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37"/>
          <p:cNvSpPr/>
          <p:nvPr/>
        </p:nvSpPr>
        <p:spPr>
          <a:xfrm>
            <a:off x="-896711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37"/>
          <p:cNvSpPr/>
          <p:nvPr/>
        </p:nvSpPr>
        <p:spPr>
          <a:xfrm>
            <a:off x="-887264" y="3410683"/>
            <a:ext cx="126554" cy="127176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37"/>
          <p:cNvSpPr/>
          <p:nvPr/>
        </p:nvSpPr>
        <p:spPr>
          <a:xfrm>
            <a:off x="-878458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37"/>
          <p:cNvSpPr/>
          <p:nvPr/>
        </p:nvSpPr>
        <p:spPr>
          <a:xfrm>
            <a:off x="-869652" y="3428936"/>
            <a:ext cx="91310" cy="90668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37"/>
          <p:cNvSpPr/>
          <p:nvPr/>
        </p:nvSpPr>
        <p:spPr>
          <a:xfrm>
            <a:off x="-860205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37"/>
          <p:cNvSpPr/>
          <p:nvPr/>
        </p:nvSpPr>
        <p:spPr>
          <a:xfrm>
            <a:off x="-851379" y="3447189"/>
            <a:ext cx="54782" cy="54160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37"/>
          <p:cNvSpPr/>
          <p:nvPr/>
        </p:nvSpPr>
        <p:spPr>
          <a:xfrm>
            <a:off x="-841951" y="3455995"/>
            <a:ext cx="35906" cy="36528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37"/>
          <p:cNvSpPr/>
          <p:nvPr/>
        </p:nvSpPr>
        <p:spPr>
          <a:xfrm>
            <a:off x="-833126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37"/>
          <p:cNvSpPr/>
          <p:nvPr/>
        </p:nvSpPr>
        <p:spPr>
          <a:xfrm>
            <a:off x="1035209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37"/>
          <p:cNvSpPr/>
          <p:nvPr/>
        </p:nvSpPr>
        <p:spPr>
          <a:xfrm>
            <a:off x="1044657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37"/>
          <p:cNvSpPr/>
          <p:nvPr/>
        </p:nvSpPr>
        <p:spPr>
          <a:xfrm>
            <a:off x="1053463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37"/>
          <p:cNvSpPr/>
          <p:nvPr/>
        </p:nvSpPr>
        <p:spPr>
          <a:xfrm>
            <a:off x="1062910" y="3274707"/>
            <a:ext cx="399142" cy="399142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37"/>
          <p:cNvSpPr/>
          <p:nvPr/>
        </p:nvSpPr>
        <p:spPr>
          <a:xfrm>
            <a:off x="1071716" y="3283513"/>
            <a:ext cx="381510" cy="38151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37"/>
          <p:cNvSpPr/>
          <p:nvPr/>
        </p:nvSpPr>
        <p:spPr>
          <a:xfrm>
            <a:off x="1080541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37"/>
          <p:cNvSpPr/>
          <p:nvPr/>
        </p:nvSpPr>
        <p:spPr>
          <a:xfrm>
            <a:off x="1089989" y="3301766"/>
            <a:ext cx="344982" cy="345002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37"/>
          <p:cNvSpPr/>
          <p:nvPr/>
        </p:nvSpPr>
        <p:spPr>
          <a:xfrm>
            <a:off x="1098795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37"/>
          <p:cNvSpPr/>
          <p:nvPr/>
        </p:nvSpPr>
        <p:spPr>
          <a:xfrm>
            <a:off x="1108242" y="3320039"/>
            <a:ext cx="308474" cy="308474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37"/>
          <p:cNvSpPr/>
          <p:nvPr/>
        </p:nvSpPr>
        <p:spPr>
          <a:xfrm>
            <a:off x="1117048" y="3328845"/>
            <a:ext cx="290861" cy="290861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37"/>
          <p:cNvSpPr/>
          <p:nvPr/>
        </p:nvSpPr>
        <p:spPr>
          <a:xfrm>
            <a:off x="1126495" y="3338292"/>
            <a:ext cx="271966" cy="271966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37"/>
          <p:cNvSpPr/>
          <p:nvPr/>
        </p:nvSpPr>
        <p:spPr>
          <a:xfrm>
            <a:off x="1135301" y="3347098"/>
            <a:ext cx="254353" cy="254353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37"/>
          <p:cNvSpPr/>
          <p:nvPr/>
        </p:nvSpPr>
        <p:spPr>
          <a:xfrm>
            <a:off x="1144107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37"/>
          <p:cNvSpPr/>
          <p:nvPr/>
        </p:nvSpPr>
        <p:spPr>
          <a:xfrm>
            <a:off x="1153555" y="3365351"/>
            <a:ext cx="217845" cy="217845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37"/>
          <p:cNvSpPr/>
          <p:nvPr/>
        </p:nvSpPr>
        <p:spPr>
          <a:xfrm>
            <a:off x="1162380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37"/>
          <p:cNvSpPr/>
          <p:nvPr/>
        </p:nvSpPr>
        <p:spPr>
          <a:xfrm>
            <a:off x="1171808" y="3383604"/>
            <a:ext cx="181336" cy="181317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37"/>
          <p:cNvSpPr/>
          <p:nvPr/>
        </p:nvSpPr>
        <p:spPr>
          <a:xfrm>
            <a:off x="1180633" y="3392430"/>
            <a:ext cx="163685" cy="163685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37"/>
          <p:cNvSpPr/>
          <p:nvPr/>
        </p:nvSpPr>
        <p:spPr>
          <a:xfrm>
            <a:off x="1189439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37"/>
          <p:cNvSpPr/>
          <p:nvPr/>
        </p:nvSpPr>
        <p:spPr>
          <a:xfrm>
            <a:off x="1198887" y="3410683"/>
            <a:ext cx="127176" cy="127176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37"/>
          <p:cNvSpPr/>
          <p:nvPr/>
        </p:nvSpPr>
        <p:spPr>
          <a:xfrm>
            <a:off x="1207693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37"/>
          <p:cNvSpPr/>
          <p:nvPr/>
        </p:nvSpPr>
        <p:spPr>
          <a:xfrm>
            <a:off x="1217140" y="3428936"/>
            <a:ext cx="90668" cy="90668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37"/>
          <p:cNvSpPr/>
          <p:nvPr/>
        </p:nvSpPr>
        <p:spPr>
          <a:xfrm>
            <a:off x="1225946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7"/>
          <p:cNvSpPr/>
          <p:nvPr/>
        </p:nvSpPr>
        <p:spPr>
          <a:xfrm>
            <a:off x="1235393" y="3447189"/>
            <a:ext cx="54160" cy="54160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7"/>
          <p:cNvSpPr/>
          <p:nvPr/>
        </p:nvSpPr>
        <p:spPr>
          <a:xfrm>
            <a:off x="1244199" y="3455995"/>
            <a:ext cx="36547" cy="36528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7"/>
          <p:cNvSpPr/>
          <p:nvPr/>
        </p:nvSpPr>
        <p:spPr>
          <a:xfrm>
            <a:off x="1253025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7"/>
          <p:cNvSpPr/>
          <p:nvPr/>
        </p:nvSpPr>
        <p:spPr>
          <a:xfrm>
            <a:off x="-927561" y="3250778"/>
            <a:ext cx="342494" cy="275756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7"/>
          <p:cNvSpPr/>
          <p:nvPr/>
        </p:nvSpPr>
        <p:spPr>
          <a:xfrm>
            <a:off x="-850757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7"/>
          <p:cNvSpPr/>
          <p:nvPr/>
        </p:nvSpPr>
        <p:spPr>
          <a:xfrm>
            <a:off x="-968481" y="3289189"/>
            <a:ext cx="342494" cy="275737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7"/>
          <p:cNvSpPr/>
          <p:nvPr/>
        </p:nvSpPr>
        <p:spPr>
          <a:xfrm>
            <a:off x="-1056598" y="3441513"/>
            <a:ext cx="316036" cy="254353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7"/>
          <p:cNvSpPr/>
          <p:nvPr/>
        </p:nvSpPr>
        <p:spPr>
          <a:xfrm>
            <a:off x="-1053449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7"/>
          <p:cNvSpPr/>
          <p:nvPr/>
        </p:nvSpPr>
        <p:spPr>
          <a:xfrm>
            <a:off x="-1000575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7"/>
          <p:cNvSpPr/>
          <p:nvPr/>
        </p:nvSpPr>
        <p:spPr>
          <a:xfrm>
            <a:off x="-1039609" y="3375421"/>
            <a:ext cx="354450" cy="285204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7"/>
          <p:cNvSpPr/>
          <p:nvPr/>
        </p:nvSpPr>
        <p:spPr>
          <a:xfrm>
            <a:off x="-1053449" y="3245121"/>
            <a:ext cx="326728" cy="294633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7"/>
          <p:cNvSpPr/>
          <p:nvPr/>
        </p:nvSpPr>
        <p:spPr>
          <a:xfrm>
            <a:off x="-1051564" y="3241972"/>
            <a:ext cx="248054" cy="223502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7"/>
          <p:cNvSpPr/>
          <p:nvPr/>
        </p:nvSpPr>
        <p:spPr>
          <a:xfrm>
            <a:off x="-1010022" y="3281005"/>
            <a:ext cx="326106" cy="294633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7"/>
          <p:cNvSpPr/>
          <p:nvPr/>
        </p:nvSpPr>
        <p:spPr>
          <a:xfrm>
            <a:off x="-887905" y="3428295"/>
            <a:ext cx="300931" cy="271344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7"/>
          <p:cNvSpPr/>
          <p:nvPr/>
        </p:nvSpPr>
        <p:spPr>
          <a:xfrm>
            <a:off x="-811723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7"/>
          <p:cNvSpPr/>
          <p:nvPr/>
        </p:nvSpPr>
        <p:spPr>
          <a:xfrm>
            <a:off x="-987356" y="3328845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7"/>
          <p:cNvSpPr/>
          <p:nvPr/>
        </p:nvSpPr>
        <p:spPr>
          <a:xfrm>
            <a:off x="-945815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7"/>
          <p:cNvSpPr/>
          <p:nvPr/>
        </p:nvSpPr>
        <p:spPr>
          <a:xfrm>
            <a:off x="1156082" y="3250778"/>
            <a:ext cx="341852" cy="275756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7"/>
          <p:cNvSpPr/>
          <p:nvPr/>
        </p:nvSpPr>
        <p:spPr>
          <a:xfrm>
            <a:off x="1232244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37"/>
          <p:cNvSpPr/>
          <p:nvPr/>
        </p:nvSpPr>
        <p:spPr>
          <a:xfrm>
            <a:off x="1115162" y="3289189"/>
            <a:ext cx="341852" cy="275737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37"/>
          <p:cNvSpPr/>
          <p:nvPr/>
        </p:nvSpPr>
        <p:spPr>
          <a:xfrm>
            <a:off x="1027025" y="3441513"/>
            <a:ext cx="315414" cy="254353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37"/>
          <p:cNvSpPr/>
          <p:nvPr/>
        </p:nvSpPr>
        <p:spPr>
          <a:xfrm>
            <a:off x="1029552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37"/>
          <p:cNvSpPr/>
          <p:nvPr/>
        </p:nvSpPr>
        <p:spPr>
          <a:xfrm>
            <a:off x="1082427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37"/>
          <p:cNvSpPr/>
          <p:nvPr/>
        </p:nvSpPr>
        <p:spPr>
          <a:xfrm>
            <a:off x="1025762" y="3375421"/>
            <a:ext cx="354450" cy="28331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37"/>
          <p:cNvSpPr/>
          <p:nvPr/>
        </p:nvSpPr>
        <p:spPr>
          <a:xfrm>
            <a:off x="1018841" y="3228754"/>
            <a:ext cx="324862" cy="295274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37"/>
          <p:cNvSpPr/>
          <p:nvPr/>
        </p:nvSpPr>
        <p:spPr>
          <a:xfrm>
            <a:off x="1072979" y="3281005"/>
            <a:ext cx="326748" cy="294011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37"/>
          <p:cNvSpPr/>
          <p:nvPr/>
        </p:nvSpPr>
        <p:spPr>
          <a:xfrm>
            <a:off x="1195096" y="3428295"/>
            <a:ext cx="300951" cy="271344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37"/>
          <p:cNvSpPr/>
          <p:nvPr/>
        </p:nvSpPr>
        <p:spPr>
          <a:xfrm>
            <a:off x="1271278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37"/>
          <p:cNvSpPr/>
          <p:nvPr/>
        </p:nvSpPr>
        <p:spPr>
          <a:xfrm>
            <a:off x="1096267" y="3328203"/>
            <a:ext cx="338081" cy="305344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37"/>
          <p:cNvSpPr/>
          <p:nvPr/>
        </p:nvSpPr>
        <p:spPr>
          <a:xfrm>
            <a:off x="1137187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37"/>
          <p:cNvSpPr/>
          <p:nvPr/>
        </p:nvSpPr>
        <p:spPr>
          <a:xfrm>
            <a:off x="-1101289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37"/>
          <p:cNvSpPr/>
          <p:nvPr/>
        </p:nvSpPr>
        <p:spPr>
          <a:xfrm>
            <a:off x="984862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37"/>
          <p:cNvSpPr/>
          <p:nvPr/>
        </p:nvSpPr>
        <p:spPr>
          <a:xfrm>
            <a:off x="-842381" y="2116244"/>
            <a:ext cx="1001768" cy="876273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235229" y="2121461"/>
            <a:ext cx="952066" cy="745497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5700045" y="246450"/>
            <a:ext cx="4265696" cy="127443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25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4736" y="4227301"/>
            <a:ext cx="9322246" cy="774006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8112208" y="528657"/>
            <a:ext cx="955667" cy="4758082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179259" y="4453048"/>
            <a:ext cx="9944799" cy="717401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292905" y="206910"/>
            <a:ext cx="8176513" cy="1200257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1595994" y="1672757"/>
            <a:ext cx="2409874" cy="2675453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38"/>
          <p:cNvSpPr/>
          <p:nvPr/>
        </p:nvSpPr>
        <p:spPr>
          <a:xfrm flipH="1">
            <a:off x="1645846" y="3677461"/>
            <a:ext cx="190865" cy="672465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38"/>
          <p:cNvSpPr/>
          <p:nvPr/>
        </p:nvSpPr>
        <p:spPr>
          <a:xfrm flipH="1">
            <a:off x="826352" y="1810897"/>
            <a:ext cx="1829831" cy="2127123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38"/>
          <p:cNvSpPr/>
          <p:nvPr/>
        </p:nvSpPr>
        <p:spPr>
          <a:xfrm flipH="1">
            <a:off x="628848" y="3481380"/>
            <a:ext cx="168161" cy="866809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38"/>
          <p:cNvSpPr/>
          <p:nvPr/>
        </p:nvSpPr>
        <p:spPr>
          <a:xfrm flipH="1">
            <a:off x="-62806" y="1527257"/>
            <a:ext cx="1549712" cy="2045228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38"/>
          <p:cNvSpPr/>
          <p:nvPr/>
        </p:nvSpPr>
        <p:spPr>
          <a:xfrm flipH="1">
            <a:off x="5194325" y="2070183"/>
            <a:ext cx="2050313" cy="2278022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38"/>
          <p:cNvSpPr/>
          <p:nvPr/>
        </p:nvSpPr>
        <p:spPr>
          <a:xfrm>
            <a:off x="-14736" y="4426906"/>
            <a:ext cx="9322246" cy="70076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38"/>
          <p:cNvSpPr/>
          <p:nvPr/>
        </p:nvSpPr>
        <p:spPr>
          <a:xfrm>
            <a:off x="-14736" y="4820514"/>
            <a:ext cx="9322246" cy="45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7006956" y="2285034"/>
            <a:ext cx="1361025" cy="2371915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8" r:id="rId4"/>
    <p:sldLayoutId id="2147483664" r:id="rId5"/>
    <p:sldLayoutId id="2147483681" r:id="rId6"/>
    <p:sldLayoutId id="2147483682" r:id="rId7"/>
    <p:sldLayoutId id="2147483683" r:id="rId8"/>
    <p:sldLayoutId id="2147483684" r:id="rId9"/>
    <p:sldLayoutId id="214748368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26.png"/><Relationship Id="rId9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microsoft.com/office/2007/relationships/hdphoto" Target="../media/hdphoto2.wdp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audio" Target="../media/audio10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11.wav"/><Relationship Id="rId7" Type="http://schemas.openxmlformats.org/officeDocument/2006/relationships/slide" Target="slide1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slide" Target="slide16.xml"/><Relationship Id="rId10" Type="http://schemas.openxmlformats.org/officeDocument/2006/relationships/image" Target="../media/image44.gif"/><Relationship Id="rId4" Type="http://schemas.openxmlformats.org/officeDocument/2006/relationships/image" Target="../media/image42.jpeg"/><Relationship Id="rId9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2.wav"/><Relationship Id="rId7" Type="http://schemas.microsoft.com/office/2007/relationships/hdphoto" Target="../media/hdphoto3.wdp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11" Type="http://schemas.microsoft.com/office/2007/relationships/hdphoto" Target="../media/hdphoto5.wdp"/><Relationship Id="rId5" Type="http://schemas.openxmlformats.org/officeDocument/2006/relationships/image" Target="../media/image40.png"/><Relationship Id="rId10" Type="http://schemas.openxmlformats.org/officeDocument/2006/relationships/image" Target="../media/image47.png"/><Relationship Id="rId4" Type="http://schemas.openxmlformats.org/officeDocument/2006/relationships/audio" Target="../media/audio13.wav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12.wav"/><Relationship Id="rId7" Type="http://schemas.microsoft.com/office/2007/relationships/hdphoto" Target="../media/hdphoto4.wdp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11" Type="http://schemas.microsoft.com/office/2007/relationships/hdphoto" Target="../media/hdphoto5.wdp"/><Relationship Id="rId5" Type="http://schemas.openxmlformats.org/officeDocument/2006/relationships/image" Target="../media/image40.png"/><Relationship Id="rId10" Type="http://schemas.openxmlformats.org/officeDocument/2006/relationships/image" Target="../media/image47.png"/><Relationship Id="rId4" Type="http://schemas.openxmlformats.org/officeDocument/2006/relationships/audio" Target="../media/audio13.wav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2.wav"/><Relationship Id="rId7" Type="http://schemas.microsoft.com/office/2007/relationships/hdphoto" Target="../media/hdphoto4.wdp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11" Type="http://schemas.microsoft.com/office/2007/relationships/hdphoto" Target="../media/hdphoto5.wdp"/><Relationship Id="rId5" Type="http://schemas.openxmlformats.org/officeDocument/2006/relationships/image" Target="../media/image40.png"/><Relationship Id="rId10" Type="http://schemas.openxmlformats.org/officeDocument/2006/relationships/image" Target="../media/image47.png"/><Relationship Id="rId4" Type="http://schemas.openxmlformats.org/officeDocument/2006/relationships/audio" Target="../media/audio13.wav"/><Relationship Id="rId9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2.wav"/><Relationship Id="rId7" Type="http://schemas.microsoft.com/office/2007/relationships/hdphoto" Target="../media/hdphoto4.wdp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11" Type="http://schemas.microsoft.com/office/2007/relationships/hdphoto" Target="../media/hdphoto8.wdp"/><Relationship Id="rId5" Type="http://schemas.openxmlformats.org/officeDocument/2006/relationships/image" Target="../media/image40.png"/><Relationship Id="rId10" Type="http://schemas.openxmlformats.org/officeDocument/2006/relationships/image" Target="../media/image51.png"/><Relationship Id="rId4" Type="http://schemas.openxmlformats.org/officeDocument/2006/relationships/audio" Target="../media/audio13.wav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microsoft.com/office/2007/relationships/hdphoto" Target="../media/hdphoto7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microsoft.com/office/2007/relationships/hdphoto" Target="../media/hdphoto3.wdp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audio" Target="../media/audio15.wav"/><Relationship Id="rId4" Type="http://schemas.openxmlformats.org/officeDocument/2006/relationships/audio" Target="../media/audio1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6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gif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16.gif"/><Relationship Id="rId4" Type="http://schemas.openxmlformats.org/officeDocument/2006/relationships/image" Target="../media/image11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( phút 2-5)">
            <a:hlinkClick r:id="" action="ppaction://media"/>
            <a:extLst>
              <a:ext uri="{FF2B5EF4-FFF2-40B4-BE49-F238E27FC236}">
                <a16:creationId xmlns:a16="http://schemas.microsoft.com/office/drawing/2014/main" id="{363E5C8B-CA78-7636-A1AD-64054FA283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1852" y="0"/>
            <a:ext cx="91758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560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8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Forma libre"/>
          <p:cNvSpPr/>
          <p:nvPr/>
        </p:nvSpPr>
        <p:spPr>
          <a:xfrm flipH="1">
            <a:off x="6888548" y="2637898"/>
            <a:ext cx="2035969" cy="2365772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12291" name="68 Imagen" descr="Bosqu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10" b="25121"/>
          <a:stretch>
            <a:fillRect/>
          </a:stretch>
        </p:blipFill>
        <p:spPr bwMode="auto">
          <a:xfrm>
            <a:off x="7429504" y="2360274"/>
            <a:ext cx="1393031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Forma libre"/>
          <p:cNvSpPr/>
          <p:nvPr/>
        </p:nvSpPr>
        <p:spPr>
          <a:xfrm flipH="1">
            <a:off x="5000624" y="1232298"/>
            <a:ext cx="3940971" cy="812006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" name="5 Forma libre"/>
          <p:cNvSpPr/>
          <p:nvPr/>
        </p:nvSpPr>
        <p:spPr>
          <a:xfrm>
            <a:off x="214310" y="1232298"/>
            <a:ext cx="7090175" cy="812006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" name="8 Rectángulo"/>
          <p:cNvSpPr/>
          <p:nvPr/>
        </p:nvSpPr>
        <p:spPr>
          <a:xfrm>
            <a:off x="1143000" y="0"/>
            <a:ext cx="6858000" cy="128587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4" name="3 Forma libre"/>
          <p:cNvSpPr/>
          <p:nvPr/>
        </p:nvSpPr>
        <p:spPr>
          <a:xfrm>
            <a:off x="230612" y="2760645"/>
            <a:ext cx="2369344" cy="2366963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12296" name="115 Imagen" descr="Biblioteca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03" y="1382030"/>
            <a:ext cx="1712119" cy="205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7" name="86 Conector recto"/>
          <p:cNvCxnSpPr/>
          <p:nvPr/>
        </p:nvCxnSpPr>
        <p:spPr>
          <a:xfrm rot="5400000">
            <a:off x="3554612" y="3858221"/>
            <a:ext cx="2143125" cy="1190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113 Flecha doblada">
            <a:hlinkClick r:id="" action="ppaction://hlinkshowjump?jump=nextslide"/>
          </p:cNvPr>
          <p:cNvSpPr/>
          <p:nvPr/>
        </p:nvSpPr>
        <p:spPr>
          <a:xfrm rot="20497370">
            <a:off x="5737790" y="2615316"/>
            <a:ext cx="535781" cy="839391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sp>
        <p:nvSpPr>
          <p:cNvPr id="115" name="114 Flecha doblada"/>
          <p:cNvSpPr/>
          <p:nvPr/>
        </p:nvSpPr>
        <p:spPr>
          <a:xfrm rot="1578817" flipH="1">
            <a:off x="3187649" y="2651079"/>
            <a:ext cx="566738" cy="863203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pic>
        <p:nvPicPr>
          <p:cNvPr id="153" name="152 Imagen" descr="Para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059" y="2457889"/>
            <a:ext cx="1337072" cy="169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50 Imagen" descr="Árbol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1" y="267892"/>
            <a:ext cx="1375172" cy="153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52 Imagen" descr="Recoger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071563"/>
            <a:ext cx="906066" cy="73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03" name="32 Grupo"/>
          <p:cNvGrpSpPr>
            <a:grpSpLocks/>
          </p:cNvGrpSpPr>
          <p:nvPr/>
        </p:nvGrpSpPr>
        <p:grpSpPr bwMode="auto">
          <a:xfrm>
            <a:off x="160" y="68619"/>
            <a:ext cx="9143838" cy="6536531"/>
            <a:chOff x="0" y="0"/>
            <a:chExt cx="9144000" cy="8715375"/>
          </a:xfrm>
        </p:grpSpPr>
        <p:grpSp>
          <p:nvGrpSpPr>
            <p:cNvPr id="12312" name="52 Grupo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sp>
            <p:nvSpPr>
              <p:cNvPr id="36" name="35 Rectángulo"/>
              <p:cNvSpPr/>
              <p:nvPr/>
            </p:nvSpPr>
            <p:spPr>
              <a:xfrm>
                <a:off x="8929688" y="642938"/>
                <a:ext cx="214312" cy="550068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7" name="36 Triángulo rectángulo"/>
              <p:cNvSpPr/>
              <p:nvPr/>
            </p:nvSpPr>
            <p:spPr>
              <a:xfrm flipH="1">
                <a:off x="8367713" y="5643563"/>
                <a:ext cx="776287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8" name="37 Triángulo rectángulo"/>
              <p:cNvSpPr/>
              <p:nvPr/>
            </p:nvSpPr>
            <p:spPr>
              <a:xfrm>
                <a:off x="0" y="5643563"/>
                <a:ext cx="714375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9" name="38 Rectángulo"/>
              <p:cNvSpPr/>
              <p:nvPr/>
            </p:nvSpPr>
            <p:spPr>
              <a:xfrm>
                <a:off x="0" y="714375"/>
                <a:ext cx="285750" cy="55006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0" name="39 Triángulo rectángulo"/>
              <p:cNvSpPr/>
              <p:nvPr/>
            </p:nvSpPr>
            <p:spPr>
              <a:xfrm rot="5400000">
                <a:off x="-35719" y="35719"/>
                <a:ext cx="1000125" cy="928688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1" name="40 Triángulo rectángulo"/>
              <p:cNvSpPr/>
              <p:nvPr/>
            </p:nvSpPr>
            <p:spPr>
              <a:xfrm rot="5400000" flipV="1">
                <a:off x="8184356" y="40482"/>
                <a:ext cx="1000125" cy="919162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2" name="41 Rectángulo"/>
              <p:cNvSpPr/>
              <p:nvPr/>
            </p:nvSpPr>
            <p:spPr>
              <a:xfrm>
                <a:off x="285750" y="0"/>
                <a:ext cx="8572500" cy="42862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3" name="42 Redondear rectángulo de esquina sencilla"/>
              <p:cNvSpPr/>
              <p:nvPr/>
            </p:nvSpPr>
            <p:spPr>
              <a:xfrm>
                <a:off x="0" y="6286500"/>
                <a:ext cx="9144000" cy="571500"/>
              </a:xfrm>
              <a:prstGeom prst="round1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4" name="43 Rectángulo redondeado"/>
              <p:cNvSpPr/>
              <p:nvPr/>
            </p:nvSpPr>
            <p:spPr>
              <a:xfrm>
                <a:off x="214313" y="357188"/>
                <a:ext cx="8715375" cy="5929312"/>
              </a:xfrm>
              <a:prstGeom prst="roundRect">
                <a:avLst>
                  <a:gd name="adj" fmla="val 10498"/>
                </a:avLst>
              </a:prstGeom>
              <a:noFill/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5" name="44 Abrir corchete"/>
              <p:cNvSpPr/>
              <p:nvPr/>
            </p:nvSpPr>
            <p:spPr>
              <a:xfrm rot="5400000">
                <a:off x="4286250" y="5143500"/>
                <a:ext cx="714375" cy="2714625"/>
              </a:xfrm>
              <a:prstGeom prst="leftBracket">
                <a:avLst>
                  <a:gd name="adj" fmla="val 112178"/>
                </a:avLst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6" name="45 Elipse"/>
              <p:cNvSpPr/>
              <p:nvPr/>
            </p:nvSpPr>
            <p:spPr>
              <a:xfrm>
                <a:off x="3857625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7" name="46 Elipse"/>
              <p:cNvSpPr/>
              <p:nvPr/>
            </p:nvSpPr>
            <p:spPr>
              <a:xfrm>
                <a:off x="3929063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48" name="47 Conector recto"/>
              <p:cNvCxnSpPr>
                <a:endCxn id="46" idx="1"/>
              </p:cNvCxnSpPr>
              <p:nvPr/>
            </p:nvCxnSpPr>
            <p:spPr>
              <a:xfrm rot="16200000" flipV="1">
                <a:off x="3941763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48 Elipse"/>
              <p:cNvSpPr/>
              <p:nvPr/>
            </p:nvSpPr>
            <p:spPr>
              <a:xfrm>
                <a:off x="4929188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1" name="50 Elipse"/>
              <p:cNvSpPr/>
              <p:nvPr/>
            </p:nvSpPr>
            <p:spPr>
              <a:xfrm>
                <a:off x="5000625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52" name="51 Conector recto"/>
              <p:cNvCxnSpPr>
                <a:endCxn id="49" idx="7"/>
              </p:cNvCxnSpPr>
              <p:nvPr/>
            </p:nvCxnSpPr>
            <p:spPr>
              <a:xfrm rot="5400000" flipH="1" flipV="1">
                <a:off x="5214938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52 Rectángulo redondeado"/>
              <p:cNvSpPr/>
              <p:nvPr/>
            </p:nvSpPr>
            <p:spPr>
              <a:xfrm>
                <a:off x="4500563" y="6286500"/>
                <a:ext cx="357187" cy="214313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</p:grpSp>
        <p:sp>
          <p:nvSpPr>
            <p:cNvPr id="35" name="34 Arco"/>
            <p:cNvSpPr/>
            <p:nvPr/>
          </p:nvSpPr>
          <p:spPr>
            <a:xfrm>
              <a:off x="2786063" y="5108575"/>
              <a:ext cx="3714750" cy="3606800"/>
            </a:xfrm>
            <a:prstGeom prst="arc">
              <a:avLst>
                <a:gd name="adj1" fmla="val 10866714"/>
                <a:gd name="adj2" fmla="val 0"/>
              </a:avLst>
            </a:prstGeom>
            <a:ln w="254000"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</p:grpSp>
      <p:sp>
        <p:nvSpPr>
          <p:cNvPr id="12304" name="150 CuadroTexto"/>
          <p:cNvSpPr txBox="1">
            <a:spLocks noChangeArrowheads="1"/>
          </p:cNvSpPr>
          <p:nvPr/>
        </p:nvSpPr>
        <p:spPr bwMode="auto">
          <a:xfrm>
            <a:off x="78828" y="4743450"/>
            <a:ext cx="32608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1800" b="1" dirty="0" err="1">
                <a:latin typeface="Comic Sans MS" panose="030F0702030302020204" pitchFamily="66" charset="0"/>
              </a:rPr>
              <a:t>Click</a:t>
            </a:r>
            <a:r>
              <a:rPr lang="es-ES" altLang="en-US" sz="1800" b="1" dirty="0"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latin typeface="Comic Sans MS" panose="030F0702030302020204" pitchFamily="66" charset="0"/>
              </a:rPr>
              <a:t>on</a:t>
            </a:r>
            <a:r>
              <a:rPr lang="es-ES" altLang="en-US" sz="1800" b="1" dirty="0"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latin typeface="Comic Sans MS" panose="030F0702030302020204" pitchFamily="66" charset="0"/>
              </a:rPr>
              <a:t>the</a:t>
            </a:r>
            <a:r>
              <a:rPr lang="es-ES" altLang="en-US" sz="1800" b="1" dirty="0"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latin typeface="Comic Sans MS" panose="030F0702030302020204" pitchFamily="66" charset="0"/>
              </a:rPr>
              <a:t>arrows</a:t>
            </a:r>
            <a:endParaRPr lang="es-ES" altLang="en-US" sz="1800" b="1" dirty="0">
              <a:latin typeface="Comic Sans MS" panose="030F0702030302020204" pitchFamily="66" charset="0"/>
            </a:endParaRPr>
          </a:p>
        </p:txBody>
      </p:sp>
      <p:pic>
        <p:nvPicPr>
          <p:cNvPr id="12305" name="53 Imagen" descr="Casa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297" y="428625"/>
            <a:ext cx="1643063" cy="144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" name="122 Rectángulo redondeado"/>
          <p:cNvSpPr/>
          <p:nvPr/>
        </p:nvSpPr>
        <p:spPr>
          <a:xfrm>
            <a:off x="2107389" y="53561"/>
            <a:ext cx="4982801" cy="750099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4" name="123 Rectángulo"/>
          <p:cNvSpPr/>
          <p:nvPr/>
        </p:nvSpPr>
        <p:spPr>
          <a:xfrm>
            <a:off x="2214562" y="267891"/>
            <a:ext cx="4768454" cy="428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TURN RIGHT</a:t>
            </a:r>
          </a:p>
        </p:txBody>
      </p:sp>
      <p:sp>
        <p:nvSpPr>
          <p:cNvPr id="73" name="72 CuadroTexto"/>
          <p:cNvSpPr txBox="1"/>
          <p:nvPr/>
        </p:nvSpPr>
        <p:spPr>
          <a:xfrm>
            <a:off x="4143375" y="44054"/>
            <a:ext cx="85725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GPS</a:t>
            </a:r>
          </a:p>
        </p:txBody>
      </p:sp>
      <p:pic>
        <p:nvPicPr>
          <p:cNvPr id="12311" name="Picture 8" descr="http://www.100pies.net/Gifs/Botones/Botones/boton-16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7" y="4732735"/>
            <a:ext cx="185738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1949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64 Conector recto"/>
          <p:cNvCxnSpPr/>
          <p:nvPr/>
        </p:nvCxnSpPr>
        <p:spPr>
          <a:xfrm flipH="1">
            <a:off x="214313" y="3156348"/>
            <a:ext cx="8643937" cy="0"/>
          </a:xfrm>
          <a:prstGeom prst="line">
            <a:avLst/>
          </a:prstGeom>
          <a:ln w="1270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Rectángulo"/>
          <p:cNvSpPr/>
          <p:nvPr/>
        </p:nvSpPr>
        <p:spPr>
          <a:xfrm>
            <a:off x="285751" y="0"/>
            <a:ext cx="8715374" cy="155376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grpSp>
        <p:nvGrpSpPr>
          <p:cNvPr id="16388" name="57 Grupo"/>
          <p:cNvGrpSpPr>
            <a:grpSpLocks/>
          </p:cNvGrpSpPr>
          <p:nvPr/>
        </p:nvGrpSpPr>
        <p:grpSpPr bwMode="auto">
          <a:xfrm>
            <a:off x="285750" y="1553767"/>
            <a:ext cx="8572500" cy="1553765"/>
            <a:chOff x="0" y="1643050"/>
            <a:chExt cx="9144000" cy="1082689"/>
          </a:xfrm>
        </p:grpSpPr>
        <p:sp>
          <p:nvSpPr>
            <p:cNvPr id="7" name="6 Forma libre"/>
            <p:cNvSpPr/>
            <p:nvPr/>
          </p:nvSpPr>
          <p:spPr>
            <a:xfrm flipH="1">
              <a:off x="5143500" y="1643050"/>
              <a:ext cx="4000500" cy="1082689"/>
            </a:xfrm>
            <a:custGeom>
              <a:avLst/>
              <a:gdLst>
                <a:gd name="connsiteX0" fmla="*/ 0 w 3505200"/>
                <a:gd name="connsiteY0" fmla="*/ 1082040 h 1082040"/>
                <a:gd name="connsiteX1" fmla="*/ 2941320 w 3505200"/>
                <a:gd name="connsiteY1" fmla="*/ 1082040 h 1082040"/>
                <a:gd name="connsiteX2" fmla="*/ 3505200 w 3505200"/>
                <a:gd name="connsiteY2" fmla="*/ 0 h 1082040"/>
                <a:gd name="connsiteX3" fmla="*/ 15240 w 3505200"/>
                <a:gd name="connsiteY3" fmla="*/ 0 h 1082040"/>
                <a:gd name="connsiteX4" fmla="*/ 0 w 3505200"/>
                <a:gd name="connsiteY4" fmla="*/ 1082040 h 108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5200" h="1082040">
                  <a:moveTo>
                    <a:pt x="0" y="1082040"/>
                  </a:moveTo>
                  <a:lnTo>
                    <a:pt x="2941320" y="1082040"/>
                  </a:lnTo>
                  <a:lnTo>
                    <a:pt x="3505200" y="0"/>
                  </a:lnTo>
                  <a:lnTo>
                    <a:pt x="15240" y="0"/>
                  </a:lnTo>
                  <a:lnTo>
                    <a:pt x="0" y="108204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6" name="5 Forma libre"/>
            <p:cNvSpPr/>
            <p:nvPr/>
          </p:nvSpPr>
          <p:spPr>
            <a:xfrm>
              <a:off x="0" y="1643050"/>
              <a:ext cx="8215313" cy="1082689"/>
            </a:xfrm>
            <a:custGeom>
              <a:avLst/>
              <a:gdLst>
                <a:gd name="connsiteX0" fmla="*/ 0 w 3505200"/>
                <a:gd name="connsiteY0" fmla="*/ 1082040 h 1082040"/>
                <a:gd name="connsiteX1" fmla="*/ 2941320 w 3505200"/>
                <a:gd name="connsiteY1" fmla="*/ 1082040 h 1082040"/>
                <a:gd name="connsiteX2" fmla="*/ 3505200 w 3505200"/>
                <a:gd name="connsiteY2" fmla="*/ 0 h 1082040"/>
                <a:gd name="connsiteX3" fmla="*/ 15240 w 3505200"/>
                <a:gd name="connsiteY3" fmla="*/ 0 h 1082040"/>
                <a:gd name="connsiteX4" fmla="*/ 0 w 3505200"/>
                <a:gd name="connsiteY4" fmla="*/ 1082040 h 108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5200" h="1082040">
                  <a:moveTo>
                    <a:pt x="0" y="1082040"/>
                  </a:moveTo>
                  <a:lnTo>
                    <a:pt x="2941320" y="1082040"/>
                  </a:lnTo>
                  <a:lnTo>
                    <a:pt x="3505200" y="0"/>
                  </a:lnTo>
                  <a:lnTo>
                    <a:pt x="15240" y="0"/>
                  </a:lnTo>
                  <a:lnTo>
                    <a:pt x="0" y="108204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</p:grpSp>
      <p:pic>
        <p:nvPicPr>
          <p:cNvPr id="16389" name="61 Imagen" descr="Peluquerí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779" y="535781"/>
            <a:ext cx="3269456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55 Imagen" descr="Pasear_perr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704" y="1393031"/>
            <a:ext cx="725090" cy="139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56 Imagen" descr="novembe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1125142"/>
            <a:ext cx="1762125" cy="182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62 Imagen" descr="Gifs Animados Fuego (5)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281" y="1232298"/>
            <a:ext cx="814388" cy="10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63 Imagen" descr="Gifs Animados Fuego (5)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672" y="1232298"/>
            <a:ext cx="814388" cy="10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60 Imagen" descr="Asustado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110" y="1982391"/>
            <a:ext cx="2883694" cy="268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5" name="32 Grupo"/>
          <p:cNvGrpSpPr>
            <a:grpSpLocks/>
          </p:cNvGrpSpPr>
          <p:nvPr/>
        </p:nvGrpSpPr>
        <p:grpSpPr bwMode="auto">
          <a:xfrm>
            <a:off x="0" y="1"/>
            <a:ext cx="9144000" cy="6536531"/>
            <a:chOff x="0" y="0"/>
            <a:chExt cx="9144000" cy="8715375"/>
          </a:xfrm>
        </p:grpSpPr>
        <p:grpSp>
          <p:nvGrpSpPr>
            <p:cNvPr id="16402" name="52 Grupo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sp>
            <p:nvSpPr>
              <p:cNvPr id="36" name="35 Rectángulo"/>
              <p:cNvSpPr/>
              <p:nvPr/>
            </p:nvSpPr>
            <p:spPr>
              <a:xfrm>
                <a:off x="8929688" y="642938"/>
                <a:ext cx="214312" cy="550068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7" name="36 Triángulo rectángulo"/>
              <p:cNvSpPr/>
              <p:nvPr/>
            </p:nvSpPr>
            <p:spPr>
              <a:xfrm flipH="1">
                <a:off x="8367713" y="5643563"/>
                <a:ext cx="776287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8" name="37 Triángulo rectángulo"/>
              <p:cNvSpPr/>
              <p:nvPr/>
            </p:nvSpPr>
            <p:spPr>
              <a:xfrm>
                <a:off x="0" y="5643563"/>
                <a:ext cx="714375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9" name="38 Rectángulo"/>
              <p:cNvSpPr/>
              <p:nvPr/>
            </p:nvSpPr>
            <p:spPr>
              <a:xfrm>
                <a:off x="0" y="714375"/>
                <a:ext cx="285750" cy="55006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0" name="39 Triángulo rectángulo"/>
              <p:cNvSpPr/>
              <p:nvPr/>
            </p:nvSpPr>
            <p:spPr>
              <a:xfrm rot="5400000">
                <a:off x="-35719" y="35719"/>
                <a:ext cx="1000125" cy="928688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1" name="40 Triángulo rectángulo"/>
              <p:cNvSpPr/>
              <p:nvPr/>
            </p:nvSpPr>
            <p:spPr>
              <a:xfrm rot="5400000" flipV="1">
                <a:off x="8184356" y="40482"/>
                <a:ext cx="1000125" cy="919162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2" name="41 Rectángulo"/>
              <p:cNvSpPr/>
              <p:nvPr/>
            </p:nvSpPr>
            <p:spPr>
              <a:xfrm>
                <a:off x="285750" y="0"/>
                <a:ext cx="8572500" cy="42862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3" name="42 Redondear rectángulo de esquina sencilla"/>
              <p:cNvSpPr/>
              <p:nvPr/>
            </p:nvSpPr>
            <p:spPr>
              <a:xfrm>
                <a:off x="0" y="6286500"/>
                <a:ext cx="9144000" cy="571500"/>
              </a:xfrm>
              <a:prstGeom prst="round1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4" name="43 Rectángulo redondeado"/>
              <p:cNvSpPr/>
              <p:nvPr/>
            </p:nvSpPr>
            <p:spPr>
              <a:xfrm>
                <a:off x="214313" y="357188"/>
                <a:ext cx="8715375" cy="5929312"/>
              </a:xfrm>
              <a:prstGeom prst="roundRect">
                <a:avLst>
                  <a:gd name="adj" fmla="val 10498"/>
                </a:avLst>
              </a:prstGeom>
              <a:noFill/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5" name="44 Abrir corchete"/>
              <p:cNvSpPr/>
              <p:nvPr/>
            </p:nvSpPr>
            <p:spPr>
              <a:xfrm rot="5400000">
                <a:off x="4286250" y="5143500"/>
                <a:ext cx="714375" cy="2714625"/>
              </a:xfrm>
              <a:prstGeom prst="leftBracket">
                <a:avLst>
                  <a:gd name="adj" fmla="val 112178"/>
                </a:avLst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6" name="45 Elipse"/>
              <p:cNvSpPr/>
              <p:nvPr/>
            </p:nvSpPr>
            <p:spPr>
              <a:xfrm>
                <a:off x="3857625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7" name="46 Elipse"/>
              <p:cNvSpPr/>
              <p:nvPr/>
            </p:nvSpPr>
            <p:spPr>
              <a:xfrm>
                <a:off x="3929063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48" name="47 Conector recto"/>
              <p:cNvCxnSpPr>
                <a:endCxn id="46" idx="1"/>
              </p:cNvCxnSpPr>
              <p:nvPr/>
            </p:nvCxnSpPr>
            <p:spPr>
              <a:xfrm rot="16200000" flipV="1">
                <a:off x="3941763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48 Elipse"/>
              <p:cNvSpPr/>
              <p:nvPr/>
            </p:nvSpPr>
            <p:spPr>
              <a:xfrm>
                <a:off x="4929188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1" name="50 Elipse"/>
              <p:cNvSpPr/>
              <p:nvPr/>
            </p:nvSpPr>
            <p:spPr>
              <a:xfrm>
                <a:off x="5000625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52" name="51 Conector recto"/>
              <p:cNvCxnSpPr>
                <a:endCxn id="49" idx="7"/>
              </p:cNvCxnSpPr>
              <p:nvPr/>
            </p:nvCxnSpPr>
            <p:spPr>
              <a:xfrm rot="5400000" flipH="1" flipV="1">
                <a:off x="5214938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52 Rectángulo redondeado"/>
              <p:cNvSpPr/>
              <p:nvPr/>
            </p:nvSpPr>
            <p:spPr>
              <a:xfrm>
                <a:off x="4500563" y="6286500"/>
                <a:ext cx="357187" cy="214313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</p:grpSp>
        <p:sp>
          <p:nvSpPr>
            <p:cNvPr id="35" name="34 Arco"/>
            <p:cNvSpPr/>
            <p:nvPr/>
          </p:nvSpPr>
          <p:spPr>
            <a:xfrm>
              <a:off x="2786063" y="5108575"/>
              <a:ext cx="3714750" cy="3606800"/>
            </a:xfrm>
            <a:prstGeom prst="arc">
              <a:avLst>
                <a:gd name="adj1" fmla="val 10866714"/>
                <a:gd name="adj2" fmla="val 0"/>
              </a:avLst>
            </a:prstGeom>
            <a:ln w="254000"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</p:grpSp>
      <p:sp>
        <p:nvSpPr>
          <p:cNvPr id="123" name="122 Rectángulo redondeado"/>
          <p:cNvSpPr/>
          <p:nvPr/>
        </p:nvSpPr>
        <p:spPr>
          <a:xfrm>
            <a:off x="2107389" y="53561"/>
            <a:ext cx="4982801" cy="750099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4" name="123 Rectángulo"/>
          <p:cNvSpPr/>
          <p:nvPr/>
        </p:nvSpPr>
        <p:spPr>
          <a:xfrm>
            <a:off x="2214562" y="267891"/>
            <a:ext cx="4768454" cy="428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HERE WE ARE!</a:t>
            </a:r>
          </a:p>
        </p:txBody>
      </p:sp>
      <p:sp>
        <p:nvSpPr>
          <p:cNvPr id="73" name="72 CuadroTexto"/>
          <p:cNvSpPr txBox="1"/>
          <p:nvPr/>
        </p:nvSpPr>
        <p:spPr>
          <a:xfrm>
            <a:off x="4143375" y="44054"/>
            <a:ext cx="85725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GPS</a:t>
            </a:r>
          </a:p>
        </p:txBody>
      </p:sp>
      <p:pic>
        <p:nvPicPr>
          <p:cNvPr id="16401" name="Picture 8" descr="http://www.100pies.net/Gifs/Botones/Botones/boton-16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7" y="4732735"/>
            <a:ext cx="185738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7358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y_g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0" y="0"/>
            <a:ext cx="9068921" cy="54863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n-US" sz="28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Listen and point. Repeat. </a:t>
            </a:r>
            <a:endParaRPr lang="en-US" sz="2800" dirty="0">
              <a:solidFill>
                <a:schemeClr val="bg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9972" y="1200337"/>
            <a:ext cx="2050444" cy="161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346372" y="1200337"/>
            <a:ext cx="1616707" cy="1593984"/>
          </a:xfrm>
          <a:prstGeom prst="rect">
            <a:avLst/>
          </a:prstGeom>
          <a:ln w="28575">
            <a:solidFill>
              <a:schemeClr val="accent5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27" y="1127187"/>
            <a:ext cx="2102077" cy="1692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4738" y="1127187"/>
            <a:ext cx="2091270" cy="1744752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2544738" y="3333265"/>
            <a:ext cx="2174064" cy="8831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Go straight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41312" y="3190632"/>
            <a:ext cx="2022705" cy="119117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Cross the road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4857401" y="3333265"/>
            <a:ext cx="2068786" cy="9059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Turn left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7064786" y="3295650"/>
            <a:ext cx="2004135" cy="9435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Turn right</a:t>
            </a:r>
          </a:p>
        </p:txBody>
      </p:sp>
    </p:spTree>
    <p:extLst>
      <p:ext uri="{BB962C8B-B14F-4D97-AF65-F5344CB8AC3E}">
        <p14:creationId xmlns:p14="http://schemas.microsoft.com/office/powerpoint/2010/main" val="10704563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6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30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9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9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75441"/>
            <a:ext cx="9144000" cy="6728591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5829234" y="2154148"/>
            <a:ext cx="3026979" cy="1001110"/>
          </a:xfrm>
          <a:prstGeom prst="wedgeRoundRectCallout">
            <a:avLst>
              <a:gd name="adj1" fmla="val -57187"/>
              <a:gd name="adj2" fmla="val -42350"/>
              <a:gd name="adj3" fmla="val 1666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  <a:latin typeface="Comic Sans MS" panose="030F0702030302020204" pitchFamily="66" charset="0"/>
              </a:rPr>
              <a:t>How do we go to the cinema now , Anika ? 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0" y="106401"/>
            <a:ext cx="3026979" cy="1813910"/>
          </a:xfrm>
          <a:prstGeom prst="wedgeRoundRectCallout">
            <a:avLst>
              <a:gd name="adj1" fmla="val 40105"/>
              <a:gd name="adj2" fmla="val 86122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  <a:latin typeface="Comic Sans MS" panose="030F0702030302020204" pitchFamily="66" charset="0"/>
              </a:rPr>
              <a:t>Let’s cross the road here. We go straight on high street and then turn right. The cinema is opposite the school.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6" b="99314" l="4293" r="93687">
                        <a14:foregroundMark x1="65657" y1="6407" x2="69949" y2="24943"/>
                        <a14:foregroundMark x1="65152" y1="37757" x2="65404" y2="62929"/>
                        <a14:foregroundMark x1="61111" y1="75286" x2="58838" y2="95881"/>
                        <a14:foregroundMark x1="51010" y1="94508" x2="59848" y2="94279"/>
                        <a14:foregroundMark x1="29293" y1="73684" x2="30556" y2="91991"/>
                        <a14:foregroundMark x1="20707" y1="72540" x2="20707" y2="91762"/>
                        <a14:foregroundMark x1="14899" y1="94050" x2="19444" y2="93364"/>
                        <a14:foregroundMark x1="73485" y1="55606" x2="78283" y2="69794"/>
                        <a14:foregroundMark x1="74495" y1="86499" x2="79798" y2="93135"/>
                        <a14:foregroundMark x1="74495" y1="93593" x2="82071" y2="93593"/>
                        <a14:foregroundMark x1="52273" y1="93593" x2="57323" y2="93135"/>
                        <a14:foregroundMark x1="84343" y1="93364" x2="79293" y2="94737"/>
                        <a14:foregroundMark x1="61616" y1="95195" x2="60354" y2="92449"/>
                        <a14:foregroundMark x1="74242" y1="94966" x2="75758" y2="90618"/>
                        <a14:foregroundMark x1="85101" y1="92906" x2="81566" y2="91304"/>
                        <a14:foregroundMark x1="51768" y1="92906" x2="54545" y2="90847"/>
                        <a14:foregroundMark x1="21212" y1="10984" x2="26263" y2="24943"/>
                        <a14:foregroundMark x1="33333" y1="7323" x2="21212" y2="15332"/>
                        <a14:foregroundMark x1="36616" y1="31579" x2="31818" y2="26545"/>
                        <a14:foregroundMark x1="32576" y1="42105" x2="17424" y2="41190"/>
                        <a14:foregroundMark x1="28030" y1="34783" x2="28030" y2="421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3544" y="1103367"/>
            <a:ext cx="3718757" cy="4103781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5781269" y="2154148"/>
            <a:ext cx="3026979" cy="1050724"/>
          </a:xfrm>
          <a:prstGeom prst="wedgeRoundRectCallout">
            <a:avLst>
              <a:gd name="adj1" fmla="val -57489"/>
              <a:gd name="adj2" fmla="val -41475"/>
              <a:gd name="adj3" fmla="val 1666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  <a:latin typeface="Comic Sans MS" panose="030F0702030302020204" pitchFamily="66" charset="0"/>
              </a:rPr>
              <a:t>Great !</a:t>
            </a:r>
          </a:p>
        </p:txBody>
      </p:sp>
    </p:spTree>
    <p:extLst>
      <p:ext uri="{BB962C8B-B14F-4D97-AF65-F5344CB8AC3E}">
        <p14:creationId xmlns:p14="http://schemas.microsoft.com/office/powerpoint/2010/main" val="30023820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9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"/>
            <a:ext cx="9068921" cy="47064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Listen and write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858" y="667043"/>
            <a:ext cx="6367204" cy="3789124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ounded Rectangle 8"/>
          <p:cNvSpPr/>
          <p:nvPr/>
        </p:nvSpPr>
        <p:spPr>
          <a:xfrm>
            <a:off x="873580" y="4639885"/>
            <a:ext cx="7592785" cy="4337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The cinema is…………………………… the school. </a:t>
            </a:r>
          </a:p>
        </p:txBody>
      </p:sp>
      <p:pic>
        <p:nvPicPr>
          <p:cNvPr id="5" name="track 9.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28060" y="-19271"/>
            <a:ext cx="406400" cy="406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82746" y="4517406"/>
            <a:ext cx="15905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  <a:latin typeface="Comic Sans MS" panose="030F0702030302020204" pitchFamily="66" charset="0"/>
              </a:rPr>
              <a:t>opposite</a:t>
            </a:r>
            <a:endParaRPr lang="en-US" sz="2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4440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ud-Server-Cloud-VP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7" name="Picture 26" descr="37483-9-pokeball-transparent-background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0752" y="1777779"/>
            <a:ext cx="1447800" cy="1447800"/>
          </a:xfrm>
          <a:prstGeom prst="rect">
            <a:avLst/>
          </a:prstGeom>
        </p:spPr>
      </p:pic>
      <p:pic>
        <p:nvPicPr>
          <p:cNvPr id="28" name="Picture 27" descr="37483-9-pokeball-transparent-background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71952" y="1777779"/>
            <a:ext cx="1447800" cy="1447800"/>
          </a:xfrm>
          <a:prstGeom prst="rect">
            <a:avLst/>
          </a:prstGeom>
        </p:spPr>
      </p:pic>
      <p:pic>
        <p:nvPicPr>
          <p:cNvPr id="29" name="Picture 28" descr="37483-9-pokeball-transparent-background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53152" y="1777779"/>
            <a:ext cx="1447800" cy="1447800"/>
          </a:xfrm>
          <a:prstGeom prst="rect">
            <a:avLst/>
          </a:prstGeom>
        </p:spPr>
      </p:pic>
      <p:pic>
        <p:nvPicPr>
          <p:cNvPr id="30" name="Picture 29" descr="37483-9-pokeball-transparent-background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4352" y="1777779"/>
            <a:ext cx="1447800" cy="1447800"/>
          </a:xfrm>
          <a:prstGeom prst="rect">
            <a:avLst/>
          </a:prstGeom>
        </p:spPr>
      </p:pic>
      <p:pic>
        <p:nvPicPr>
          <p:cNvPr id="31" name="Picture 30" descr="giphy (7).gif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924800" y="4229100"/>
            <a:ext cx="1219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807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6805" y="827690"/>
            <a:ext cx="6693119" cy="334228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809" y="868622"/>
            <a:ext cx="5497302" cy="3301355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Oval Callout 7"/>
          <p:cNvSpPr/>
          <p:nvPr/>
        </p:nvSpPr>
        <p:spPr>
          <a:xfrm>
            <a:off x="-122840" y="827690"/>
            <a:ext cx="1908649" cy="1428214"/>
          </a:xfrm>
          <a:prstGeom prst="wedgeEllipseCallout">
            <a:avLst>
              <a:gd name="adj1" fmla="val 11520"/>
              <a:gd name="adj2" fmla="val 88809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89D0"/>
                </a:solidFill>
                <a:latin typeface="Comic Sans MS" panose="030F0702030302020204" pitchFamily="66" charset="0"/>
              </a:rPr>
              <a:t>Where is the museum?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"/>
            <a:ext cx="9068921" cy="3941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2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Look α</a:t>
            </a:r>
            <a:r>
              <a:rPr lang="en-US" sz="26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nd</a:t>
            </a:r>
            <a:r>
              <a:rPr lang="en-US" sz="2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sαy. Use the mαp in 2</a:t>
            </a:r>
            <a:r>
              <a:rPr lang="en-US" sz="2600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270234" y="4169977"/>
            <a:ext cx="5959366" cy="783193"/>
          </a:xfrm>
          <a:prstGeom prst="wedgeRoundRectCallout">
            <a:avLst>
              <a:gd name="adj1" fmla="val 54973"/>
              <a:gd name="adj2" fmla="val -49817"/>
              <a:gd name="adj3" fmla="val 16667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Go </a:t>
            </a:r>
            <a:r>
              <a:rPr lang="en-US" sz="2000" dirty="0" err="1">
                <a:latin typeface="Comic Sans MS" panose="030F0702030302020204" pitchFamily="66" charset="0"/>
              </a:rPr>
              <a:t>str</a:t>
            </a:r>
            <a:r>
              <a:rPr lang="en-US" sz="2000" dirty="0">
                <a:latin typeface="Comic Sans MS" panose="030F0702030302020204" pitchFamily="66" charset="0"/>
              </a:rPr>
              <a:t>αight on High street.</a:t>
            </a:r>
            <a:br>
              <a:rPr lang="en-US" sz="2000" dirty="0">
                <a:latin typeface="Comic Sans MS" panose="030F0702030302020204" pitchFamily="66" charset="0"/>
              </a:rPr>
            </a:br>
            <a:r>
              <a:rPr lang="en-US" sz="2000" dirty="0">
                <a:latin typeface="Comic Sans MS" panose="030F0702030302020204" pitchFamily="66" charset="0"/>
              </a:rPr>
              <a:t>The museum is opposite the </a:t>
            </a:r>
            <a:r>
              <a:rPr lang="en-US" sz="2000" dirty="0" err="1">
                <a:latin typeface="Comic Sans MS" panose="030F0702030302020204" pitchFamily="66" charset="0"/>
              </a:rPr>
              <a:t>libr</a:t>
            </a:r>
            <a:r>
              <a:rPr lang="en-US" sz="2000" dirty="0">
                <a:latin typeface="Comic Sans MS" panose="030F0702030302020204" pitchFamily="66" charset="0"/>
              </a:rPr>
              <a:t>αry.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8" b="99194" l="6325" r="942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0286" y="2255904"/>
            <a:ext cx="2108308" cy="23623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005" l="10000" r="98857">
                        <a14:foregroundMark x1="42286" y1="15423" x2="63143" y2="43035"/>
                        <a14:foregroundMark x1="63714" y1="23383" x2="58286" y2="35323"/>
                        <a14:foregroundMark x1="56286" y1="14428" x2="56286" y2="31592"/>
                        <a14:foregroundMark x1="57429" y1="31592" x2="37714" y2="48259"/>
                        <a14:foregroundMark x1="47429" y1="23632" x2="28286" y2="30846"/>
                        <a14:foregroundMark x1="37143" y1="25124" x2="50571" y2="42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5413" y="827690"/>
            <a:ext cx="688404" cy="790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72" b="96854" l="9396" r="96644">
                        <a14:foregroundMark x1="59732" y1="23146" x2="59732" y2="35506"/>
                        <a14:foregroundMark x1="46980" y1="58202" x2="61745" y2="705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0717" y="1882064"/>
            <a:ext cx="510711" cy="1525276"/>
          </a:xfrm>
          <a:prstGeom prst="rect">
            <a:avLst/>
          </a:prstGeom>
        </p:spPr>
      </p:pic>
      <p:pic>
        <p:nvPicPr>
          <p:cNvPr id="14" name="Picture 13" descr="37483-9-pokeball-transparent-background.png">
            <a:hlinkClick r:id="" action="ppaction://noaction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61723" y="3104355"/>
            <a:ext cx="1182277" cy="118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721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6805" y="827690"/>
            <a:ext cx="6693119" cy="334228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809" y="868622"/>
            <a:ext cx="5497302" cy="3301355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0" y="1"/>
            <a:ext cx="9068921" cy="3941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2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Look α</a:t>
            </a:r>
            <a:r>
              <a:rPr lang="en-US" sz="26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nd</a:t>
            </a:r>
            <a:r>
              <a:rPr lang="en-US" sz="2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sαy. Use the mαp in 2</a:t>
            </a:r>
            <a:r>
              <a:rPr lang="en-US" sz="2600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270234" y="4169977"/>
            <a:ext cx="5959366" cy="919401"/>
          </a:xfrm>
          <a:prstGeom prst="wedgeRoundRectCallout">
            <a:avLst>
              <a:gd name="adj1" fmla="val 54973"/>
              <a:gd name="adj2" fmla="val -49817"/>
              <a:gd name="adj3" fmla="val 16667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Go </a:t>
            </a:r>
            <a:r>
              <a:rPr lang="en-US" sz="2400" dirty="0" err="1">
                <a:latin typeface="Comic Sans MS" panose="030F0702030302020204" pitchFamily="66" charset="0"/>
              </a:rPr>
              <a:t>str</a:t>
            </a:r>
            <a:r>
              <a:rPr lang="en-US" sz="2400" dirty="0">
                <a:latin typeface="Comic Sans MS" panose="030F0702030302020204" pitchFamily="66" charset="0"/>
              </a:rPr>
              <a:t>αight on High street.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The restaurant is opposite the park.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-47297" y="394139"/>
            <a:ext cx="3007930" cy="1168539"/>
          </a:xfrm>
          <a:prstGeom prst="wedgeEllipseCallout">
            <a:avLst>
              <a:gd name="adj1" fmla="val 11520"/>
              <a:gd name="adj2" fmla="val 88809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89D0"/>
                </a:solidFill>
                <a:latin typeface="Comic Sans MS" panose="030F0702030302020204" pitchFamily="66" charset="0"/>
              </a:rPr>
              <a:t>Where is the restaurant?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05" l="10000" r="98857">
                        <a14:foregroundMark x1="42286" y1="15423" x2="63143" y2="43035"/>
                        <a14:foregroundMark x1="63714" y1="23383" x2="58286" y2="35323"/>
                        <a14:foregroundMark x1="56286" y1="14428" x2="56286" y2="31592"/>
                        <a14:foregroundMark x1="57429" y1="31592" x2="37714" y2="48259"/>
                        <a14:foregroundMark x1="47429" y1="23632" x2="28286" y2="30846"/>
                        <a14:foregroundMark x1="37143" y1="25124" x2="50571" y2="42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9358" y="2498834"/>
            <a:ext cx="688404" cy="7906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60" b="97680" l="8108" r="92793">
                        <a14:foregroundMark x1="43844" y1="27842" x2="59760" y2="33875"/>
                        <a14:foregroundMark x1="59760" y1="6729" x2="46547" y2="8121"/>
                        <a14:foregroundMark x1="62462" y1="6729" x2="66667" y2="14617"/>
                        <a14:foregroundMark x1="54354" y1="27378" x2="44144" y2="56148"/>
                        <a14:foregroundMark x1="32733" y1="35499" x2="45946" y2="43387"/>
                        <a14:foregroundMark x1="65766" y1="41531" x2="75075" y2="49420"/>
                        <a14:foregroundMark x1="46847" y1="87935" x2="42643" y2="91415"/>
                        <a14:foregroundMark x1="63664" y1="88631" x2="66967" y2="916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29762" y="1996229"/>
            <a:ext cx="2257784" cy="27369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72" b="96854" l="9396" r="96644">
                        <a14:foregroundMark x1="59732" y1="23146" x2="59732" y2="35506"/>
                        <a14:foregroundMark x1="46980" y1="58202" x2="61745" y2="705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0717" y="1882064"/>
            <a:ext cx="510711" cy="1525276"/>
          </a:xfrm>
          <a:prstGeom prst="rect">
            <a:avLst/>
          </a:prstGeom>
        </p:spPr>
      </p:pic>
      <p:pic>
        <p:nvPicPr>
          <p:cNvPr id="14" name="Picture 13" descr="37483-9-pokeball-transparent-background.png">
            <a:hlinkClick r:id="" action="ppaction://noaction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61723" y="3104355"/>
            <a:ext cx="1182277" cy="118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56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6805" y="827690"/>
            <a:ext cx="6693119" cy="334228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9373" y="848156"/>
            <a:ext cx="5497302" cy="3301355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0" y="1"/>
            <a:ext cx="9068921" cy="3941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2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Look α</a:t>
            </a:r>
            <a:r>
              <a:rPr lang="en-US" sz="26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nd</a:t>
            </a:r>
            <a:r>
              <a:rPr lang="en-US" sz="2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sαy. Use the mαp in 2</a:t>
            </a:r>
            <a:r>
              <a:rPr lang="en-US" sz="2600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636776" y="4169977"/>
            <a:ext cx="6976872" cy="715089"/>
          </a:xfrm>
          <a:prstGeom prst="wedgeRoundRectCallout">
            <a:avLst>
              <a:gd name="adj1" fmla="val 54973"/>
              <a:gd name="adj2" fmla="val -49817"/>
              <a:gd name="adj3" fmla="val 16667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Comic Sans MS" panose="030F0702030302020204" pitchFamily="66" charset="0"/>
              </a:rPr>
              <a:t>Go strαight on High street</a:t>
            </a:r>
            <a:r>
              <a:rPr lang="en-AU" sz="1800" dirty="0">
                <a:latin typeface="Comic Sans MS" panose="030F0702030302020204" pitchFamily="66" charset="0"/>
              </a:rPr>
              <a:t>. The library is </a:t>
            </a:r>
            <a:r>
              <a:rPr lang="vi-VN" sz="1800" dirty="0">
                <a:latin typeface="Comic Sans MS" panose="030F0702030302020204" pitchFamily="66" charset="0"/>
              </a:rPr>
              <a:t>opposite</a:t>
            </a:r>
            <a:r>
              <a:rPr lang="en-AU" sz="1800" dirty="0">
                <a:latin typeface="Comic Sans MS" panose="030F0702030302020204" pitchFamily="66" charset="0"/>
              </a:rPr>
              <a:t> the </a:t>
            </a:r>
            <a:r>
              <a:rPr lang="vi-VN" sz="1800" dirty="0">
                <a:latin typeface="Comic Sans MS" panose="030F0702030302020204" pitchFamily="66" charset="0"/>
              </a:rPr>
              <a:t>museum</a:t>
            </a:r>
            <a:r>
              <a:rPr lang="en-US" sz="1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-47297" y="394139"/>
            <a:ext cx="2268725" cy="908864"/>
          </a:xfrm>
          <a:prstGeom prst="wedgeEllipseCallout">
            <a:avLst>
              <a:gd name="adj1" fmla="val 11520"/>
              <a:gd name="adj2" fmla="val 88809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89D0"/>
                </a:solidFill>
                <a:latin typeface="Comic Sans MS" panose="030F0702030302020204" pitchFamily="66" charset="0"/>
              </a:rPr>
              <a:t>Where is the library?</a:t>
            </a:r>
            <a:r>
              <a:rPr lang="en-US" sz="18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05" l="10000" r="98857">
                        <a14:foregroundMark x1="42286" y1="15423" x2="63143" y2="43035"/>
                        <a14:foregroundMark x1="63714" y1="23383" x2="58286" y2="35323"/>
                        <a14:foregroundMark x1="56286" y1="14428" x2="56286" y2="31592"/>
                        <a14:foregroundMark x1="57429" y1="31592" x2="37714" y2="48259"/>
                        <a14:foregroundMark x1="47429" y1="23632" x2="28286" y2="30846"/>
                        <a14:foregroundMark x1="37143" y1="25124" x2="50571" y2="42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7399" y="2470987"/>
            <a:ext cx="688404" cy="7906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32" b="98485" l="4437" r="97611">
                        <a14:foregroundMark x1="47440" y1="43074" x2="74061" y2="66017"/>
                        <a14:foregroundMark x1="36860" y1="46753" x2="42662" y2="48268"/>
                        <a14:foregroundMark x1="47099" y1="22727" x2="54608" y2="34199"/>
                        <a14:foregroundMark x1="66553" y1="22944" x2="76451" y2="27922"/>
                        <a14:foregroundMark x1="40614" y1="26407" x2="49147" y2="26623"/>
                        <a14:foregroundMark x1="35495" y1="87229" x2="31399" y2="92208"/>
                        <a14:foregroundMark x1="67235" y1="90909" x2="70307" y2="950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87363" y="1729002"/>
            <a:ext cx="1944031" cy="30653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72" b="96854" l="9396" r="96644">
                        <a14:foregroundMark x1="59732" y1="23146" x2="59732" y2="35506"/>
                        <a14:foregroundMark x1="46980" y1="58202" x2="61745" y2="705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0717" y="1882064"/>
            <a:ext cx="510711" cy="1525276"/>
          </a:xfrm>
          <a:prstGeom prst="rect">
            <a:avLst/>
          </a:prstGeom>
        </p:spPr>
      </p:pic>
      <p:pic>
        <p:nvPicPr>
          <p:cNvPr id="14" name="Picture 13" descr="37483-9-pokeball-transparent-background.png">
            <a:hlinkClick r:id="" action="ppaction://noaction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61723" y="3104355"/>
            <a:ext cx="1182277" cy="118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836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6805" y="827690"/>
            <a:ext cx="6693119" cy="334228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809" y="868622"/>
            <a:ext cx="5497302" cy="3301355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0" y="1"/>
            <a:ext cx="9068921" cy="3941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2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Look α</a:t>
            </a:r>
            <a:r>
              <a:rPr lang="en-US" sz="26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nd</a:t>
            </a:r>
            <a:r>
              <a:rPr lang="en-US" sz="2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sαy. Use the mαp in 2</a:t>
            </a:r>
            <a:r>
              <a:rPr lang="en-US" sz="2600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032641" y="4169977"/>
            <a:ext cx="7196959" cy="919401"/>
          </a:xfrm>
          <a:prstGeom prst="wedgeRoundRectCallout">
            <a:avLst>
              <a:gd name="adj1" fmla="val 54973"/>
              <a:gd name="adj2" fmla="val -49817"/>
              <a:gd name="adj3" fmla="val 16667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Go </a:t>
            </a:r>
            <a:r>
              <a:rPr lang="en-US" sz="2400" dirty="0" err="1">
                <a:latin typeface="Comic Sans MS" panose="030F0702030302020204" pitchFamily="66" charset="0"/>
              </a:rPr>
              <a:t>str</a:t>
            </a:r>
            <a:r>
              <a:rPr lang="en-US" sz="2400" dirty="0">
                <a:latin typeface="Comic Sans MS" panose="030F0702030302020204" pitchFamily="66" charset="0"/>
              </a:rPr>
              <a:t>αight on High street.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The supermarket is opposite the toy shop.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-47298" y="394139"/>
            <a:ext cx="3160987" cy="919401"/>
          </a:xfrm>
          <a:prstGeom prst="wedgeRoundRectCallout">
            <a:avLst>
              <a:gd name="adj1" fmla="val -40284"/>
              <a:gd name="adj2" fmla="val 90794"/>
              <a:gd name="adj3" fmla="val 16667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89D0"/>
                </a:solidFill>
                <a:latin typeface="Comic Sans MS" panose="030F0702030302020204" pitchFamily="66" charset="0"/>
              </a:rPr>
              <a:t>Where is the supermarket?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05" l="10000" r="98857">
                        <a14:foregroundMark x1="42286" y1="15423" x2="63143" y2="43035"/>
                        <a14:foregroundMark x1="63714" y1="23383" x2="58286" y2="35323"/>
                        <a14:foregroundMark x1="56286" y1="14428" x2="56286" y2="31592"/>
                        <a14:foregroundMark x1="57429" y1="31592" x2="37714" y2="48259"/>
                        <a14:foregroundMark x1="47429" y1="23632" x2="28286" y2="30846"/>
                        <a14:foregroundMark x1="37143" y1="25124" x2="50571" y2="42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5261" y="2519299"/>
            <a:ext cx="688404" cy="7906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72" b="96854" l="9396" r="96644">
                        <a14:foregroundMark x1="59732" y1="23146" x2="59732" y2="35506"/>
                        <a14:foregroundMark x1="46980" y1="58202" x2="61745" y2="705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0717" y="1882064"/>
            <a:ext cx="510711" cy="1525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09" b="99554" l="9122" r="939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7298" y="1621721"/>
            <a:ext cx="2004678" cy="3034106"/>
          </a:xfrm>
          <a:prstGeom prst="rect">
            <a:avLst/>
          </a:prstGeom>
        </p:spPr>
      </p:pic>
      <p:pic>
        <p:nvPicPr>
          <p:cNvPr id="14" name="Picture 13" descr="37483-9-pokeball-transparent-background.png">
            <a:hlinkClick r:id="" action="ppaction://noaction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61723" y="3104355"/>
            <a:ext cx="1182277" cy="118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839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2283;p58"/>
          <p:cNvGrpSpPr/>
          <p:nvPr/>
        </p:nvGrpSpPr>
        <p:grpSpPr>
          <a:xfrm flipH="1">
            <a:off x="0" y="3328981"/>
            <a:ext cx="3193692" cy="1805480"/>
            <a:chOff x="404850" y="2182975"/>
            <a:chExt cx="2230850" cy="1111475"/>
          </a:xfrm>
        </p:grpSpPr>
        <p:sp>
          <p:nvSpPr>
            <p:cNvPr id="49" name="Google Shape;2284;p58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285;p58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286;p58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287;p58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288;p58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289;p58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290;p58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291;p58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292;p58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293;p58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294;p58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295;p58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296;p58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297;p58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298;p58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299;p58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300;p58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301;p58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302;p58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303;p58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304;p58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305;p58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306;p58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307;p58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308;p58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309;p58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310;p58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311;p58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Rounded Rectangle 41"/>
          <p:cNvSpPr/>
          <p:nvPr/>
        </p:nvSpPr>
        <p:spPr>
          <a:xfrm>
            <a:off x="5056565" y="2600774"/>
            <a:ext cx="3328156" cy="900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Turn left</a:t>
            </a:r>
          </a:p>
        </p:txBody>
      </p:sp>
      <p:grpSp>
        <p:nvGrpSpPr>
          <p:cNvPr id="44" name="Google Shape;1855;p49"/>
          <p:cNvGrpSpPr/>
          <p:nvPr/>
        </p:nvGrpSpPr>
        <p:grpSpPr>
          <a:xfrm>
            <a:off x="841476" y="69111"/>
            <a:ext cx="3787674" cy="5074389"/>
            <a:chOff x="1632175" y="1428591"/>
            <a:chExt cx="1171800" cy="1613917"/>
          </a:xfrm>
        </p:grpSpPr>
        <p:sp>
          <p:nvSpPr>
            <p:cNvPr id="45" name="Google Shape;1856;p49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57;p49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58;p49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8" b="91243" l="39850" r="93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69" t="12699" r="8702"/>
          <a:stretch/>
        </p:blipFill>
        <p:spPr>
          <a:xfrm>
            <a:off x="620485" y="108842"/>
            <a:ext cx="3982825" cy="408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34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450" y="-61913"/>
            <a:ext cx="9486900" cy="5267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8" b="99194" l="6325" r="942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5206" y="2431401"/>
            <a:ext cx="2250559" cy="25217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32" b="98485" l="4437" r="97611">
                        <a14:foregroundMark x1="47440" y1="43074" x2="74061" y2="66017"/>
                        <a14:foregroundMark x1="36860" y1="46753" x2="42662" y2="48268"/>
                        <a14:foregroundMark x1="47099" y1="22727" x2="54608" y2="34199"/>
                        <a14:foregroundMark x1="66553" y1="22944" x2="76451" y2="27922"/>
                        <a14:foregroundMark x1="40614" y1="26407" x2="49147" y2="26623"/>
                        <a14:foregroundMark x1="35495" y1="87229" x2="31399" y2="92208"/>
                        <a14:foregroundMark x1="67235" y1="90909" x2="70307" y2="950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572000" y="2311064"/>
            <a:ext cx="1873126" cy="2626113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677865" y="-21827"/>
            <a:ext cx="1908649" cy="1428214"/>
          </a:xfrm>
          <a:prstGeom prst="wedgeEllipseCallout">
            <a:avLst>
              <a:gd name="adj1" fmla="val 34995"/>
              <a:gd name="adj2" fmla="val 63840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89D0"/>
                </a:solidFill>
                <a:latin typeface="Comic Sans MS" panose="030F0702030302020204" pitchFamily="66" charset="0"/>
              </a:rPr>
              <a:t>Where is the museum?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3109555" y="732979"/>
            <a:ext cx="5959366" cy="783193"/>
          </a:xfrm>
          <a:prstGeom prst="wedgeRoundRectCallout">
            <a:avLst>
              <a:gd name="adj1" fmla="val 6026"/>
              <a:gd name="adj2" fmla="val 107799"/>
              <a:gd name="adj3" fmla="val 16667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Go </a:t>
            </a:r>
            <a:r>
              <a:rPr lang="en-US" sz="2000" dirty="0" err="1">
                <a:latin typeface="Comic Sans MS" panose="030F0702030302020204" pitchFamily="66" charset="0"/>
              </a:rPr>
              <a:t>str</a:t>
            </a:r>
            <a:r>
              <a:rPr lang="en-US" sz="2000" dirty="0">
                <a:latin typeface="Comic Sans MS" panose="030F0702030302020204" pitchFamily="66" charset="0"/>
              </a:rPr>
              <a:t>αight on High street.</a:t>
            </a:r>
            <a:br>
              <a:rPr lang="en-US" sz="2000" dirty="0">
                <a:latin typeface="Comic Sans MS" panose="030F0702030302020204" pitchFamily="66" charset="0"/>
              </a:rPr>
            </a:br>
            <a:r>
              <a:rPr lang="en-US" sz="2000" dirty="0">
                <a:latin typeface="Comic Sans MS" panose="030F0702030302020204" pitchFamily="66" charset="0"/>
              </a:rPr>
              <a:t>The museum is opposite the </a:t>
            </a:r>
            <a:r>
              <a:rPr lang="en-US" sz="2000" dirty="0" err="1">
                <a:latin typeface="Comic Sans MS" panose="030F0702030302020204" pitchFamily="66" charset="0"/>
              </a:rPr>
              <a:t>libr</a:t>
            </a:r>
            <a:r>
              <a:rPr lang="en-US" sz="2000" dirty="0">
                <a:latin typeface="Comic Sans MS" panose="030F0702030302020204" pitchFamily="66" charset="0"/>
              </a:rPr>
              <a:t>αry.</a:t>
            </a:r>
          </a:p>
        </p:txBody>
      </p:sp>
    </p:spTree>
    <p:extLst>
      <p:ext uri="{BB962C8B-B14F-4D97-AF65-F5344CB8AC3E}">
        <p14:creationId xmlns:p14="http://schemas.microsoft.com/office/powerpoint/2010/main" val="41043877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266" y="827690"/>
            <a:ext cx="7572369" cy="38183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13945" y="63062"/>
            <a:ext cx="43433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 the crossword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15096" y="2932385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41067" y="2932385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67038" y="2932385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76341" y="2932384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85644" y="2932383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79181" y="2932383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46889" y="2932383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13506" y="2932383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80123" y="2932383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46740" y="2932383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13357" y="2932383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57502" y="3996906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10313" y="3996906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38455" y="3996906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77375" y="3996906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58652" y="4005136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13506" y="3996906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10717" y="3996906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74680" y="3996906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974680" y="1642936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969382" y="1884344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64084" y="2125752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958786" y="2367160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53488" y="2608568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972639" y="3218552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968818" y="3505820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942349" y="3747010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1855;p49"/>
          <p:cNvGrpSpPr/>
          <p:nvPr/>
        </p:nvGrpSpPr>
        <p:grpSpPr>
          <a:xfrm>
            <a:off x="841476" y="69111"/>
            <a:ext cx="3787674" cy="5074389"/>
            <a:chOff x="1632175" y="1428591"/>
            <a:chExt cx="1171800" cy="1613917"/>
          </a:xfrm>
        </p:grpSpPr>
        <p:sp>
          <p:nvSpPr>
            <p:cNvPr id="45" name="Google Shape;1856;p49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57;p49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58;p49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2283;p58"/>
          <p:cNvGrpSpPr/>
          <p:nvPr/>
        </p:nvGrpSpPr>
        <p:grpSpPr>
          <a:xfrm>
            <a:off x="-303146" y="3501574"/>
            <a:ext cx="3256659" cy="1805480"/>
            <a:chOff x="404850" y="2182975"/>
            <a:chExt cx="2230850" cy="1111475"/>
          </a:xfrm>
        </p:grpSpPr>
        <p:sp>
          <p:nvSpPr>
            <p:cNvPr id="49" name="Google Shape;2284;p58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285;p58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286;p58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287;p58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288;p58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289;p58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290;p58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291;p58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292;p58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293;p58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294;p58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295;p58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296;p58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297;p58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298;p58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299;p58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300;p58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301;p58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302;p58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303;p58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304;p58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305;p58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306;p58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307;p58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308;p58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309;p58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310;p58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311;p58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Rounded Rectangle 41"/>
          <p:cNvSpPr/>
          <p:nvPr/>
        </p:nvSpPr>
        <p:spPr>
          <a:xfrm>
            <a:off x="5056565" y="2600774"/>
            <a:ext cx="3328156" cy="900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Turn right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8" b="91243" l="39850" r="93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69" t="12699" r="8702"/>
          <a:stretch/>
        </p:blipFill>
        <p:spPr>
          <a:xfrm flipH="1">
            <a:off x="891957" y="57024"/>
            <a:ext cx="3913123" cy="408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006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608" t="5545" r="66"/>
          <a:stretch/>
        </p:blipFill>
        <p:spPr>
          <a:xfrm>
            <a:off x="1" y="1852448"/>
            <a:ext cx="9159766" cy="3291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66" y="2548396"/>
            <a:ext cx="1847509" cy="210410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169034" y="3690807"/>
            <a:ext cx="2863497" cy="96169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Go straight</a:t>
            </a:r>
          </a:p>
        </p:txBody>
      </p:sp>
    </p:spTree>
    <p:extLst>
      <p:ext uri="{BB962C8B-B14F-4D97-AF65-F5344CB8AC3E}">
        <p14:creationId xmlns:p14="http://schemas.microsoft.com/office/powerpoint/2010/main" val="37086885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878" r="780" b="11370"/>
          <a:stretch/>
        </p:blipFill>
        <p:spPr>
          <a:xfrm>
            <a:off x="0" y="-346840"/>
            <a:ext cx="9144000" cy="591207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780431" y="2411524"/>
            <a:ext cx="3261991" cy="69428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Cross the road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607" y="860276"/>
            <a:ext cx="3760221" cy="2972151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449353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6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3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4652" y="-1325879"/>
            <a:ext cx="10170500" cy="6821376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3071812" y="2518173"/>
            <a:ext cx="2958704" cy="215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49" name="48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6875860" y="4500562"/>
            <a:ext cx="750094" cy="482204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</a:t>
            </a:r>
          </a:p>
        </p:txBody>
      </p:sp>
      <p:sp>
        <p:nvSpPr>
          <p:cNvPr id="62" name="61 Rectángulo"/>
          <p:cNvSpPr/>
          <p:nvPr/>
        </p:nvSpPr>
        <p:spPr>
          <a:xfrm>
            <a:off x="1735992" y="0"/>
            <a:ext cx="5718232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405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cs typeface="Arial" charset="0"/>
              </a:rPr>
              <a:t>WHERE´S THE FIRE?</a:t>
            </a:r>
          </a:p>
        </p:txBody>
      </p:sp>
      <p:sp>
        <p:nvSpPr>
          <p:cNvPr id="2059" name="60 CuadroTexto"/>
          <p:cNvSpPr txBox="1">
            <a:spLocks noChangeArrowheads="1"/>
          </p:cNvSpPr>
          <p:nvPr/>
        </p:nvSpPr>
        <p:spPr bwMode="auto">
          <a:xfrm>
            <a:off x="2589610" y="4822031"/>
            <a:ext cx="39647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Drive </a:t>
            </a:r>
            <a:r>
              <a:rPr lang="es-ES" altLang="en-US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  <a:r>
              <a:rPr lang="es-ES" alt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fire</a:t>
            </a:r>
            <a:r>
              <a:rPr lang="es-ES" alt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engine</a:t>
            </a:r>
            <a:r>
              <a:rPr lang="es-ES" alt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 to </a:t>
            </a:r>
            <a:r>
              <a:rPr lang="es-ES" altLang="en-US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  <a:r>
              <a:rPr lang="es-ES" alt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fire</a:t>
            </a:r>
            <a:endParaRPr lang="es-ES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2" name="41 Imagen" descr="FIRE_ENGINE.png"/>
          <p:cNvPicPr>
            <a:picLocks noChangeAspect="1"/>
          </p:cNvPicPr>
          <p:nvPr/>
        </p:nvPicPr>
        <p:blipFill rotWithShape="1">
          <a:blip r:embed="rId4"/>
          <a:srcRect t="6800"/>
          <a:stretch/>
        </p:blipFill>
        <p:spPr>
          <a:xfrm>
            <a:off x="2519363" y="1044179"/>
            <a:ext cx="4105275" cy="372427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061" name="Picture 25" descr="alarm1.gif (28207 bytes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778" y="784622"/>
            <a:ext cx="2014538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99789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93 Flecha arriba"/>
          <p:cNvSpPr/>
          <p:nvPr/>
        </p:nvSpPr>
        <p:spPr>
          <a:xfrm>
            <a:off x="4357688" y="2786063"/>
            <a:ext cx="375047" cy="964406"/>
          </a:xfrm>
          <a:prstGeom prst="upArrow">
            <a:avLst>
              <a:gd name="adj1" fmla="val 50000"/>
              <a:gd name="adj2" fmla="val 957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5" name="114 Flecha doblada"/>
          <p:cNvSpPr/>
          <p:nvPr/>
        </p:nvSpPr>
        <p:spPr>
          <a:xfrm rot="1578817" flipH="1">
            <a:off x="2694495" y="2617873"/>
            <a:ext cx="566738" cy="863203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cxnSp>
        <p:nvCxnSpPr>
          <p:cNvPr id="87" name="86 Conector recto"/>
          <p:cNvCxnSpPr/>
          <p:nvPr/>
        </p:nvCxnSpPr>
        <p:spPr>
          <a:xfrm rot="5400000">
            <a:off x="2616398" y="3562945"/>
            <a:ext cx="2196704" cy="642938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Forma libre"/>
          <p:cNvSpPr/>
          <p:nvPr/>
        </p:nvSpPr>
        <p:spPr>
          <a:xfrm>
            <a:off x="272096" y="2562225"/>
            <a:ext cx="1940719" cy="2366963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5" name="4 Forma libre"/>
          <p:cNvSpPr/>
          <p:nvPr/>
        </p:nvSpPr>
        <p:spPr>
          <a:xfrm flipH="1">
            <a:off x="6855655" y="2743200"/>
            <a:ext cx="2035969" cy="2365772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" name="5 Forma libre"/>
          <p:cNvSpPr/>
          <p:nvPr/>
        </p:nvSpPr>
        <p:spPr>
          <a:xfrm>
            <a:off x="284003" y="1006079"/>
            <a:ext cx="2851547" cy="812006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7" name="6 Forma libre"/>
          <p:cNvSpPr/>
          <p:nvPr/>
        </p:nvSpPr>
        <p:spPr>
          <a:xfrm flipH="1">
            <a:off x="5891248" y="1251348"/>
            <a:ext cx="3000375" cy="812006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" name="8 Rectángulo"/>
          <p:cNvSpPr/>
          <p:nvPr/>
        </p:nvSpPr>
        <p:spPr>
          <a:xfrm>
            <a:off x="285749" y="0"/>
            <a:ext cx="8715375" cy="101798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6" name="95 Forma libre"/>
          <p:cNvSpPr/>
          <p:nvPr/>
        </p:nvSpPr>
        <p:spPr>
          <a:xfrm>
            <a:off x="284002" y="1541860"/>
            <a:ext cx="1245394" cy="2930128"/>
          </a:xfrm>
          <a:custGeom>
            <a:avLst/>
            <a:gdLst>
              <a:gd name="connsiteX0" fmla="*/ 30480 w 1661160"/>
              <a:gd name="connsiteY0" fmla="*/ 3489960 h 3489960"/>
              <a:gd name="connsiteX1" fmla="*/ 1645920 w 1661160"/>
              <a:gd name="connsiteY1" fmla="*/ 1280160 h 3489960"/>
              <a:gd name="connsiteX2" fmla="*/ 1661160 w 1661160"/>
              <a:gd name="connsiteY2" fmla="*/ 30480 h 3489960"/>
              <a:gd name="connsiteX3" fmla="*/ 0 w 1661160"/>
              <a:gd name="connsiteY3" fmla="*/ 0 h 3489960"/>
              <a:gd name="connsiteX4" fmla="*/ 30480 w 1661160"/>
              <a:gd name="connsiteY4" fmla="*/ 3489960 h 348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1160" h="3489960">
                <a:moveTo>
                  <a:pt x="30480" y="3489960"/>
                </a:moveTo>
                <a:lnTo>
                  <a:pt x="1645920" y="1280160"/>
                </a:lnTo>
                <a:lnTo>
                  <a:pt x="1661160" y="30480"/>
                </a:lnTo>
                <a:lnTo>
                  <a:pt x="0" y="0"/>
                </a:lnTo>
                <a:lnTo>
                  <a:pt x="30480" y="348996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7" name="96 Forma libre"/>
          <p:cNvSpPr/>
          <p:nvPr/>
        </p:nvSpPr>
        <p:spPr>
          <a:xfrm flipH="1">
            <a:off x="7583965" y="2009775"/>
            <a:ext cx="1326356" cy="2938463"/>
          </a:xfrm>
          <a:custGeom>
            <a:avLst/>
            <a:gdLst>
              <a:gd name="connsiteX0" fmla="*/ 30480 w 1661160"/>
              <a:gd name="connsiteY0" fmla="*/ 3489960 h 3489960"/>
              <a:gd name="connsiteX1" fmla="*/ 1645920 w 1661160"/>
              <a:gd name="connsiteY1" fmla="*/ 1280160 h 3489960"/>
              <a:gd name="connsiteX2" fmla="*/ 1661160 w 1661160"/>
              <a:gd name="connsiteY2" fmla="*/ 30480 h 3489960"/>
              <a:gd name="connsiteX3" fmla="*/ 0 w 1661160"/>
              <a:gd name="connsiteY3" fmla="*/ 0 h 3489960"/>
              <a:gd name="connsiteX4" fmla="*/ 30480 w 1661160"/>
              <a:gd name="connsiteY4" fmla="*/ 3489960 h 348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1160" h="3489960">
                <a:moveTo>
                  <a:pt x="30480" y="3489960"/>
                </a:moveTo>
                <a:lnTo>
                  <a:pt x="1645920" y="1280160"/>
                </a:lnTo>
                <a:lnTo>
                  <a:pt x="1661160" y="30480"/>
                </a:lnTo>
                <a:lnTo>
                  <a:pt x="0" y="0"/>
                </a:lnTo>
                <a:lnTo>
                  <a:pt x="30480" y="348996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cxnSp>
        <p:nvCxnSpPr>
          <p:cNvPr id="99" name="98 Conector recto"/>
          <p:cNvCxnSpPr>
            <a:endCxn id="96" idx="2"/>
          </p:cNvCxnSpPr>
          <p:nvPr/>
        </p:nvCxnSpPr>
        <p:spPr>
          <a:xfrm flipV="1">
            <a:off x="1143000" y="1793081"/>
            <a:ext cx="1245394" cy="9394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103 Conector recto"/>
          <p:cNvCxnSpPr/>
          <p:nvPr/>
        </p:nvCxnSpPr>
        <p:spPr>
          <a:xfrm rot="10800000">
            <a:off x="7593649" y="2083000"/>
            <a:ext cx="1326356" cy="104536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110 Forma libre"/>
          <p:cNvSpPr/>
          <p:nvPr/>
        </p:nvSpPr>
        <p:spPr>
          <a:xfrm flipH="1">
            <a:off x="7873639" y="2430066"/>
            <a:ext cx="303609" cy="1291829"/>
          </a:xfrm>
          <a:custGeom>
            <a:avLst/>
            <a:gdLst>
              <a:gd name="connsiteX0" fmla="*/ 0 w 381000"/>
              <a:gd name="connsiteY0" fmla="*/ 1722120 h 1722120"/>
              <a:gd name="connsiteX1" fmla="*/ 0 w 381000"/>
              <a:gd name="connsiteY1" fmla="*/ 411480 h 1722120"/>
              <a:gd name="connsiteX2" fmla="*/ 365760 w 381000"/>
              <a:gd name="connsiteY2" fmla="*/ 0 h 1722120"/>
              <a:gd name="connsiteX3" fmla="*/ 381000 w 381000"/>
              <a:gd name="connsiteY3" fmla="*/ 1203960 h 1722120"/>
              <a:gd name="connsiteX4" fmla="*/ 0 w 381000"/>
              <a:gd name="connsiteY4" fmla="*/ 1722120 h 1722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" h="1722120">
                <a:moveTo>
                  <a:pt x="0" y="1722120"/>
                </a:moveTo>
                <a:lnTo>
                  <a:pt x="0" y="411480"/>
                </a:lnTo>
                <a:lnTo>
                  <a:pt x="365760" y="0"/>
                </a:lnTo>
                <a:lnTo>
                  <a:pt x="381000" y="1203960"/>
                </a:lnTo>
                <a:lnTo>
                  <a:pt x="0" y="172212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3" name="112 Forma libre"/>
          <p:cNvSpPr/>
          <p:nvPr/>
        </p:nvSpPr>
        <p:spPr>
          <a:xfrm flipH="1">
            <a:off x="8302264" y="2912270"/>
            <a:ext cx="428625" cy="964406"/>
          </a:xfrm>
          <a:custGeom>
            <a:avLst/>
            <a:gdLst>
              <a:gd name="connsiteX0" fmla="*/ 0 w 350520"/>
              <a:gd name="connsiteY0" fmla="*/ 396240 h 1036320"/>
              <a:gd name="connsiteX1" fmla="*/ 335280 w 350520"/>
              <a:gd name="connsiteY1" fmla="*/ 0 h 1036320"/>
              <a:gd name="connsiteX2" fmla="*/ 350520 w 350520"/>
              <a:gd name="connsiteY2" fmla="*/ 624840 h 1036320"/>
              <a:gd name="connsiteX3" fmla="*/ 60960 w 350520"/>
              <a:gd name="connsiteY3" fmla="*/ 1036320 h 1036320"/>
              <a:gd name="connsiteX4" fmla="*/ 0 w 350520"/>
              <a:gd name="connsiteY4" fmla="*/ 396240 h 103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" h="1036320">
                <a:moveTo>
                  <a:pt x="0" y="396240"/>
                </a:moveTo>
                <a:lnTo>
                  <a:pt x="335280" y="0"/>
                </a:lnTo>
                <a:lnTo>
                  <a:pt x="350520" y="624840"/>
                </a:lnTo>
                <a:lnTo>
                  <a:pt x="60960" y="1036320"/>
                </a:lnTo>
                <a:lnTo>
                  <a:pt x="0" y="39624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3088" name="115 Imagen" descr="Biblioteca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62" y="309562"/>
            <a:ext cx="1629965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116 Imagen" descr="Correo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608" y="501254"/>
            <a:ext cx="1714500" cy="117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" name="119 Forma libre"/>
          <p:cNvSpPr/>
          <p:nvPr/>
        </p:nvSpPr>
        <p:spPr>
          <a:xfrm>
            <a:off x="3714750" y="1526381"/>
            <a:ext cx="388144" cy="400050"/>
          </a:xfrm>
          <a:custGeom>
            <a:avLst/>
            <a:gdLst>
              <a:gd name="connsiteX0" fmla="*/ 45720 w 518160"/>
              <a:gd name="connsiteY0" fmla="*/ 487680 h 533400"/>
              <a:gd name="connsiteX1" fmla="*/ 274320 w 518160"/>
              <a:gd name="connsiteY1" fmla="*/ 0 h 533400"/>
              <a:gd name="connsiteX2" fmla="*/ 518160 w 518160"/>
              <a:gd name="connsiteY2" fmla="*/ 0 h 533400"/>
              <a:gd name="connsiteX3" fmla="*/ 381000 w 518160"/>
              <a:gd name="connsiteY3" fmla="*/ 533400 h 533400"/>
              <a:gd name="connsiteX4" fmla="*/ 0 w 518160"/>
              <a:gd name="connsiteY4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" h="533400">
                <a:moveTo>
                  <a:pt x="45720" y="487680"/>
                </a:moveTo>
                <a:lnTo>
                  <a:pt x="274320" y="0"/>
                </a:lnTo>
                <a:lnTo>
                  <a:pt x="518160" y="0"/>
                </a:lnTo>
                <a:lnTo>
                  <a:pt x="381000" y="533400"/>
                </a:lnTo>
                <a:lnTo>
                  <a:pt x="0" y="5334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1" name="120 Forma libre"/>
          <p:cNvSpPr/>
          <p:nvPr/>
        </p:nvSpPr>
        <p:spPr>
          <a:xfrm flipH="1">
            <a:off x="4860132" y="1526381"/>
            <a:ext cx="408385" cy="400050"/>
          </a:xfrm>
          <a:custGeom>
            <a:avLst/>
            <a:gdLst>
              <a:gd name="connsiteX0" fmla="*/ 45720 w 518160"/>
              <a:gd name="connsiteY0" fmla="*/ 487680 h 533400"/>
              <a:gd name="connsiteX1" fmla="*/ 274320 w 518160"/>
              <a:gd name="connsiteY1" fmla="*/ 0 h 533400"/>
              <a:gd name="connsiteX2" fmla="*/ 518160 w 518160"/>
              <a:gd name="connsiteY2" fmla="*/ 0 h 533400"/>
              <a:gd name="connsiteX3" fmla="*/ 381000 w 518160"/>
              <a:gd name="connsiteY3" fmla="*/ 533400 h 533400"/>
              <a:gd name="connsiteX4" fmla="*/ 0 w 518160"/>
              <a:gd name="connsiteY4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" h="533400">
                <a:moveTo>
                  <a:pt x="45720" y="487680"/>
                </a:moveTo>
                <a:lnTo>
                  <a:pt x="274320" y="0"/>
                </a:lnTo>
                <a:lnTo>
                  <a:pt x="518160" y="0"/>
                </a:lnTo>
                <a:lnTo>
                  <a:pt x="381000" y="533400"/>
                </a:lnTo>
                <a:lnTo>
                  <a:pt x="0" y="5334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31" name="130 Forma libre"/>
          <p:cNvSpPr/>
          <p:nvPr/>
        </p:nvSpPr>
        <p:spPr>
          <a:xfrm>
            <a:off x="4150519" y="1522810"/>
            <a:ext cx="260747" cy="406003"/>
          </a:xfrm>
          <a:custGeom>
            <a:avLst/>
            <a:gdLst>
              <a:gd name="connsiteX0" fmla="*/ 86360 w 284480"/>
              <a:gd name="connsiteY0" fmla="*/ 5080 h 541020"/>
              <a:gd name="connsiteX1" fmla="*/ 0 w 284480"/>
              <a:gd name="connsiteY1" fmla="*/ 541020 h 541020"/>
              <a:gd name="connsiteX2" fmla="*/ 226060 w 284480"/>
              <a:gd name="connsiteY2" fmla="*/ 541020 h 541020"/>
              <a:gd name="connsiteX3" fmla="*/ 284480 w 284480"/>
              <a:gd name="connsiteY3" fmla="*/ 0 h 541020"/>
              <a:gd name="connsiteX4" fmla="*/ 86360 w 284480"/>
              <a:gd name="connsiteY4" fmla="*/ 5080 h 54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480" h="541020">
                <a:moveTo>
                  <a:pt x="86360" y="5080"/>
                </a:moveTo>
                <a:lnTo>
                  <a:pt x="0" y="541020"/>
                </a:lnTo>
                <a:lnTo>
                  <a:pt x="226060" y="541020"/>
                </a:lnTo>
                <a:lnTo>
                  <a:pt x="284480" y="0"/>
                </a:lnTo>
                <a:lnTo>
                  <a:pt x="86360" y="50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32" name="131 Forma libre"/>
          <p:cNvSpPr/>
          <p:nvPr/>
        </p:nvSpPr>
        <p:spPr>
          <a:xfrm flipH="1">
            <a:off x="4518423" y="1520429"/>
            <a:ext cx="267890" cy="406003"/>
          </a:xfrm>
          <a:custGeom>
            <a:avLst/>
            <a:gdLst>
              <a:gd name="connsiteX0" fmla="*/ 86360 w 284480"/>
              <a:gd name="connsiteY0" fmla="*/ 5080 h 541020"/>
              <a:gd name="connsiteX1" fmla="*/ 0 w 284480"/>
              <a:gd name="connsiteY1" fmla="*/ 541020 h 541020"/>
              <a:gd name="connsiteX2" fmla="*/ 226060 w 284480"/>
              <a:gd name="connsiteY2" fmla="*/ 541020 h 541020"/>
              <a:gd name="connsiteX3" fmla="*/ 284480 w 284480"/>
              <a:gd name="connsiteY3" fmla="*/ 0 h 541020"/>
              <a:gd name="connsiteX4" fmla="*/ 86360 w 284480"/>
              <a:gd name="connsiteY4" fmla="*/ 5080 h 54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480" h="541020">
                <a:moveTo>
                  <a:pt x="86360" y="5080"/>
                </a:moveTo>
                <a:lnTo>
                  <a:pt x="0" y="541020"/>
                </a:lnTo>
                <a:lnTo>
                  <a:pt x="226060" y="541020"/>
                </a:lnTo>
                <a:lnTo>
                  <a:pt x="284480" y="0"/>
                </a:lnTo>
                <a:lnTo>
                  <a:pt x="86360" y="50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3094" name="117 Imagen" descr="Caminar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264444"/>
            <a:ext cx="435769" cy="62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132 Imagen" descr="clean-windows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46" y="2945607"/>
            <a:ext cx="1196578" cy="93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" name="135 Cilindro"/>
          <p:cNvSpPr/>
          <p:nvPr/>
        </p:nvSpPr>
        <p:spPr>
          <a:xfrm>
            <a:off x="8516576" y="1679973"/>
            <a:ext cx="375047" cy="535781"/>
          </a:xfrm>
          <a:prstGeom prst="ca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3097" name="150 CuadroTexto"/>
          <p:cNvSpPr txBox="1">
            <a:spLocks noChangeArrowheads="1"/>
          </p:cNvSpPr>
          <p:nvPr/>
        </p:nvSpPr>
        <p:spPr bwMode="auto">
          <a:xfrm>
            <a:off x="1035844" y="4797029"/>
            <a:ext cx="23038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1800" b="1">
                <a:latin typeface="Calibri" panose="020F0502020204030204" pitchFamily="34" charset="0"/>
              </a:rPr>
              <a:t>Click on the arrows</a:t>
            </a:r>
          </a:p>
        </p:txBody>
      </p:sp>
      <p:sp>
        <p:nvSpPr>
          <p:cNvPr id="112" name="111 Forma libre"/>
          <p:cNvSpPr/>
          <p:nvPr/>
        </p:nvSpPr>
        <p:spPr>
          <a:xfrm>
            <a:off x="1072196" y="2162175"/>
            <a:ext cx="263129" cy="777479"/>
          </a:xfrm>
          <a:custGeom>
            <a:avLst/>
            <a:gdLst>
              <a:gd name="connsiteX0" fmla="*/ 0 w 350520"/>
              <a:gd name="connsiteY0" fmla="*/ 396240 h 1036320"/>
              <a:gd name="connsiteX1" fmla="*/ 335280 w 350520"/>
              <a:gd name="connsiteY1" fmla="*/ 0 h 1036320"/>
              <a:gd name="connsiteX2" fmla="*/ 350520 w 350520"/>
              <a:gd name="connsiteY2" fmla="*/ 624840 h 1036320"/>
              <a:gd name="connsiteX3" fmla="*/ 60960 w 350520"/>
              <a:gd name="connsiteY3" fmla="*/ 1036320 h 1036320"/>
              <a:gd name="connsiteX4" fmla="*/ 0 w 350520"/>
              <a:gd name="connsiteY4" fmla="*/ 396240 h 103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" h="1036320">
                <a:moveTo>
                  <a:pt x="0" y="396240"/>
                </a:moveTo>
                <a:lnTo>
                  <a:pt x="335280" y="0"/>
                </a:lnTo>
                <a:lnTo>
                  <a:pt x="350520" y="624840"/>
                </a:lnTo>
                <a:lnTo>
                  <a:pt x="60960" y="1036320"/>
                </a:lnTo>
                <a:lnTo>
                  <a:pt x="0" y="39624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4" name="113 Flecha doblada">
            <a:hlinkClick r:id="" action="ppaction://hlinkshowjump?jump=nextslide"/>
          </p:cNvPr>
          <p:cNvSpPr/>
          <p:nvPr/>
        </p:nvSpPr>
        <p:spPr>
          <a:xfrm rot="20497370">
            <a:off x="6293239" y="2621707"/>
            <a:ext cx="535781" cy="839391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pic>
        <p:nvPicPr>
          <p:cNvPr id="3100" name="134 Imagen" descr="Ir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721" y="2077641"/>
            <a:ext cx="436960" cy="102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9" name="88 Conector recto"/>
          <p:cNvCxnSpPr/>
          <p:nvPr/>
        </p:nvCxnSpPr>
        <p:spPr>
          <a:xfrm rot="16200000" flipH="1">
            <a:off x="4330899" y="3509368"/>
            <a:ext cx="2143125" cy="696515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2" name="151 Imagen" descr="Parar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3" y="2732485"/>
            <a:ext cx="1379935" cy="174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" name="152 Imagen" descr="Parar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987" y="2559843"/>
            <a:ext cx="1337072" cy="169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" name="108 Forma libre"/>
          <p:cNvSpPr/>
          <p:nvPr/>
        </p:nvSpPr>
        <p:spPr>
          <a:xfrm>
            <a:off x="638808" y="2631281"/>
            <a:ext cx="285750" cy="1291829"/>
          </a:xfrm>
          <a:custGeom>
            <a:avLst/>
            <a:gdLst>
              <a:gd name="connsiteX0" fmla="*/ 0 w 381000"/>
              <a:gd name="connsiteY0" fmla="*/ 1722120 h 1722120"/>
              <a:gd name="connsiteX1" fmla="*/ 0 w 381000"/>
              <a:gd name="connsiteY1" fmla="*/ 411480 h 1722120"/>
              <a:gd name="connsiteX2" fmla="*/ 365760 w 381000"/>
              <a:gd name="connsiteY2" fmla="*/ 0 h 1722120"/>
              <a:gd name="connsiteX3" fmla="*/ 381000 w 381000"/>
              <a:gd name="connsiteY3" fmla="*/ 1203960 h 1722120"/>
              <a:gd name="connsiteX4" fmla="*/ 0 w 381000"/>
              <a:gd name="connsiteY4" fmla="*/ 1722120 h 1722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" h="1722120">
                <a:moveTo>
                  <a:pt x="0" y="1722120"/>
                </a:moveTo>
                <a:lnTo>
                  <a:pt x="0" y="411480"/>
                </a:lnTo>
                <a:lnTo>
                  <a:pt x="365760" y="0"/>
                </a:lnTo>
                <a:lnTo>
                  <a:pt x="381000" y="1203960"/>
                </a:lnTo>
                <a:lnTo>
                  <a:pt x="0" y="1722120"/>
                </a:lnTo>
                <a:close/>
              </a:path>
            </a:pathLst>
          </a:cu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grpSp>
        <p:nvGrpSpPr>
          <p:cNvPr id="3105" name="66 Grupo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68" name="67 Rectángulo"/>
            <p:cNvSpPr/>
            <p:nvPr/>
          </p:nvSpPr>
          <p:spPr>
            <a:xfrm>
              <a:off x="8929688" y="642938"/>
              <a:ext cx="214312" cy="55006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69" name="68 Triángulo rectángulo"/>
            <p:cNvSpPr/>
            <p:nvPr/>
          </p:nvSpPr>
          <p:spPr>
            <a:xfrm flipH="1">
              <a:off x="8367713" y="5643563"/>
              <a:ext cx="776287" cy="714375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0" name="69 Triángulo rectángulo"/>
            <p:cNvSpPr/>
            <p:nvPr/>
          </p:nvSpPr>
          <p:spPr>
            <a:xfrm>
              <a:off x="0" y="5643563"/>
              <a:ext cx="714375" cy="714375"/>
            </a:xfrm>
            <a:prstGeom prst="rt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1" name="70 Rectángulo"/>
            <p:cNvSpPr/>
            <p:nvPr/>
          </p:nvSpPr>
          <p:spPr>
            <a:xfrm>
              <a:off x="0" y="714375"/>
              <a:ext cx="285750" cy="55006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2" name="71 Triángulo rectángulo"/>
            <p:cNvSpPr/>
            <p:nvPr/>
          </p:nvSpPr>
          <p:spPr>
            <a:xfrm rot="5400000">
              <a:off x="-35719" y="35719"/>
              <a:ext cx="1000125" cy="928688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3" name="72 Triángulo rectángulo"/>
            <p:cNvSpPr/>
            <p:nvPr/>
          </p:nvSpPr>
          <p:spPr>
            <a:xfrm rot="5400000" flipV="1">
              <a:off x="8184356" y="40482"/>
              <a:ext cx="1000125" cy="919162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4" name="73 Rectángulo"/>
            <p:cNvSpPr/>
            <p:nvPr/>
          </p:nvSpPr>
          <p:spPr>
            <a:xfrm>
              <a:off x="285750" y="0"/>
              <a:ext cx="8572500" cy="4286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5" name="74 Redondear rectángulo de esquina sencilla"/>
            <p:cNvSpPr/>
            <p:nvPr/>
          </p:nvSpPr>
          <p:spPr>
            <a:xfrm>
              <a:off x="0" y="6286500"/>
              <a:ext cx="9144000" cy="571500"/>
            </a:xfrm>
            <a:prstGeom prst="round1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6" name="75 Rectángulo redondeado"/>
            <p:cNvSpPr/>
            <p:nvPr/>
          </p:nvSpPr>
          <p:spPr>
            <a:xfrm>
              <a:off x="214313" y="357188"/>
              <a:ext cx="8715375" cy="5929312"/>
            </a:xfrm>
            <a:prstGeom prst="roundRect">
              <a:avLst>
                <a:gd name="adj" fmla="val 10498"/>
              </a:avLst>
            </a:prstGeom>
            <a:noFill/>
            <a:ln w="1270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7" name="76 Abrir corchete"/>
            <p:cNvSpPr/>
            <p:nvPr/>
          </p:nvSpPr>
          <p:spPr>
            <a:xfrm rot="5400000">
              <a:off x="4286250" y="5143500"/>
              <a:ext cx="714375" cy="2714625"/>
            </a:xfrm>
            <a:prstGeom prst="leftBracket">
              <a:avLst>
                <a:gd name="adj" fmla="val 112178"/>
              </a:avLst>
            </a:prstGeom>
            <a:solidFill>
              <a:schemeClr val="bg1">
                <a:lumMod val="50000"/>
              </a:schemeClr>
            </a:solidFill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8" name="77 Elipse"/>
            <p:cNvSpPr/>
            <p:nvPr/>
          </p:nvSpPr>
          <p:spPr>
            <a:xfrm>
              <a:off x="3857625" y="6286500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9" name="78 Elipse"/>
            <p:cNvSpPr/>
            <p:nvPr/>
          </p:nvSpPr>
          <p:spPr>
            <a:xfrm>
              <a:off x="3929063" y="6357938"/>
              <a:ext cx="419100" cy="419100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cxnSp>
          <p:nvCxnSpPr>
            <p:cNvPr id="80" name="79 Conector recto"/>
            <p:cNvCxnSpPr>
              <a:endCxn id="78" idx="1"/>
            </p:cNvCxnSpPr>
            <p:nvPr/>
          </p:nvCxnSpPr>
          <p:spPr>
            <a:xfrm rot="16200000" flipV="1">
              <a:off x="3941763" y="6370638"/>
              <a:ext cx="201612" cy="201612"/>
            </a:xfrm>
            <a:prstGeom prst="line">
              <a:avLst/>
            </a:prstGeom>
            <a:ln w="28575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80 Elipse"/>
            <p:cNvSpPr/>
            <p:nvPr/>
          </p:nvSpPr>
          <p:spPr>
            <a:xfrm>
              <a:off x="4929188" y="6286500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82" name="81 Elipse"/>
            <p:cNvSpPr/>
            <p:nvPr/>
          </p:nvSpPr>
          <p:spPr>
            <a:xfrm>
              <a:off x="5000625" y="6357938"/>
              <a:ext cx="419100" cy="419100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cxnSp>
          <p:nvCxnSpPr>
            <p:cNvPr id="83" name="82 Conector recto"/>
            <p:cNvCxnSpPr>
              <a:endCxn id="81" idx="7"/>
            </p:cNvCxnSpPr>
            <p:nvPr/>
          </p:nvCxnSpPr>
          <p:spPr>
            <a:xfrm rot="5400000" flipH="1" flipV="1">
              <a:off x="5214938" y="6370638"/>
              <a:ext cx="201612" cy="201612"/>
            </a:xfrm>
            <a:prstGeom prst="line">
              <a:avLst/>
            </a:prstGeom>
            <a:ln w="28575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83 Rectángulo redondeado"/>
            <p:cNvSpPr/>
            <p:nvPr/>
          </p:nvSpPr>
          <p:spPr>
            <a:xfrm>
              <a:off x="4500563" y="6286500"/>
              <a:ext cx="357187" cy="21431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</p:grpSp>
      <p:sp>
        <p:nvSpPr>
          <p:cNvPr id="140" name="139 Arco"/>
          <p:cNvSpPr/>
          <p:nvPr/>
        </p:nvSpPr>
        <p:spPr>
          <a:xfrm>
            <a:off x="3232547" y="3831431"/>
            <a:ext cx="2786063" cy="2705100"/>
          </a:xfrm>
          <a:prstGeom prst="arc">
            <a:avLst>
              <a:gd name="adj1" fmla="val 10866714"/>
              <a:gd name="adj2" fmla="val 0"/>
            </a:avLst>
          </a:prstGeom>
          <a:ln w="254000">
            <a:solidFill>
              <a:schemeClr val="tx1">
                <a:lumMod val="85000"/>
                <a:lumOff val="1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3109" name="150 CuadroTexto"/>
          <p:cNvSpPr txBox="1">
            <a:spLocks noChangeArrowheads="1"/>
          </p:cNvSpPr>
          <p:nvPr/>
        </p:nvSpPr>
        <p:spPr bwMode="auto">
          <a:xfrm>
            <a:off x="-63062" y="4743450"/>
            <a:ext cx="3402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1800" b="1" dirty="0" err="1">
                <a:latin typeface="Comic Sans MS" panose="030F0702030302020204" pitchFamily="66" charset="0"/>
              </a:rPr>
              <a:t>Click</a:t>
            </a:r>
            <a:r>
              <a:rPr lang="es-ES" altLang="en-US" sz="1800" b="1" dirty="0"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latin typeface="Comic Sans MS" panose="030F0702030302020204" pitchFamily="66" charset="0"/>
              </a:rPr>
              <a:t>on</a:t>
            </a:r>
            <a:r>
              <a:rPr lang="es-ES" altLang="en-US" sz="1800" b="1" dirty="0"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latin typeface="Comic Sans MS" panose="030F0702030302020204" pitchFamily="66" charset="0"/>
              </a:rPr>
              <a:t>the</a:t>
            </a:r>
            <a:r>
              <a:rPr lang="es-ES" altLang="en-US" sz="1800" b="1" dirty="0"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latin typeface="Comic Sans MS" panose="030F0702030302020204" pitchFamily="66" charset="0"/>
              </a:rPr>
              <a:t>arrows</a:t>
            </a:r>
            <a:endParaRPr lang="es-ES" altLang="en-US" sz="1800" b="1" dirty="0">
              <a:latin typeface="Comic Sans MS" panose="030F0702030302020204" pitchFamily="66" charset="0"/>
            </a:endParaRPr>
          </a:p>
        </p:txBody>
      </p:sp>
      <p:sp>
        <p:nvSpPr>
          <p:cNvPr id="123" name="122 Rectángulo redondeado"/>
          <p:cNvSpPr/>
          <p:nvPr/>
        </p:nvSpPr>
        <p:spPr>
          <a:xfrm>
            <a:off x="2857488" y="53561"/>
            <a:ext cx="3303177" cy="750099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4" name="123 Rectángulo"/>
          <p:cNvSpPr/>
          <p:nvPr/>
        </p:nvSpPr>
        <p:spPr>
          <a:xfrm>
            <a:off x="2996804" y="267891"/>
            <a:ext cx="3021806" cy="42862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3300" b="1" dirty="0">
                <a:solidFill>
                  <a:schemeClr val="tx1"/>
                </a:solidFill>
                <a:latin typeface="Comic Sans MS" panose="030F0702030302020204" pitchFamily="66" charset="0"/>
              </a:rPr>
              <a:t>TURN RIGHT</a:t>
            </a:r>
          </a:p>
        </p:txBody>
      </p:sp>
      <p:sp>
        <p:nvSpPr>
          <p:cNvPr id="86" name="85 CuadroTexto"/>
          <p:cNvSpPr txBox="1"/>
          <p:nvPr/>
        </p:nvSpPr>
        <p:spPr>
          <a:xfrm>
            <a:off x="4143375" y="44054"/>
            <a:ext cx="85725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GPS</a:t>
            </a:r>
          </a:p>
        </p:txBody>
      </p:sp>
      <p:pic>
        <p:nvPicPr>
          <p:cNvPr id="3115" name="Picture 8" descr="http://www.100pies.net/Gifs/Botones/Botones/boton-16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7" y="4732735"/>
            <a:ext cx="185738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120 Forma libre"/>
          <p:cNvSpPr/>
          <p:nvPr/>
        </p:nvSpPr>
        <p:spPr>
          <a:xfrm flipH="1">
            <a:off x="5342727" y="1496144"/>
            <a:ext cx="408385" cy="400050"/>
          </a:xfrm>
          <a:custGeom>
            <a:avLst/>
            <a:gdLst>
              <a:gd name="connsiteX0" fmla="*/ 45720 w 518160"/>
              <a:gd name="connsiteY0" fmla="*/ 487680 h 533400"/>
              <a:gd name="connsiteX1" fmla="*/ 274320 w 518160"/>
              <a:gd name="connsiteY1" fmla="*/ 0 h 533400"/>
              <a:gd name="connsiteX2" fmla="*/ 518160 w 518160"/>
              <a:gd name="connsiteY2" fmla="*/ 0 h 533400"/>
              <a:gd name="connsiteX3" fmla="*/ 381000 w 518160"/>
              <a:gd name="connsiteY3" fmla="*/ 533400 h 533400"/>
              <a:gd name="connsiteX4" fmla="*/ 0 w 518160"/>
              <a:gd name="connsiteY4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" h="533400">
                <a:moveTo>
                  <a:pt x="45720" y="487680"/>
                </a:moveTo>
                <a:lnTo>
                  <a:pt x="274320" y="0"/>
                </a:lnTo>
                <a:lnTo>
                  <a:pt x="518160" y="0"/>
                </a:lnTo>
                <a:lnTo>
                  <a:pt x="381000" y="533400"/>
                </a:lnTo>
                <a:lnTo>
                  <a:pt x="0" y="5334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59" name="120 Forma libre"/>
          <p:cNvSpPr/>
          <p:nvPr/>
        </p:nvSpPr>
        <p:spPr>
          <a:xfrm flipH="1">
            <a:off x="5825322" y="1465907"/>
            <a:ext cx="408385" cy="400050"/>
          </a:xfrm>
          <a:custGeom>
            <a:avLst/>
            <a:gdLst>
              <a:gd name="connsiteX0" fmla="*/ 45720 w 518160"/>
              <a:gd name="connsiteY0" fmla="*/ 487680 h 533400"/>
              <a:gd name="connsiteX1" fmla="*/ 274320 w 518160"/>
              <a:gd name="connsiteY1" fmla="*/ 0 h 533400"/>
              <a:gd name="connsiteX2" fmla="*/ 518160 w 518160"/>
              <a:gd name="connsiteY2" fmla="*/ 0 h 533400"/>
              <a:gd name="connsiteX3" fmla="*/ 381000 w 518160"/>
              <a:gd name="connsiteY3" fmla="*/ 533400 h 533400"/>
              <a:gd name="connsiteX4" fmla="*/ 0 w 518160"/>
              <a:gd name="connsiteY4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" h="533400">
                <a:moveTo>
                  <a:pt x="45720" y="487680"/>
                </a:moveTo>
                <a:lnTo>
                  <a:pt x="274320" y="0"/>
                </a:lnTo>
                <a:lnTo>
                  <a:pt x="518160" y="0"/>
                </a:lnTo>
                <a:lnTo>
                  <a:pt x="381000" y="533400"/>
                </a:lnTo>
                <a:lnTo>
                  <a:pt x="0" y="5334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0" name="119 Forma libre"/>
          <p:cNvSpPr/>
          <p:nvPr/>
        </p:nvSpPr>
        <p:spPr>
          <a:xfrm>
            <a:off x="3252396" y="1505936"/>
            <a:ext cx="388144" cy="400050"/>
          </a:xfrm>
          <a:custGeom>
            <a:avLst/>
            <a:gdLst>
              <a:gd name="connsiteX0" fmla="*/ 45720 w 518160"/>
              <a:gd name="connsiteY0" fmla="*/ 487680 h 533400"/>
              <a:gd name="connsiteX1" fmla="*/ 274320 w 518160"/>
              <a:gd name="connsiteY1" fmla="*/ 0 h 533400"/>
              <a:gd name="connsiteX2" fmla="*/ 518160 w 518160"/>
              <a:gd name="connsiteY2" fmla="*/ 0 h 533400"/>
              <a:gd name="connsiteX3" fmla="*/ 381000 w 518160"/>
              <a:gd name="connsiteY3" fmla="*/ 533400 h 533400"/>
              <a:gd name="connsiteX4" fmla="*/ 0 w 518160"/>
              <a:gd name="connsiteY4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" h="533400">
                <a:moveTo>
                  <a:pt x="45720" y="487680"/>
                </a:moveTo>
                <a:lnTo>
                  <a:pt x="274320" y="0"/>
                </a:lnTo>
                <a:lnTo>
                  <a:pt x="518160" y="0"/>
                </a:lnTo>
                <a:lnTo>
                  <a:pt x="381000" y="533400"/>
                </a:lnTo>
                <a:lnTo>
                  <a:pt x="0" y="5334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1" name="119 Forma libre"/>
          <p:cNvSpPr/>
          <p:nvPr/>
        </p:nvSpPr>
        <p:spPr>
          <a:xfrm>
            <a:off x="2790042" y="1485491"/>
            <a:ext cx="388144" cy="400050"/>
          </a:xfrm>
          <a:custGeom>
            <a:avLst/>
            <a:gdLst>
              <a:gd name="connsiteX0" fmla="*/ 45720 w 518160"/>
              <a:gd name="connsiteY0" fmla="*/ 487680 h 533400"/>
              <a:gd name="connsiteX1" fmla="*/ 274320 w 518160"/>
              <a:gd name="connsiteY1" fmla="*/ 0 h 533400"/>
              <a:gd name="connsiteX2" fmla="*/ 518160 w 518160"/>
              <a:gd name="connsiteY2" fmla="*/ 0 h 533400"/>
              <a:gd name="connsiteX3" fmla="*/ 381000 w 518160"/>
              <a:gd name="connsiteY3" fmla="*/ 533400 h 533400"/>
              <a:gd name="connsiteX4" fmla="*/ 0 w 518160"/>
              <a:gd name="connsiteY4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" h="533400">
                <a:moveTo>
                  <a:pt x="45720" y="487680"/>
                </a:moveTo>
                <a:lnTo>
                  <a:pt x="274320" y="0"/>
                </a:lnTo>
                <a:lnTo>
                  <a:pt x="518160" y="0"/>
                </a:lnTo>
                <a:lnTo>
                  <a:pt x="381000" y="533400"/>
                </a:lnTo>
                <a:lnTo>
                  <a:pt x="0" y="5334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</p:spTree>
    <p:extLst>
      <p:ext uri="{BB962C8B-B14F-4D97-AF65-F5344CB8AC3E}">
        <p14:creationId xmlns:p14="http://schemas.microsoft.com/office/powerpoint/2010/main" val="31866088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" name="86 Conector recto"/>
          <p:cNvCxnSpPr/>
          <p:nvPr/>
        </p:nvCxnSpPr>
        <p:spPr>
          <a:xfrm rot="5400000">
            <a:off x="2616398" y="3562945"/>
            <a:ext cx="2196704" cy="642938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Forma libre"/>
          <p:cNvSpPr/>
          <p:nvPr/>
        </p:nvSpPr>
        <p:spPr>
          <a:xfrm>
            <a:off x="273249" y="2583144"/>
            <a:ext cx="1940719" cy="2366963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5" name="4 Forma libre"/>
          <p:cNvSpPr/>
          <p:nvPr/>
        </p:nvSpPr>
        <p:spPr>
          <a:xfrm flipH="1">
            <a:off x="6618046" y="2653309"/>
            <a:ext cx="2035969" cy="2365772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" name="5 Forma libre"/>
          <p:cNvSpPr/>
          <p:nvPr/>
        </p:nvSpPr>
        <p:spPr>
          <a:xfrm>
            <a:off x="275115" y="1113688"/>
            <a:ext cx="2851547" cy="812006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7" name="6 Forma libre"/>
          <p:cNvSpPr/>
          <p:nvPr/>
        </p:nvSpPr>
        <p:spPr>
          <a:xfrm flipH="1">
            <a:off x="5910707" y="1295377"/>
            <a:ext cx="3000375" cy="812006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" name="8 Rectángulo"/>
          <p:cNvSpPr/>
          <p:nvPr/>
        </p:nvSpPr>
        <p:spPr>
          <a:xfrm>
            <a:off x="1143000" y="0"/>
            <a:ext cx="6858000" cy="101798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cxnSp>
        <p:nvCxnSpPr>
          <p:cNvPr id="89" name="88 Conector recto"/>
          <p:cNvCxnSpPr/>
          <p:nvPr/>
        </p:nvCxnSpPr>
        <p:spPr>
          <a:xfrm rot="16200000" flipH="1">
            <a:off x="4330899" y="3509368"/>
            <a:ext cx="2143125" cy="696515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93 Flecha arriba">
            <a:hlinkClick r:id="" action="ppaction://hlinkshowjump?jump=nextslide"/>
          </p:cNvPr>
          <p:cNvSpPr/>
          <p:nvPr/>
        </p:nvSpPr>
        <p:spPr>
          <a:xfrm>
            <a:off x="4357688" y="2786063"/>
            <a:ext cx="375047" cy="964406"/>
          </a:xfrm>
          <a:prstGeom prst="upArrow">
            <a:avLst>
              <a:gd name="adj1" fmla="val 50000"/>
              <a:gd name="adj2" fmla="val 957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7" name="96 Forma libre"/>
          <p:cNvSpPr/>
          <p:nvPr/>
        </p:nvSpPr>
        <p:spPr>
          <a:xfrm flipH="1">
            <a:off x="7637860" y="2669406"/>
            <a:ext cx="1326356" cy="2938463"/>
          </a:xfrm>
          <a:custGeom>
            <a:avLst/>
            <a:gdLst>
              <a:gd name="connsiteX0" fmla="*/ 30480 w 1661160"/>
              <a:gd name="connsiteY0" fmla="*/ 3489960 h 3489960"/>
              <a:gd name="connsiteX1" fmla="*/ 1645920 w 1661160"/>
              <a:gd name="connsiteY1" fmla="*/ 1280160 h 3489960"/>
              <a:gd name="connsiteX2" fmla="*/ 1661160 w 1661160"/>
              <a:gd name="connsiteY2" fmla="*/ 30480 h 3489960"/>
              <a:gd name="connsiteX3" fmla="*/ 0 w 1661160"/>
              <a:gd name="connsiteY3" fmla="*/ 0 h 3489960"/>
              <a:gd name="connsiteX4" fmla="*/ 30480 w 1661160"/>
              <a:gd name="connsiteY4" fmla="*/ 3489960 h 348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1160" h="3489960">
                <a:moveTo>
                  <a:pt x="30480" y="3489960"/>
                </a:moveTo>
                <a:lnTo>
                  <a:pt x="1645920" y="1280160"/>
                </a:lnTo>
                <a:lnTo>
                  <a:pt x="1661160" y="30480"/>
                </a:lnTo>
                <a:lnTo>
                  <a:pt x="0" y="0"/>
                </a:lnTo>
                <a:lnTo>
                  <a:pt x="30480" y="348996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cxnSp>
        <p:nvCxnSpPr>
          <p:cNvPr id="104" name="103 Conector recto"/>
          <p:cNvCxnSpPr/>
          <p:nvPr/>
        </p:nvCxnSpPr>
        <p:spPr>
          <a:xfrm flipH="1" flipV="1">
            <a:off x="7626487" y="3126327"/>
            <a:ext cx="1202593" cy="11063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112 Forma libre"/>
          <p:cNvSpPr/>
          <p:nvPr/>
        </p:nvSpPr>
        <p:spPr>
          <a:xfrm flipH="1">
            <a:off x="7636564" y="3143251"/>
            <a:ext cx="364436" cy="1013222"/>
          </a:xfrm>
          <a:custGeom>
            <a:avLst/>
            <a:gdLst>
              <a:gd name="connsiteX0" fmla="*/ 0 w 350520"/>
              <a:gd name="connsiteY0" fmla="*/ 396240 h 1036320"/>
              <a:gd name="connsiteX1" fmla="*/ 335280 w 350520"/>
              <a:gd name="connsiteY1" fmla="*/ 0 h 1036320"/>
              <a:gd name="connsiteX2" fmla="*/ 350520 w 350520"/>
              <a:gd name="connsiteY2" fmla="*/ 624840 h 1036320"/>
              <a:gd name="connsiteX3" fmla="*/ 60960 w 350520"/>
              <a:gd name="connsiteY3" fmla="*/ 1036320 h 1036320"/>
              <a:gd name="connsiteX4" fmla="*/ 0 w 350520"/>
              <a:gd name="connsiteY4" fmla="*/ 396240 h 103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" h="1036320">
                <a:moveTo>
                  <a:pt x="0" y="396240"/>
                </a:moveTo>
                <a:lnTo>
                  <a:pt x="335280" y="0"/>
                </a:lnTo>
                <a:lnTo>
                  <a:pt x="350520" y="624840"/>
                </a:lnTo>
                <a:lnTo>
                  <a:pt x="60960" y="1036320"/>
                </a:lnTo>
                <a:lnTo>
                  <a:pt x="0" y="39624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4" name="113 Flecha doblada"/>
          <p:cNvSpPr/>
          <p:nvPr/>
        </p:nvSpPr>
        <p:spPr>
          <a:xfrm rot="20497370">
            <a:off x="5601892" y="2902744"/>
            <a:ext cx="535781" cy="839391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sp>
        <p:nvSpPr>
          <p:cNvPr id="115" name="114 Flecha doblada"/>
          <p:cNvSpPr/>
          <p:nvPr/>
        </p:nvSpPr>
        <p:spPr>
          <a:xfrm rot="1578817" flipH="1">
            <a:off x="2965847" y="2813448"/>
            <a:ext cx="566738" cy="863203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pic>
        <p:nvPicPr>
          <p:cNvPr id="4111" name="115 Imagen" descr="Bibliotec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46" y="544794"/>
            <a:ext cx="1643063" cy="123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116 Imagen" descr="Correo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1"/>
          <a:stretch>
            <a:fillRect/>
          </a:stretch>
        </p:blipFill>
        <p:spPr bwMode="auto">
          <a:xfrm>
            <a:off x="291191" y="2056806"/>
            <a:ext cx="1232297" cy="176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117 Imagen" descr="Camina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19" y="2143125"/>
            <a:ext cx="58936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" name="135 Cilindro"/>
          <p:cNvSpPr/>
          <p:nvPr/>
        </p:nvSpPr>
        <p:spPr>
          <a:xfrm>
            <a:off x="7625953" y="1714501"/>
            <a:ext cx="375047" cy="535781"/>
          </a:xfrm>
          <a:prstGeom prst="ca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152" name="151 Imagen" descr="Parar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360" y="2464594"/>
            <a:ext cx="1379934" cy="174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" name="152 Imagen" descr="Parar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6" y="2464594"/>
            <a:ext cx="1337072" cy="169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115 Imagen" descr="Biblioteca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29" y="564344"/>
            <a:ext cx="1708547" cy="113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" name="48 Conector recto"/>
          <p:cNvCxnSpPr/>
          <p:nvPr/>
        </p:nvCxnSpPr>
        <p:spPr>
          <a:xfrm rot="5400000">
            <a:off x="4143375" y="1553766"/>
            <a:ext cx="642938" cy="0"/>
          </a:xfrm>
          <a:prstGeom prst="line">
            <a:avLst/>
          </a:prstGeom>
          <a:ln w="762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62 Flecha doblada"/>
          <p:cNvSpPr/>
          <p:nvPr/>
        </p:nvSpPr>
        <p:spPr>
          <a:xfrm rot="1578817" flipH="1">
            <a:off x="3937397" y="1257300"/>
            <a:ext cx="189309" cy="325041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sp>
        <p:nvSpPr>
          <p:cNvPr id="64" name="63 Flecha doblada"/>
          <p:cNvSpPr/>
          <p:nvPr/>
        </p:nvSpPr>
        <p:spPr>
          <a:xfrm rot="21169521">
            <a:off x="4805363" y="1295401"/>
            <a:ext cx="175022" cy="307181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grpSp>
        <p:nvGrpSpPr>
          <p:cNvPr id="4121" name="41 Grupo"/>
          <p:cNvGrpSpPr>
            <a:grpSpLocks/>
          </p:cNvGrpSpPr>
          <p:nvPr/>
        </p:nvGrpSpPr>
        <p:grpSpPr bwMode="auto">
          <a:xfrm>
            <a:off x="0" y="1"/>
            <a:ext cx="9144000" cy="6536531"/>
            <a:chOff x="0" y="0"/>
            <a:chExt cx="9144000" cy="8715375"/>
          </a:xfrm>
        </p:grpSpPr>
        <p:grpSp>
          <p:nvGrpSpPr>
            <p:cNvPr id="4131" name="52 Grupo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sp>
            <p:nvSpPr>
              <p:cNvPr id="45" name="44 Rectángulo"/>
              <p:cNvSpPr/>
              <p:nvPr/>
            </p:nvSpPr>
            <p:spPr>
              <a:xfrm>
                <a:off x="8929688" y="642938"/>
                <a:ext cx="214312" cy="550068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6" name="45 Triángulo rectángulo"/>
              <p:cNvSpPr/>
              <p:nvPr/>
            </p:nvSpPr>
            <p:spPr>
              <a:xfrm flipH="1">
                <a:off x="8367713" y="5643563"/>
                <a:ext cx="776287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7" name="46 Triángulo rectángulo"/>
              <p:cNvSpPr/>
              <p:nvPr/>
            </p:nvSpPr>
            <p:spPr>
              <a:xfrm>
                <a:off x="0" y="5643563"/>
                <a:ext cx="714375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8" name="47 Rectángulo"/>
              <p:cNvSpPr/>
              <p:nvPr/>
            </p:nvSpPr>
            <p:spPr>
              <a:xfrm>
                <a:off x="0" y="714375"/>
                <a:ext cx="285750" cy="55006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0" name="49 Triángulo rectángulo"/>
              <p:cNvSpPr/>
              <p:nvPr/>
            </p:nvSpPr>
            <p:spPr>
              <a:xfrm rot="5400000">
                <a:off x="-35719" y="35719"/>
                <a:ext cx="1000125" cy="928688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1" name="50 Triángulo rectángulo"/>
              <p:cNvSpPr/>
              <p:nvPr/>
            </p:nvSpPr>
            <p:spPr>
              <a:xfrm rot="5400000" flipV="1">
                <a:off x="8184356" y="40482"/>
                <a:ext cx="1000125" cy="919162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2" name="51 Rectángulo"/>
              <p:cNvSpPr/>
              <p:nvPr/>
            </p:nvSpPr>
            <p:spPr>
              <a:xfrm>
                <a:off x="285750" y="0"/>
                <a:ext cx="8572500" cy="42862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3" name="52 Redondear rectángulo de esquina sencilla"/>
              <p:cNvSpPr/>
              <p:nvPr/>
            </p:nvSpPr>
            <p:spPr>
              <a:xfrm>
                <a:off x="0" y="6286500"/>
                <a:ext cx="9144000" cy="571500"/>
              </a:xfrm>
              <a:prstGeom prst="round1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4" name="53 Rectángulo redondeado"/>
              <p:cNvSpPr/>
              <p:nvPr/>
            </p:nvSpPr>
            <p:spPr>
              <a:xfrm>
                <a:off x="214313" y="357188"/>
                <a:ext cx="8715375" cy="5929312"/>
              </a:xfrm>
              <a:prstGeom prst="roundRect">
                <a:avLst>
                  <a:gd name="adj" fmla="val 10498"/>
                </a:avLst>
              </a:prstGeom>
              <a:noFill/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5" name="54 Abrir corchete"/>
              <p:cNvSpPr/>
              <p:nvPr/>
            </p:nvSpPr>
            <p:spPr>
              <a:xfrm rot="5400000">
                <a:off x="4286250" y="5143500"/>
                <a:ext cx="714375" cy="2714625"/>
              </a:xfrm>
              <a:prstGeom prst="leftBracket">
                <a:avLst>
                  <a:gd name="adj" fmla="val 112178"/>
                </a:avLst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6" name="55 Elipse"/>
              <p:cNvSpPr/>
              <p:nvPr/>
            </p:nvSpPr>
            <p:spPr>
              <a:xfrm>
                <a:off x="3857625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7" name="56 Elipse"/>
              <p:cNvSpPr/>
              <p:nvPr/>
            </p:nvSpPr>
            <p:spPr>
              <a:xfrm>
                <a:off x="3929063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58" name="57 Conector recto"/>
              <p:cNvCxnSpPr>
                <a:endCxn id="56" idx="1"/>
              </p:cNvCxnSpPr>
              <p:nvPr/>
            </p:nvCxnSpPr>
            <p:spPr>
              <a:xfrm rot="16200000" flipV="1">
                <a:off x="3941763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58 Elipse"/>
              <p:cNvSpPr/>
              <p:nvPr/>
            </p:nvSpPr>
            <p:spPr>
              <a:xfrm>
                <a:off x="4929188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60" name="59 Elipse"/>
              <p:cNvSpPr/>
              <p:nvPr/>
            </p:nvSpPr>
            <p:spPr>
              <a:xfrm>
                <a:off x="5000625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61" name="60 Conector recto"/>
              <p:cNvCxnSpPr>
                <a:endCxn id="59" idx="7"/>
              </p:cNvCxnSpPr>
              <p:nvPr/>
            </p:nvCxnSpPr>
            <p:spPr>
              <a:xfrm rot="5400000" flipH="1" flipV="1">
                <a:off x="5214938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61 Rectángulo redondeado"/>
              <p:cNvSpPr/>
              <p:nvPr/>
            </p:nvSpPr>
            <p:spPr>
              <a:xfrm>
                <a:off x="4500563" y="6286500"/>
                <a:ext cx="357187" cy="214313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</p:grpSp>
        <p:sp>
          <p:nvSpPr>
            <p:cNvPr id="44" name="43 Arco"/>
            <p:cNvSpPr/>
            <p:nvPr/>
          </p:nvSpPr>
          <p:spPr>
            <a:xfrm>
              <a:off x="2786063" y="5108575"/>
              <a:ext cx="3714750" cy="3606800"/>
            </a:xfrm>
            <a:prstGeom prst="arc">
              <a:avLst>
                <a:gd name="adj1" fmla="val 10866714"/>
                <a:gd name="adj2" fmla="val 0"/>
              </a:avLst>
            </a:prstGeom>
            <a:ln w="254000"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</p:grpSp>
      <p:sp>
        <p:nvSpPr>
          <p:cNvPr id="123" name="122 Rectángulo redondeado"/>
          <p:cNvSpPr/>
          <p:nvPr/>
        </p:nvSpPr>
        <p:spPr>
          <a:xfrm>
            <a:off x="2107406" y="53561"/>
            <a:ext cx="5244704" cy="750099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4" name="123 Rectángulo"/>
          <p:cNvSpPr/>
          <p:nvPr/>
        </p:nvSpPr>
        <p:spPr>
          <a:xfrm>
            <a:off x="2885953" y="212622"/>
            <a:ext cx="3536157" cy="428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GO STRAIGHT</a:t>
            </a:r>
          </a:p>
        </p:txBody>
      </p:sp>
      <p:sp>
        <p:nvSpPr>
          <p:cNvPr id="4126" name="150 CuadroTexto"/>
          <p:cNvSpPr txBox="1">
            <a:spLocks noChangeArrowheads="1"/>
          </p:cNvSpPr>
          <p:nvPr/>
        </p:nvSpPr>
        <p:spPr bwMode="auto">
          <a:xfrm>
            <a:off x="-346841" y="4743450"/>
            <a:ext cx="36865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Click</a:t>
            </a:r>
            <a:r>
              <a:rPr lang="es-ES" alt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on</a:t>
            </a:r>
            <a:r>
              <a:rPr lang="es-ES" alt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the</a:t>
            </a:r>
            <a:r>
              <a:rPr lang="es-ES" alt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arrows</a:t>
            </a:r>
            <a:endParaRPr lang="es-ES" altLang="en-US" sz="18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65 CuadroTexto"/>
          <p:cNvSpPr txBox="1"/>
          <p:nvPr/>
        </p:nvSpPr>
        <p:spPr>
          <a:xfrm>
            <a:off x="4143375" y="44054"/>
            <a:ext cx="85725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GPS</a:t>
            </a:r>
          </a:p>
        </p:txBody>
      </p:sp>
      <p:pic>
        <p:nvPicPr>
          <p:cNvPr id="4128" name="66 Imagen" descr="Chemist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766" y="1339454"/>
            <a:ext cx="309563" cy="656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9" name="2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1285875"/>
            <a:ext cx="566738" cy="48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0" name="Picture 8" descr="http://www.100pies.net/Gifs/Botones/Botones/boton-16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7" y="4732735"/>
            <a:ext cx="185738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3634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214312" y="0"/>
            <a:ext cx="8715376" cy="128587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50" name="49 Forma libre"/>
          <p:cNvSpPr/>
          <p:nvPr/>
        </p:nvSpPr>
        <p:spPr>
          <a:xfrm rot="258790">
            <a:off x="5301854" y="963216"/>
            <a:ext cx="1406128" cy="492919"/>
          </a:xfrm>
          <a:custGeom>
            <a:avLst/>
            <a:gdLst>
              <a:gd name="connsiteX0" fmla="*/ 0 w 960120"/>
              <a:gd name="connsiteY0" fmla="*/ 365760 h 365760"/>
              <a:gd name="connsiteX1" fmla="*/ 60960 w 960120"/>
              <a:gd name="connsiteY1" fmla="*/ 350520 h 365760"/>
              <a:gd name="connsiteX2" fmla="*/ 152400 w 960120"/>
              <a:gd name="connsiteY2" fmla="*/ 243840 h 365760"/>
              <a:gd name="connsiteX3" fmla="*/ 213360 w 960120"/>
              <a:gd name="connsiteY3" fmla="*/ 152400 h 365760"/>
              <a:gd name="connsiteX4" fmla="*/ 243840 w 960120"/>
              <a:gd name="connsiteY4" fmla="*/ 106680 h 365760"/>
              <a:gd name="connsiteX5" fmla="*/ 289560 w 960120"/>
              <a:gd name="connsiteY5" fmla="*/ 76200 h 365760"/>
              <a:gd name="connsiteX6" fmla="*/ 350520 w 960120"/>
              <a:gd name="connsiteY6" fmla="*/ 91440 h 365760"/>
              <a:gd name="connsiteX7" fmla="*/ 396240 w 960120"/>
              <a:gd name="connsiteY7" fmla="*/ 137160 h 365760"/>
              <a:gd name="connsiteX8" fmla="*/ 441960 w 960120"/>
              <a:gd name="connsiteY8" fmla="*/ 167640 h 365760"/>
              <a:gd name="connsiteX9" fmla="*/ 487680 w 960120"/>
              <a:gd name="connsiteY9" fmla="*/ 76200 h 365760"/>
              <a:gd name="connsiteX10" fmla="*/ 548640 w 960120"/>
              <a:gd name="connsiteY10" fmla="*/ 60960 h 365760"/>
              <a:gd name="connsiteX11" fmla="*/ 594360 w 960120"/>
              <a:gd name="connsiteY11" fmla="*/ 45720 h 365760"/>
              <a:gd name="connsiteX12" fmla="*/ 624840 w 960120"/>
              <a:gd name="connsiteY12" fmla="*/ 91440 h 365760"/>
              <a:gd name="connsiteX13" fmla="*/ 670560 w 960120"/>
              <a:gd name="connsiteY13" fmla="*/ 30480 h 365760"/>
              <a:gd name="connsiteX14" fmla="*/ 716280 w 960120"/>
              <a:gd name="connsiteY14" fmla="*/ 0 h 365760"/>
              <a:gd name="connsiteX15" fmla="*/ 762000 w 960120"/>
              <a:gd name="connsiteY15" fmla="*/ 45720 h 365760"/>
              <a:gd name="connsiteX16" fmla="*/ 792480 w 960120"/>
              <a:gd name="connsiteY16" fmla="*/ 91440 h 365760"/>
              <a:gd name="connsiteX17" fmla="*/ 914400 w 960120"/>
              <a:gd name="connsiteY17" fmla="*/ 228600 h 365760"/>
              <a:gd name="connsiteX18" fmla="*/ 929640 w 960120"/>
              <a:gd name="connsiteY18" fmla="*/ 274320 h 365760"/>
              <a:gd name="connsiteX19" fmla="*/ 960120 w 960120"/>
              <a:gd name="connsiteY19" fmla="*/ 32004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60120" h="365760">
                <a:moveTo>
                  <a:pt x="0" y="365760"/>
                </a:moveTo>
                <a:cubicBezTo>
                  <a:pt x="20320" y="360680"/>
                  <a:pt x="42774" y="360912"/>
                  <a:pt x="60960" y="350520"/>
                </a:cubicBezTo>
                <a:cubicBezTo>
                  <a:pt x="87271" y="335485"/>
                  <a:pt x="137789" y="264712"/>
                  <a:pt x="152400" y="243840"/>
                </a:cubicBezTo>
                <a:cubicBezTo>
                  <a:pt x="173407" y="213830"/>
                  <a:pt x="193040" y="182880"/>
                  <a:pt x="213360" y="152400"/>
                </a:cubicBezTo>
                <a:cubicBezTo>
                  <a:pt x="223520" y="137160"/>
                  <a:pt x="228600" y="116840"/>
                  <a:pt x="243840" y="106680"/>
                </a:cubicBezTo>
                <a:lnTo>
                  <a:pt x="289560" y="76200"/>
                </a:lnTo>
                <a:cubicBezTo>
                  <a:pt x="309880" y="81280"/>
                  <a:pt x="332334" y="81048"/>
                  <a:pt x="350520" y="91440"/>
                </a:cubicBezTo>
                <a:cubicBezTo>
                  <a:pt x="369233" y="102133"/>
                  <a:pt x="379683" y="123362"/>
                  <a:pt x="396240" y="137160"/>
                </a:cubicBezTo>
                <a:cubicBezTo>
                  <a:pt x="410311" y="148886"/>
                  <a:pt x="426720" y="157480"/>
                  <a:pt x="441960" y="167640"/>
                </a:cubicBezTo>
                <a:cubicBezTo>
                  <a:pt x="450653" y="141560"/>
                  <a:pt x="462357" y="93082"/>
                  <a:pt x="487680" y="76200"/>
                </a:cubicBezTo>
                <a:cubicBezTo>
                  <a:pt x="505108" y="64582"/>
                  <a:pt x="528501" y="66714"/>
                  <a:pt x="548640" y="60960"/>
                </a:cubicBezTo>
                <a:cubicBezTo>
                  <a:pt x="564086" y="56547"/>
                  <a:pt x="579120" y="50800"/>
                  <a:pt x="594360" y="45720"/>
                </a:cubicBezTo>
                <a:cubicBezTo>
                  <a:pt x="604520" y="60960"/>
                  <a:pt x="606879" y="95032"/>
                  <a:pt x="624840" y="91440"/>
                </a:cubicBezTo>
                <a:cubicBezTo>
                  <a:pt x="649747" y="86459"/>
                  <a:pt x="652599" y="48441"/>
                  <a:pt x="670560" y="30480"/>
                </a:cubicBezTo>
                <a:cubicBezTo>
                  <a:pt x="683512" y="17528"/>
                  <a:pt x="701040" y="10160"/>
                  <a:pt x="716280" y="0"/>
                </a:cubicBezTo>
                <a:cubicBezTo>
                  <a:pt x="731520" y="15240"/>
                  <a:pt x="748202" y="29163"/>
                  <a:pt x="762000" y="45720"/>
                </a:cubicBezTo>
                <a:cubicBezTo>
                  <a:pt x="773726" y="59791"/>
                  <a:pt x="779528" y="78488"/>
                  <a:pt x="792480" y="91440"/>
                </a:cubicBezTo>
                <a:cubicBezTo>
                  <a:pt x="855001" y="153961"/>
                  <a:pt x="879365" y="123494"/>
                  <a:pt x="914400" y="228600"/>
                </a:cubicBezTo>
                <a:cubicBezTo>
                  <a:pt x="919480" y="243840"/>
                  <a:pt x="922456" y="259952"/>
                  <a:pt x="929640" y="274320"/>
                </a:cubicBezTo>
                <a:cubicBezTo>
                  <a:pt x="937831" y="290703"/>
                  <a:pt x="960120" y="320040"/>
                  <a:pt x="960120" y="320040"/>
                </a:cubicBezTo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grpSp>
        <p:nvGrpSpPr>
          <p:cNvPr id="8196" name="929 Grupo"/>
          <p:cNvGrpSpPr>
            <a:grpSpLocks/>
          </p:cNvGrpSpPr>
          <p:nvPr/>
        </p:nvGrpSpPr>
        <p:grpSpPr bwMode="auto">
          <a:xfrm>
            <a:off x="6715126" y="589360"/>
            <a:ext cx="535781" cy="857250"/>
            <a:chOff x="5357818" y="1142984"/>
            <a:chExt cx="714380" cy="1143008"/>
          </a:xfrm>
        </p:grpSpPr>
        <p:sp>
          <p:nvSpPr>
            <p:cNvPr id="925" name="924 Rectángulo"/>
            <p:cNvSpPr/>
            <p:nvPr/>
          </p:nvSpPr>
          <p:spPr>
            <a:xfrm>
              <a:off x="5357818" y="1142984"/>
              <a:ext cx="714380" cy="11430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cxnSp>
          <p:nvCxnSpPr>
            <p:cNvPr id="927" name="926 Conector recto"/>
            <p:cNvCxnSpPr/>
            <p:nvPr/>
          </p:nvCxnSpPr>
          <p:spPr>
            <a:xfrm rot="5400000">
              <a:off x="5000629" y="1714488"/>
              <a:ext cx="1000132" cy="3175"/>
            </a:xfrm>
            <a:prstGeom prst="line">
              <a:avLst/>
            </a:prstGeom>
            <a:ln w="101600">
              <a:solidFill>
                <a:schemeClr val="tx2">
                  <a:lumMod val="40000"/>
                  <a:lumOff val="6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8" name="927 Conector recto"/>
            <p:cNvCxnSpPr/>
            <p:nvPr/>
          </p:nvCxnSpPr>
          <p:spPr>
            <a:xfrm rot="5400000">
              <a:off x="5214148" y="1713694"/>
              <a:ext cx="1000132" cy="1588"/>
            </a:xfrm>
            <a:prstGeom prst="line">
              <a:avLst/>
            </a:prstGeom>
            <a:ln w="101600">
              <a:solidFill>
                <a:schemeClr val="tx2">
                  <a:lumMod val="40000"/>
                  <a:lumOff val="6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9" name="928 Conector recto"/>
            <p:cNvCxnSpPr/>
            <p:nvPr/>
          </p:nvCxnSpPr>
          <p:spPr>
            <a:xfrm rot="5400000">
              <a:off x="5430050" y="1713694"/>
              <a:ext cx="1000132" cy="1588"/>
            </a:xfrm>
            <a:prstGeom prst="line">
              <a:avLst/>
            </a:prstGeom>
            <a:ln w="101600">
              <a:solidFill>
                <a:schemeClr val="tx2">
                  <a:lumMod val="40000"/>
                  <a:lumOff val="6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6 Forma libre"/>
          <p:cNvSpPr/>
          <p:nvPr/>
        </p:nvSpPr>
        <p:spPr>
          <a:xfrm flipH="1">
            <a:off x="5000625" y="1232298"/>
            <a:ext cx="3000375" cy="482203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5" name="4 Forma libre"/>
          <p:cNvSpPr/>
          <p:nvPr/>
        </p:nvSpPr>
        <p:spPr>
          <a:xfrm flipH="1">
            <a:off x="6721141" y="2358581"/>
            <a:ext cx="2143125" cy="2678906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" name="5 Forma libre"/>
          <p:cNvSpPr/>
          <p:nvPr/>
        </p:nvSpPr>
        <p:spPr>
          <a:xfrm>
            <a:off x="285750" y="1232298"/>
            <a:ext cx="10608222" cy="482203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4" name="3 Forma libre"/>
          <p:cNvSpPr/>
          <p:nvPr/>
        </p:nvSpPr>
        <p:spPr>
          <a:xfrm>
            <a:off x="293941" y="2250283"/>
            <a:ext cx="2047875" cy="2690813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8201" name="115 Imagen" descr="Bibliotec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>
            <a:fillRect/>
          </a:stretch>
        </p:blipFill>
        <p:spPr bwMode="auto">
          <a:xfrm>
            <a:off x="305847" y="1017986"/>
            <a:ext cx="144661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7" name="86 Conector recto"/>
          <p:cNvCxnSpPr/>
          <p:nvPr/>
        </p:nvCxnSpPr>
        <p:spPr>
          <a:xfrm rot="5400000">
            <a:off x="3554612" y="3858221"/>
            <a:ext cx="2143125" cy="1190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113 Flecha doblada"/>
          <p:cNvSpPr/>
          <p:nvPr/>
        </p:nvSpPr>
        <p:spPr>
          <a:xfrm rot="20497370">
            <a:off x="5310188" y="2795588"/>
            <a:ext cx="535781" cy="839391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sp>
        <p:nvSpPr>
          <p:cNvPr id="115" name="114 Flecha doblada">
            <a:hlinkClick r:id="" action="ppaction://hlinkshowjump?jump=nextslide"/>
          </p:cNvPr>
          <p:cNvSpPr/>
          <p:nvPr/>
        </p:nvSpPr>
        <p:spPr>
          <a:xfrm rot="1578817" flipH="1">
            <a:off x="3253978" y="2813448"/>
            <a:ext cx="566738" cy="863203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pic>
        <p:nvPicPr>
          <p:cNvPr id="153" name="152 Imagen" descr="Para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57" y="2357437"/>
            <a:ext cx="1337072" cy="169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50 Imagen" descr="Árbol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207" y="995480"/>
            <a:ext cx="1999059" cy="223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7" name="32 Grupo"/>
          <p:cNvGrpSpPr>
            <a:grpSpLocks/>
          </p:cNvGrpSpPr>
          <p:nvPr/>
        </p:nvGrpSpPr>
        <p:grpSpPr bwMode="auto">
          <a:xfrm>
            <a:off x="0" y="1"/>
            <a:ext cx="9144000" cy="6536531"/>
            <a:chOff x="0" y="0"/>
            <a:chExt cx="9144000" cy="8715375"/>
          </a:xfrm>
        </p:grpSpPr>
        <p:grpSp>
          <p:nvGrpSpPr>
            <p:cNvPr id="8218" name="52 Grupo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sp>
            <p:nvSpPr>
              <p:cNvPr id="36" name="35 Rectángulo"/>
              <p:cNvSpPr/>
              <p:nvPr/>
            </p:nvSpPr>
            <p:spPr>
              <a:xfrm>
                <a:off x="8929688" y="642938"/>
                <a:ext cx="214312" cy="550068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7" name="36 Triángulo rectángulo"/>
              <p:cNvSpPr/>
              <p:nvPr/>
            </p:nvSpPr>
            <p:spPr>
              <a:xfrm flipH="1">
                <a:off x="8367713" y="5643563"/>
                <a:ext cx="776287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8" name="37 Triángulo rectángulo"/>
              <p:cNvSpPr/>
              <p:nvPr/>
            </p:nvSpPr>
            <p:spPr>
              <a:xfrm>
                <a:off x="0" y="5643563"/>
                <a:ext cx="714375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9" name="38 Rectángulo"/>
              <p:cNvSpPr/>
              <p:nvPr/>
            </p:nvSpPr>
            <p:spPr>
              <a:xfrm>
                <a:off x="0" y="714375"/>
                <a:ext cx="285750" cy="55006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0" name="39 Triángulo rectángulo"/>
              <p:cNvSpPr/>
              <p:nvPr/>
            </p:nvSpPr>
            <p:spPr>
              <a:xfrm rot="5400000">
                <a:off x="-35719" y="35719"/>
                <a:ext cx="1000125" cy="928688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1" name="40 Triángulo rectángulo"/>
              <p:cNvSpPr/>
              <p:nvPr/>
            </p:nvSpPr>
            <p:spPr>
              <a:xfrm rot="5400000" flipV="1">
                <a:off x="8184356" y="40482"/>
                <a:ext cx="1000125" cy="919162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2" name="41 Rectángulo"/>
              <p:cNvSpPr/>
              <p:nvPr/>
            </p:nvSpPr>
            <p:spPr>
              <a:xfrm>
                <a:off x="285750" y="0"/>
                <a:ext cx="8572500" cy="42862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3" name="42 Redondear rectángulo de esquina sencilla"/>
              <p:cNvSpPr/>
              <p:nvPr/>
            </p:nvSpPr>
            <p:spPr>
              <a:xfrm>
                <a:off x="0" y="6286500"/>
                <a:ext cx="9144000" cy="571500"/>
              </a:xfrm>
              <a:prstGeom prst="round1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4" name="43 Rectángulo redondeado"/>
              <p:cNvSpPr/>
              <p:nvPr/>
            </p:nvSpPr>
            <p:spPr>
              <a:xfrm>
                <a:off x="214313" y="357188"/>
                <a:ext cx="8715375" cy="5929312"/>
              </a:xfrm>
              <a:prstGeom prst="roundRect">
                <a:avLst>
                  <a:gd name="adj" fmla="val 10498"/>
                </a:avLst>
              </a:prstGeom>
              <a:noFill/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5" name="44 Abrir corchete"/>
              <p:cNvSpPr/>
              <p:nvPr/>
            </p:nvSpPr>
            <p:spPr>
              <a:xfrm rot="5400000">
                <a:off x="4286250" y="5143500"/>
                <a:ext cx="714375" cy="2714625"/>
              </a:xfrm>
              <a:prstGeom prst="leftBracket">
                <a:avLst>
                  <a:gd name="adj" fmla="val 112178"/>
                </a:avLst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6" name="45 Elipse"/>
              <p:cNvSpPr/>
              <p:nvPr/>
            </p:nvSpPr>
            <p:spPr>
              <a:xfrm>
                <a:off x="3857625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7" name="46 Elipse"/>
              <p:cNvSpPr/>
              <p:nvPr/>
            </p:nvSpPr>
            <p:spPr>
              <a:xfrm>
                <a:off x="3929063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48" name="47 Conector recto"/>
              <p:cNvCxnSpPr>
                <a:endCxn id="46" idx="1"/>
              </p:cNvCxnSpPr>
              <p:nvPr/>
            </p:nvCxnSpPr>
            <p:spPr>
              <a:xfrm rot="16200000" flipV="1">
                <a:off x="3941763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48 Elipse"/>
              <p:cNvSpPr/>
              <p:nvPr/>
            </p:nvSpPr>
            <p:spPr>
              <a:xfrm>
                <a:off x="4929188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1" name="50 Elipse"/>
              <p:cNvSpPr/>
              <p:nvPr/>
            </p:nvSpPr>
            <p:spPr>
              <a:xfrm>
                <a:off x="5000625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52" name="51 Conector recto"/>
              <p:cNvCxnSpPr>
                <a:endCxn id="49" idx="7"/>
              </p:cNvCxnSpPr>
              <p:nvPr/>
            </p:nvCxnSpPr>
            <p:spPr>
              <a:xfrm rot="5400000" flipH="1" flipV="1">
                <a:off x="5214938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52 Rectángulo redondeado"/>
              <p:cNvSpPr/>
              <p:nvPr/>
            </p:nvSpPr>
            <p:spPr>
              <a:xfrm>
                <a:off x="4500563" y="6286500"/>
                <a:ext cx="357187" cy="214313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</p:grpSp>
        <p:sp>
          <p:nvSpPr>
            <p:cNvPr id="35" name="34 Arco"/>
            <p:cNvSpPr/>
            <p:nvPr/>
          </p:nvSpPr>
          <p:spPr>
            <a:xfrm>
              <a:off x="2786063" y="5108575"/>
              <a:ext cx="3714750" cy="3606800"/>
            </a:xfrm>
            <a:prstGeom prst="arc">
              <a:avLst>
                <a:gd name="adj1" fmla="val 10866714"/>
                <a:gd name="adj2" fmla="val 0"/>
              </a:avLst>
            </a:prstGeom>
            <a:ln w="254000"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</p:grpSp>
      <p:sp>
        <p:nvSpPr>
          <p:cNvPr id="8208" name="150 CuadroTexto"/>
          <p:cNvSpPr txBox="1">
            <a:spLocks noChangeArrowheads="1"/>
          </p:cNvSpPr>
          <p:nvPr/>
        </p:nvSpPr>
        <p:spPr bwMode="auto">
          <a:xfrm>
            <a:off x="-162489" y="4751790"/>
            <a:ext cx="31968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Click</a:t>
            </a:r>
            <a:r>
              <a:rPr lang="es-ES" alt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on</a:t>
            </a:r>
            <a:r>
              <a:rPr lang="es-ES" alt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the</a:t>
            </a:r>
            <a:r>
              <a:rPr lang="es-ES" alt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arrows</a:t>
            </a:r>
            <a:endParaRPr lang="es-ES" altLang="en-US" sz="18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209" name="930 Imagen" descr="Bosque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21"/>
          <a:stretch>
            <a:fillRect/>
          </a:stretch>
        </p:blipFill>
        <p:spPr bwMode="auto">
          <a:xfrm>
            <a:off x="1839516" y="642938"/>
            <a:ext cx="2035969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" name="122 Rectángulo redondeado"/>
          <p:cNvSpPr/>
          <p:nvPr/>
        </p:nvSpPr>
        <p:spPr>
          <a:xfrm>
            <a:off x="2321703" y="53561"/>
            <a:ext cx="4286280" cy="750099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4" name="123 Rectángulo"/>
          <p:cNvSpPr/>
          <p:nvPr/>
        </p:nvSpPr>
        <p:spPr>
          <a:xfrm>
            <a:off x="2428875" y="267891"/>
            <a:ext cx="4071938" cy="428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TURN LEFT</a:t>
            </a:r>
          </a:p>
        </p:txBody>
      </p:sp>
      <p:pic>
        <p:nvPicPr>
          <p:cNvPr id="8214" name="931 Imagen" descr="Barrer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798" y="917972"/>
            <a:ext cx="626269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932 Imagen" descr="Llega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547" y="2442089"/>
            <a:ext cx="882254" cy="176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4" name="933 CuadroTexto"/>
          <p:cNvSpPr txBox="1"/>
          <p:nvPr/>
        </p:nvSpPr>
        <p:spPr>
          <a:xfrm>
            <a:off x="4143375" y="44054"/>
            <a:ext cx="85725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GPS</a:t>
            </a:r>
          </a:p>
        </p:txBody>
      </p:sp>
      <p:pic>
        <p:nvPicPr>
          <p:cNvPr id="8217" name="Picture 8" descr="http://www.100pies.net/Gifs/Botones/Botones/boton-16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7" y="4732735"/>
            <a:ext cx="185738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0353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349</Words>
  <Application>Microsoft Office PowerPoint</Application>
  <PresentationFormat>On-screen Show (16:9)</PresentationFormat>
  <Paragraphs>81</Paragraphs>
  <Slides>21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Comic Sans MS</vt:lpstr>
      <vt:lpstr>Catamaran</vt:lpstr>
      <vt:lpstr>Roboto Condensed Light</vt:lpstr>
      <vt:lpstr>Calibri</vt:lpstr>
      <vt:lpstr>Mouse Memoirs</vt:lpstr>
      <vt:lpstr>Arial</vt:lpstr>
      <vt:lpstr>Anaheim</vt:lpstr>
      <vt:lpstr>School Bus Drivers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Bus Drivers Day</dc:title>
  <dc:creator>pc</dc:creator>
  <cp:lastModifiedBy>Administrator</cp:lastModifiedBy>
  <cp:revision>51</cp:revision>
  <dcterms:modified xsi:type="dcterms:W3CDTF">2025-03-20T01:30:48Z</dcterms:modified>
</cp:coreProperties>
</file>