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audio5.wav" ContentType="audio/x-wav"/>
  <Override PartName="/ppt/media/media1.wav" ContentType="audio/x-wav"/>
  <Override PartName="/ppt/notesSlides/notesSlide2.xml" ContentType="application/vnd.openxmlformats-officedocument.presentationml.notesSlide+xml"/>
  <Override PartName="/ppt/media/audio7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716" r:id="rId2"/>
    <p:sldMasterId id="2147483728" r:id="rId3"/>
  </p:sldMasterIdLst>
  <p:notesMasterIdLst>
    <p:notesMasterId r:id="rId21"/>
  </p:notesMasterIdLst>
  <p:sldIdLst>
    <p:sldId id="315" r:id="rId4"/>
    <p:sldId id="316" r:id="rId5"/>
    <p:sldId id="317" r:id="rId6"/>
    <p:sldId id="318" r:id="rId7"/>
    <p:sldId id="319" r:id="rId8"/>
    <p:sldId id="324" r:id="rId9"/>
    <p:sldId id="321" r:id="rId10"/>
    <p:sldId id="322" r:id="rId11"/>
    <p:sldId id="323" r:id="rId12"/>
    <p:sldId id="330" r:id="rId13"/>
    <p:sldId id="267" r:id="rId14"/>
    <p:sldId id="3281" r:id="rId15"/>
    <p:sldId id="3283" r:id="rId16"/>
    <p:sldId id="257" r:id="rId17"/>
    <p:sldId id="258" r:id="rId18"/>
    <p:sldId id="259" r:id="rId19"/>
    <p:sldId id="260" r:id="rId20"/>
  </p:sldIdLst>
  <p:sldSz cx="18288000" cy="10287000"/>
  <p:notesSz cx="6858000" cy="9144000"/>
  <p:embeddedFontLst>
    <p:embeddedFont>
      <p:font typeface="Comic Sans" panose="020B0604020202020204" charset="0"/>
      <p:regular r:id="rId22"/>
    </p:embeddedFont>
    <p:embeddedFont>
      <p:font typeface="Comic Sans MS" panose="030F0702030302020204" pitchFamily="66" charset="0"/>
      <p:regular r:id="rId23"/>
      <p:bold r:id="rId24"/>
      <p:italic r:id="rId25"/>
      <p:boldItalic r:id="rId26"/>
    </p:embeddedFont>
    <p:embeddedFont>
      <p:font typeface="Impact" panose="020B0806030902050204" pitchFamily="3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31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48" autoAdjust="0"/>
    <p:restoredTop sz="94622" autoAdjust="0"/>
  </p:normalViewPr>
  <p:slideViewPr>
    <p:cSldViewPr>
      <p:cViewPr>
        <p:scale>
          <a:sx n="49" d="100"/>
          <a:sy n="49" d="100"/>
        </p:scale>
        <p:origin x="390" y="-204"/>
      </p:cViewPr>
      <p:guideLst>
        <p:guide orient="horz" pos="218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3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F8CADE-F11B-4846-A5A9-622932ABD379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D62F32-C731-4FA6-9BC7-B9DCD3958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590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62F32-C731-4FA6-9BC7-B9DCD3958E7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475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62F32-C731-4FA6-9BC7-B9DCD3958E7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995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144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1615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0743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6387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6196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85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0936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938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2824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5823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7243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EDDD857-DFDB-42C0-A3FA-B6C8D44CFC86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20/03/2025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6FA7F17-6035-4E4C-AAED-B034982BBCA2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35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EDDD857-DFDB-42C0-A3FA-B6C8D44CFC86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20/03/2025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6FA7F17-6035-4E4C-AAED-B034982BBCA2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52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2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0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EDDD857-DFDB-42C0-A3FA-B6C8D44CFC86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20/03/2025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6FA7F17-6035-4E4C-AAED-B034982BBCA2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10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4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4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EDDD857-DFDB-42C0-A3FA-B6C8D44CFC86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20/03/2025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6FA7F17-6035-4E4C-AAED-B034982BBCA2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34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914400" y="3262312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9290053" y="3262312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EDDD857-DFDB-42C0-A3FA-B6C8D44CFC86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20/03/2025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6FA7F17-6035-4E4C-AAED-B034982BBCA2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63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EDDD857-DFDB-42C0-A3FA-B6C8D44CFC86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20/03/2025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6FA7F17-6035-4E4C-AAED-B034982BBCA2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23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EDDD857-DFDB-42C0-A3FA-B6C8D44CFC86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20/03/2025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6FA7F17-6035-4E4C-AAED-B034982BBCA2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3" y="409574"/>
            <a:ext cx="6016626" cy="1743076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914403" y="2152653"/>
            <a:ext cx="6016626" cy="7036594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EDDD857-DFDB-42C0-A3FA-B6C8D44CFC86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20/03/2025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6FA7F17-6035-4E4C-AAED-B034982BBCA2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5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8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3584576" y="919162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4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EDDD857-DFDB-42C0-A3FA-B6C8D44CFC86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20/03/2025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6FA7F17-6035-4E4C-AAED-B034982BBCA2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20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EDDD857-DFDB-42C0-A3FA-B6C8D44CFC86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20/03/2025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6FA7F17-6035-4E4C-AAED-B034982BBCA2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62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EDDD857-DFDB-42C0-A3FA-B6C8D44CFC86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20/03/2025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6FA7F17-6035-4E4C-AAED-B034982BBCA2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97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FF1FC-8BB6-4DBB-9940-F696B5579502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566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50000" contras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6EDDD857-DFDB-42C0-A3FA-B6C8D44CFC86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20/03/2025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E6FA7F17-6035-4E4C-AAED-B034982BBCA2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8780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6" indent="-428626" algn="l" defTabSz="1371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4.wdp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.png"/><Relationship Id="rId11" Type="http://schemas.microsoft.com/office/2007/relationships/hdphoto" Target="../media/hdphoto3.wdp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jpg"/><Relationship Id="rId9" Type="http://schemas.microsoft.com/office/2007/relationships/hdphoto" Target="../media/hdphoto2.wdp"/><Relationship Id="rId14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4.jpg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6.jp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4.png"/><Relationship Id="rId10" Type="http://schemas.openxmlformats.org/officeDocument/2006/relationships/image" Target="../media/image20.svg"/><Relationship Id="rId4" Type="http://schemas.openxmlformats.org/officeDocument/2006/relationships/audio" Target="../media/audio6.wav"/><Relationship Id="rId9" Type="http://schemas.openxmlformats.org/officeDocument/2006/relationships/image" Target="../media/image19.png"/><Relationship Id="rId1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18" Type="http://schemas.openxmlformats.org/officeDocument/2006/relationships/image" Target="../media/image32.png"/><Relationship Id="rId3" Type="http://schemas.openxmlformats.org/officeDocument/2006/relationships/audio" Target="../media/audio6.wav"/><Relationship Id="rId21" Type="http://schemas.microsoft.com/office/2007/relationships/hdphoto" Target="../media/hdphoto11.wdp"/><Relationship Id="rId7" Type="http://schemas.openxmlformats.org/officeDocument/2006/relationships/image" Target="../media/image18.svg"/><Relationship Id="rId12" Type="http://schemas.microsoft.com/office/2007/relationships/hdphoto" Target="../media/hdphoto7.wdp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6" Type="http://schemas.microsoft.com/office/2007/relationships/hdphoto" Target="../media/hdphoto9.wdp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5" Type="http://schemas.openxmlformats.org/officeDocument/2006/relationships/image" Target="../media/image30.png"/><Relationship Id="rId23" Type="http://schemas.microsoft.com/office/2007/relationships/hdphoto" Target="../media/hdphoto12.wdp"/><Relationship Id="rId10" Type="http://schemas.openxmlformats.org/officeDocument/2006/relationships/image" Target="../media/image27.png"/><Relationship Id="rId19" Type="http://schemas.microsoft.com/office/2007/relationships/hdphoto" Target="../media/hdphoto10.wdp"/><Relationship Id="rId4" Type="http://schemas.openxmlformats.org/officeDocument/2006/relationships/image" Target="../media/image15.png"/><Relationship Id="rId9" Type="http://schemas.microsoft.com/office/2007/relationships/hdphoto" Target="../media/hdphoto6.wdp"/><Relationship Id="rId14" Type="http://schemas.microsoft.com/office/2007/relationships/hdphoto" Target="../media/hdphoto8.wdp"/><Relationship Id="rId22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slide" Target="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gif"/><Relationship Id="rId5" Type="http://schemas.openxmlformats.org/officeDocument/2006/relationships/slide" Target="slide16.xml"/><Relationship Id="rId4" Type="http://schemas.openxmlformats.org/officeDocument/2006/relationships/slide" Target="slide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39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13.xml"/><Relationship Id="rId5" Type="http://schemas.openxmlformats.org/officeDocument/2006/relationships/image" Target="../media/image38.gif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39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13.xml"/><Relationship Id="rId5" Type="http://schemas.openxmlformats.org/officeDocument/2006/relationships/image" Target="../media/image38.gif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39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13.xml"/><Relationship Id="rId5" Type="http://schemas.openxmlformats.org/officeDocument/2006/relationships/image" Target="../media/image38.gif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39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13.xml"/><Relationship Id="rId5" Type="http://schemas.openxmlformats.org/officeDocument/2006/relationships/image" Target="../media/image38.gif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12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9.jpg"/><Relationship Id="rId10" Type="http://schemas.microsoft.com/office/2007/relationships/hdphoto" Target="../media/hdphoto2.wdp"/><Relationship Id="rId4" Type="http://schemas.openxmlformats.org/officeDocument/2006/relationships/image" Target="../media/image2.jpg"/><Relationship Id="rId9" Type="http://schemas.openxmlformats.org/officeDocument/2006/relationships/image" Target="../media/image6.png"/><Relationship Id="rId1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1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12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9.jpg"/><Relationship Id="rId10" Type="http://schemas.microsoft.com/office/2007/relationships/hdphoto" Target="../media/hdphoto2.wdp"/><Relationship Id="rId4" Type="http://schemas.openxmlformats.org/officeDocument/2006/relationships/image" Target="../media/image2.jpg"/><Relationship Id="rId9" Type="http://schemas.openxmlformats.org/officeDocument/2006/relationships/image" Target="../media/image6.png"/><Relationship Id="rId1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audio" Target="../media/audio5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12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9.jpg"/><Relationship Id="rId10" Type="http://schemas.microsoft.com/office/2007/relationships/hdphoto" Target="../media/hdphoto2.wdp"/><Relationship Id="rId4" Type="http://schemas.openxmlformats.org/officeDocument/2006/relationships/image" Target="../media/image2.jpg"/><Relationship Id="rId9" Type="http://schemas.openxmlformats.org/officeDocument/2006/relationships/image" Target="../media/image6.png"/><Relationship Id="rId1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3.jp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12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9.jpg"/><Relationship Id="rId10" Type="http://schemas.microsoft.com/office/2007/relationships/hdphoto" Target="../media/hdphoto2.wdp"/><Relationship Id="rId4" Type="http://schemas.openxmlformats.org/officeDocument/2006/relationships/image" Target="../media/image2.jpg"/><Relationship Id="rId9" Type="http://schemas.openxmlformats.org/officeDocument/2006/relationships/image" Target="../media/image6.png"/><Relationship Id="rId1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AABC6D9-4193-A596-1FDE-1255B37499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79830"/>
            <a:ext cx="13322130" cy="9992869"/>
          </a:xfrm>
          <a:prstGeom prst="rect">
            <a:avLst/>
          </a:prstGeom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9788" y="1292076"/>
            <a:ext cx="8288668" cy="827991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0" descr="hour hand red.png"/>
          <p:cNvPicPr>
            <a:picLocks noChangeAspect="1"/>
          </p:cNvPicPr>
          <p:nvPr/>
        </p:nvPicPr>
        <p:blipFill rotWithShape="1">
          <a:blip r:embed="rId6"/>
          <a:srcRect b="6381"/>
          <a:stretch/>
        </p:blipFill>
        <p:spPr bwMode="auto">
          <a:xfrm rot="12637511">
            <a:off x="6501477" y="3049755"/>
            <a:ext cx="5138410" cy="481052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0" descr="hour hand red.png"/>
          <p:cNvPicPr>
            <a:picLocks noChangeAspect="1"/>
          </p:cNvPicPr>
          <p:nvPr/>
        </p:nvPicPr>
        <p:blipFill rotWithShape="1">
          <a:blip r:embed="rId6"/>
          <a:srcRect b="6381"/>
          <a:stretch/>
        </p:blipFill>
        <p:spPr bwMode="auto">
          <a:xfrm rot="10800000">
            <a:off x="6538963" y="2983261"/>
            <a:ext cx="5089314" cy="476455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449" y="4444198"/>
            <a:ext cx="1973346" cy="19756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947" y="8352181"/>
            <a:ext cx="2798338" cy="1396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2520" y="8339050"/>
            <a:ext cx="2798336" cy="1396886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27 Luna"/>
          <p:cNvSpPr/>
          <p:nvPr/>
        </p:nvSpPr>
        <p:spPr>
          <a:xfrm rot="16200000">
            <a:off x="8196937" y="5072686"/>
            <a:ext cx="1953122" cy="4739452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7" name="26 Luna"/>
          <p:cNvSpPr/>
          <p:nvPr/>
        </p:nvSpPr>
        <p:spPr>
          <a:xfrm rot="5400000">
            <a:off x="8196932" y="-242544"/>
            <a:ext cx="1953128" cy="5812448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1026" name="Picture 2" descr="http://www.ghank.com/wp-content/uploads/2012/12/38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33" b="100000" l="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6776" y="1528566"/>
            <a:ext cx="1454692" cy="14546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3 Marco"/>
          <p:cNvSpPr/>
          <p:nvPr/>
        </p:nvSpPr>
        <p:spPr>
          <a:xfrm>
            <a:off x="2286000" y="0"/>
            <a:ext cx="13716000" cy="10287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5" name="24 Rectángulo">
            <a:hlinkClick r:id="" action="ppaction://hlinkshowjump?jump=nextslide"/>
          </p:cNvPr>
          <p:cNvSpPr/>
          <p:nvPr/>
        </p:nvSpPr>
        <p:spPr>
          <a:xfrm>
            <a:off x="9900085" y="2443203"/>
            <a:ext cx="1442046" cy="4736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Arial"/>
              </a:rPr>
              <a:t>3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41" name="40 Rectángulo"/>
          <p:cNvSpPr/>
          <p:nvPr/>
        </p:nvSpPr>
        <p:spPr>
          <a:xfrm>
            <a:off x="11196229" y="3307299"/>
            <a:ext cx="1150242" cy="7473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Arial"/>
              </a:rPr>
              <a:t>2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Arial"/>
              </a:rPr>
              <a:t>stars</a:t>
            </a:r>
            <a:endParaRPr lang="es-ES_tradnl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42" name="41 Rectángulo"/>
          <p:cNvSpPr/>
          <p:nvPr/>
        </p:nvSpPr>
        <p:spPr>
          <a:xfrm>
            <a:off x="11543223" y="4839034"/>
            <a:ext cx="1410777" cy="600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role dice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3" name="42 Rectángulo"/>
          <p:cNvSpPr/>
          <p:nvPr/>
        </p:nvSpPr>
        <p:spPr>
          <a:xfrm>
            <a:off x="11482946" y="6219171"/>
            <a:ext cx="1227844" cy="5816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Arial"/>
              </a:rPr>
              <a:t>-1star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44" name="43 Rectángulo"/>
          <p:cNvSpPr/>
          <p:nvPr/>
        </p:nvSpPr>
        <p:spPr>
          <a:xfrm>
            <a:off x="10580741" y="7488734"/>
            <a:ext cx="1442046" cy="5816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Arial"/>
              </a:rPr>
              <a:t>10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Arial"/>
              </a:rPr>
              <a:t>stars</a:t>
            </a:r>
            <a:endParaRPr lang="es-ES_tradnl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45" name="44 Rectángulo"/>
          <p:cNvSpPr/>
          <p:nvPr/>
        </p:nvSpPr>
        <p:spPr>
          <a:xfrm>
            <a:off x="9364664" y="8289958"/>
            <a:ext cx="1286788" cy="500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5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6" name="45 Rectángulo"/>
          <p:cNvSpPr/>
          <p:nvPr/>
        </p:nvSpPr>
        <p:spPr>
          <a:xfrm rot="726650">
            <a:off x="7750083" y="8348328"/>
            <a:ext cx="1467026" cy="5412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Arial"/>
              </a:rPr>
              <a:t>role dice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5552520" y="6261949"/>
            <a:ext cx="1323228" cy="6097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Arial"/>
              </a:rPr>
              <a:t>4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5267696" y="4988008"/>
            <a:ext cx="1342766" cy="5757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Arial"/>
              </a:rPr>
              <a:t>8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5579604" y="3521967"/>
            <a:ext cx="1595532" cy="5327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Arial"/>
              </a:rPr>
              <a:t>7 </a:t>
            </a:r>
            <a:r>
              <a:rPr lang="es-ES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6833651" y="2443201"/>
            <a:ext cx="1442046" cy="5112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Arial"/>
              </a:rPr>
              <a:t>2 </a:t>
            </a:r>
            <a:r>
              <a:rPr lang="es-ES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29" name="28 Rectángulo"/>
          <p:cNvSpPr/>
          <p:nvPr/>
        </p:nvSpPr>
        <p:spPr>
          <a:xfrm>
            <a:off x="6471423" y="7692382"/>
            <a:ext cx="1268422" cy="5080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Arial"/>
              </a:rPr>
              <a:t>9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2F424F-23ED-2877-7D73-2B1D51AC8335}"/>
              </a:ext>
            </a:extLst>
          </p:cNvPr>
          <p:cNvSpPr/>
          <p:nvPr/>
        </p:nvSpPr>
        <p:spPr>
          <a:xfrm>
            <a:off x="5430574" y="895433"/>
            <a:ext cx="6977303" cy="173803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s-ES_tradnl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sym typeface="Arial"/>
              </a:rPr>
              <a:t>Spin </a:t>
            </a:r>
            <a:r>
              <a:rPr lang="es-ES_tradnl" sz="6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sym typeface="Arial"/>
              </a:rPr>
              <a:t>the</a:t>
            </a:r>
            <a:r>
              <a:rPr lang="es-ES_tradnl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sym typeface="Arial"/>
              </a:rPr>
              <a:t> </a:t>
            </a:r>
            <a:r>
              <a:rPr lang="es-ES_tradnl" sz="6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sym typeface="Arial"/>
              </a:rPr>
              <a:t>wheel</a:t>
            </a:r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7661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5" grpId="0"/>
      <p:bldP spid="41" grpId="0"/>
      <p:bldP spid="42" grpId="0"/>
      <p:bldP spid="43" grpId="0"/>
      <p:bldP spid="44" grpId="0"/>
      <p:bldP spid="45" grpId="0"/>
      <p:bldP spid="46" grpId="0"/>
      <p:bldP spid="48" grpId="0"/>
      <p:bldP spid="49" grpId="0"/>
      <p:bldP spid="50" grpId="0"/>
      <p:bldP spid="51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38 Rectángulo redondeado"/>
          <p:cNvSpPr/>
          <p:nvPr/>
        </p:nvSpPr>
        <p:spPr>
          <a:xfrm>
            <a:off x="2447256" y="174948"/>
            <a:ext cx="13554744" cy="9937104"/>
          </a:xfrm>
          <a:prstGeom prst="roundRect">
            <a:avLst>
              <a:gd name="adj" fmla="val 11298"/>
            </a:avLst>
          </a:prstGeom>
          <a:solidFill>
            <a:schemeClr val="tx2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51" name="50 Elipse"/>
          <p:cNvSpPr/>
          <p:nvPr/>
        </p:nvSpPr>
        <p:spPr>
          <a:xfrm>
            <a:off x="13734621" y="1180747"/>
            <a:ext cx="880558" cy="88055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4800" dirty="0">
              <a:solidFill>
                <a:prstClr val="white"/>
              </a:solidFill>
              <a:latin typeface="Impact" panose="020B0806030902050204" pitchFamily="34" charset="0"/>
              <a:sym typeface="Arial"/>
            </a:endParaRPr>
          </a:p>
        </p:txBody>
      </p:sp>
      <p:sp>
        <p:nvSpPr>
          <p:cNvPr id="52" name="51 Anillo"/>
          <p:cNvSpPr/>
          <p:nvPr/>
        </p:nvSpPr>
        <p:spPr>
          <a:xfrm>
            <a:off x="13587861" y="1033987"/>
            <a:ext cx="1174078" cy="1174078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Impact" panose="020B0806030902050204" pitchFamily="34" charset="0"/>
              <a:sym typeface="Arial"/>
            </a:endParaRPr>
          </a:p>
        </p:txBody>
      </p:sp>
      <p:sp>
        <p:nvSpPr>
          <p:cNvPr id="53" name="52 Anillo"/>
          <p:cNvSpPr/>
          <p:nvPr/>
        </p:nvSpPr>
        <p:spPr>
          <a:xfrm>
            <a:off x="13587861" y="1033987"/>
            <a:ext cx="1174078" cy="1174078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Impact" panose="020B0806030902050204" pitchFamily="34" charset="0"/>
              <a:sym typeface="Arial"/>
            </a:endParaRPr>
          </a:p>
        </p:txBody>
      </p:sp>
      <p:sp>
        <p:nvSpPr>
          <p:cNvPr id="54" name="53 Anillo"/>
          <p:cNvSpPr/>
          <p:nvPr/>
        </p:nvSpPr>
        <p:spPr>
          <a:xfrm>
            <a:off x="13426426" y="872552"/>
            <a:ext cx="1496948" cy="1496948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Impact" panose="020B0806030902050204" pitchFamily="34" charset="0"/>
              <a:sym typeface="Arial"/>
            </a:endParaRPr>
          </a:p>
        </p:txBody>
      </p:sp>
      <p:sp>
        <p:nvSpPr>
          <p:cNvPr id="55" name="54 CuadroTexto"/>
          <p:cNvSpPr txBox="1"/>
          <p:nvPr/>
        </p:nvSpPr>
        <p:spPr>
          <a:xfrm>
            <a:off x="13493174" y="1229671"/>
            <a:ext cx="144542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371600">
              <a:defRPr/>
            </a:pPr>
            <a:r>
              <a:rPr lang="es-ES_tradnl" sz="2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/>
                <a:sym typeface="Arial"/>
              </a:rPr>
              <a:t>TIME’S UP</a:t>
            </a:r>
            <a:endParaRPr lang="es-ES" sz="24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/>
              <a:sym typeface="Arial"/>
            </a:endParaRPr>
          </a:p>
        </p:txBody>
      </p:sp>
      <p:sp>
        <p:nvSpPr>
          <p:cNvPr id="7" name="6 Flecha izquierda">
            <a:hlinkClick r:id="" action="ppaction://hlinkshowjump?jump=nextslide"/>
          </p:cNvPr>
          <p:cNvSpPr/>
          <p:nvPr/>
        </p:nvSpPr>
        <p:spPr>
          <a:xfrm>
            <a:off x="3095328" y="8491872"/>
            <a:ext cx="2052228" cy="1080120"/>
          </a:xfrm>
          <a:prstGeom prst="leftArrow">
            <a:avLst>
              <a:gd name="adj1" fmla="val 61544"/>
              <a:gd name="adj2" fmla="val 5000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s-ES_tradnl" sz="3600" b="1" dirty="0">
                <a:solidFill>
                  <a:prstClr val="white"/>
                </a:solidFill>
                <a:latin typeface="Calibri"/>
                <a:sym typeface="Arial"/>
              </a:rPr>
              <a:t>WHEEL</a:t>
            </a:r>
            <a:endParaRPr lang="es-ES" sz="2700" b="1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5" name="3 Marco"/>
          <p:cNvSpPr/>
          <p:nvPr/>
        </p:nvSpPr>
        <p:spPr>
          <a:xfrm>
            <a:off x="2286000" y="0"/>
            <a:ext cx="13716000" cy="10287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4691" y="1125398"/>
            <a:ext cx="6495077" cy="563538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948979" y="6964308"/>
            <a:ext cx="7023174" cy="1140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8000" b="1" dirty="0">
                <a:solidFill>
                  <a:srgbClr val="002060"/>
                </a:solidFill>
                <a:latin typeface="Comic Sans MS" panose="030F0702030302020204" pitchFamily="66" charset="0"/>
                <a:sym typeface="Arial"/>
              </a:rPr>
              <a:t>cartoon</a:t>
            </a:r>
          </a:p>
        </p:txBody>
      </p:sp>
    </p:spTree>
    <p:extLst>
      <p:ext uri="{BB962C8B-B14F-4D97-AF65-F5344CB8AC3E}">
        <p14:creationId xmlns:p14="http://schemas.microsoft.com/office/powerpoint/2010/main" val="368711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5" grpId="0"/>
      <p:bldP spid="7" grpId="0" animBg="1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7BC1963-CB6D-3E4B-065A-9C23F2E50C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797" y="787249"/>
            <a:ext cx="19888200" cy="10071251"/>
          </a:xfrm>
          <a:prstGeom prst="rect">
            <a:avLst/>
          </a:prstGeom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id="{90496396-CBAA-D1BD-9502-E171A62C9D11}"/>
              </a:ext>
            </a:extLst>
          </p:cNvPr>
          <p:cNvSpPr/>
          <p:nvPr/>
        </p:nvSpPr>
        <p:spPr>
          <a:xfrm>
            <a:off x="-1524000" y="-323283"/>
            <a:ext cx="21336000" cy="1809184"/>
          </a:xfrm>
          <a:custGeom>
            <a:avLst/>
            <a:gdLst/>
            <a:ahLst/>
            <a:cxnLst/>
            <a:rect l="l" t="t" r="r" b="b"/>
            <a:pathLst>
              <a:path w="7315200" h="1888652">
                <a:moveTo>
                  <a:pt x="0" y="0"/>
                </a:moveTo>
                <a:lnTo>
                  <a:pt x="7315200" y="0"/>
                </a:lnTo>
                <a:lnTo>
                  <a:pt x="7315200" y="1888652"/>
                </a:lnTo>
                <a:lnTo>
                  <a:pt x="0" y="18886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952575-AD1C-1C56-04E0-60C9C71508AB}"/>
              </a:ext>
            </a:extLst>
          </p:cNvPr>
          <p:cNvSpPr txBox="1"/>
          <p:nvPr/>
        </p:nvSpPr>
        <p:spPr>
          <a:xfrm>
            <a:off x="304800" y="172438"/>
            <a:ext cx="156654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Comic Sans" panose="020B0604020202020204" charset="0"/>
                <a:cs typeface="Comic Sans" panose="020B0604020202020204" charset="0"/>
              </a:rPr>
              <a:t>4 Read and complete the text about Charlie Chaplin with the given words. </a:t>
            </a:r>
          </a:p>
          <a:p>
            <a:r>
              <a:rPr lang="en-US" sz="3600" b="1" dirty="0">
                <a:solidFill>
                  <a:schemeClr val="bg1"/>
                </a:solidFill>
                <a:latin typeface="Comic Sans" panose="020B0604020202020204" charset="0"/>
                <a:cs typeface="Comic Sans" panose="020B0604020202020204" charset="0"/>
              </a:rPr>
              <a:t>Then listen and check. </a:t>
            </a:r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97617085-C311-7066-A4A0-583E95626B6B}"/>
              </a:ext>
            </a:extLst>
          </p:cNvPr>
          <p:cNvSpPr/>
          <p:nvPr/>
        </p:nvSpPr>
        <p:spPr>
          <a:xfrm>
            <a:off x="5242392" y="8801100"/>
            <a:ext cx="6017360" cy="978304"/>
          </a:xfrm>
          <a:custGeom>
            <a:avLst/>
            <a:gdLst/>
            <a:ahLst/>
            <a:cxnLst/>
            <a:rect l="l" t="t" r="r" b="b"/>
            <a:pathLst>
              <a:path w="3074669" h="978304">
                <a:moveTo>
                  <a:pt x="0" y="0"/>
                </a:moveTo>
                <a:lnTo>
                  <a:pt x="3074669" y="0"/>
                </a:lnTo>
                <a:lnTo>
                  <a:pt x="3074669" y="978304"/>
                </a:lnTo>
                <a:lnTo>
                  <a:pt x="0" y="97830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2">
            <a:extLst>
              <a:ext uri="{FF2B5EF4-FFF2-40B4-BE49-F238E27FC236}">
                <a16:creationId xmlns:a16="http://schemas.microsoft.com/office/drawing/2014/main" id="{CF659782-4C70-EF92-F7A0-368B7BFA4C8F}"/>
              </a:ext>
            </a:extLst>
          </p:cNvPr>
          <p:cNvSpPr/>
          <p:nvPr/>
        </p:nvSpPr>
        <p:spPr>
          <a:xfrm>
            <a:off x="5242392" y="787249"/>
            <a:ext cx="567977" cy="515675"/>
          </a:xfrm>
          <a:custGeom>
            <a:avLst/>
            <a:gdLst/>
            <a:ahLst/>
            <a:cxnLst/>
            <a:rect l="l" t="t" r="r" b="b"/>
            <a:pathLst>
              <a:path w="2439707" h="2151378">
                <a:moveTo>
                  <a:pt x="0" y="0"/>
                </a:moveTo>
                <a:lnTo>
                  <a:pt x="2439708" y="0"/>
                </a:lnTo>
                <a:lnTo>
                  <a:pt x="2439708" y="2151378"/>
                </a:lnTo>
                <a:lnTo>
                  <a:pt x="0" y="21513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C2A6F2-1C04-9B10-487B-2D0B4969ECB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746" y="712735"/>
            <a:ext cx="685627" cy="68562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4D97039-E194-23F7-B959-8E453C5CA4CF}"/>
              </a:ext>
            </a:extLst>
          </p:cNvPr>
          <p:cNvSpPr/>
          <p:nvPr/>
        </p:nvSpPr>
        <p:spPr>
          <a:xfrm>
            <a:off x="1726442" y="2069032"/>
            <a:ext cx="15087600" cy="123384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Comic Sans MS" panose="030F0702030302020204" pitchFamily="66" charset="0"/>
              </a:rPr>
              <a:t>in 1889        in 1914        when he was 21        in 1977        at age five</a:t>
            </a:r>
            <a:endParaRPr lang="en-US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80BDFA-E482-0260-AB33-8C6986200C62}"/>
              </a:ext>
            </a:extLst>
          </p:cNvPr>
          <p:cNvSpPr txBox="1"/>
          <p:nvPr/>
        </p:nvSpPr>
        <p:spPr>
          <a:xfrm>
            <a:off x="1980063" y="3758999"/>
            <a:ext cx="14859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Charlie Chaplin was a famous actor and film director. He was born in London(1) _______ . His famous character was a very funny man. He wore big trousers, big shoes and a black hat. He did crazy things on stage. He sang on stage (2) _________ because his mother was sick. (3) ___________ , he went to America and found a job at Keystone Film Company. He was in his first comedy (4) _______ . Charlie Chaplin made films for 65 years. His films were famous all over the world. He died (5) ______.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21EFF3-81EC-CD1F-FAEB-717700ADA1D5}"/>
              </a:ext>
            </a:extLst>
          </p:cNvPr>
          <p:cNvSpPr txBox="1"/>
          <p:nvPr/>
        </p:nvSpPr>
        <p:spPr>
          <a:xfrm>
            <a:off x="4373934" y="4294215"/>
            <a:ext cx="2261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in 1889</a:t>
            </a:r>
            <a:endParaRPr lang="en-US" sz="3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DEBC87-1D1A-21E8-7568-344DCB6A4CD4}"/>
              </a:ext>
            </a:extLst>
          </p:cNvPr>
          <p:cNvSpPr txBox="1"/>
          <p:nvPr/>
        </p:nvSpPr>
        <p:spPr>
          <a:xfrm>
            <a:off x="8137503" y="5374825"/>
            <a:ext cx="2978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at age five</a:t>
            </a:r>
            <a:endParaRPr lang="en-US" sz="3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83FBB1-19FB-C3E0-78F4-0D8D3FDA305F}"/>
              </a:ext>
            </a:extLst>
          </p:cNvPr>
          <p:cNvSpPr txBox="1"/>
          <p:nvPr/>
        </p:nvSpPr>
        <p:spPr>
          <a:xfrm>
            <a:off x="3790774" y="5965598"/>
            <a:ext cx="3898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when he was 21</a:t>
            </a:r>
            <a:endParaRPr lang="en-US" sz="36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A5B1092-78C1-2197-CCF5-911009A7724A}"/>
              </a:ext>
            </a:extLst>
          </p:cNvPr>
          <p:cNvSpPr txBox="1"/>
          <p:nvPr/>
        </p:nvSpPr>
        <p:spPr>
          <a:xfrm>
            <a:off x="14029724" y="6577398"/>
            <a:ext cx="2331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in 1914</a:t>
            </a:r>
            <a:endParaRPr lang="en-US" sz="3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957729C-E924-7E4F-7B36-654CD0C01347}"/>
              </a:ext>
            </a:extLst>
          </p:cNvPr>
          <p:cNvSpPr txBox="1"/>
          <p:nvPr/>
        </p:nvSpPr>
        <p:spPr>
          <a:xfrm>
            <a:off x="7920081" y="7636982"/>
            <a:ext cx="2978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In 1977</a:t>
            </a:r>
            <a:endParaRPr lang="en-US" sz="3600" dirty="0"/>
          </a:p>
        </p:txBody>
      </p:sp>
      <p:pic>
        <p:nvPicPr>
          <p:cNvPr id="4" name="Track 10.6">
            <a:hlinkClick r:id="" action="ppaction://media"/>
            <a:extLst>
              <a:ext uri="{FF2B5EF4-FFF2-40B4-BE49-F238E27FC236}">
                <a16:creationId xmlns:a16="http://schemas.microsoft.com/office/drawing/2014/main" id="{60C161B8-E4F9-2F95-D74A-A359E0895C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802753" y="834901"/>
            <a:ext cx="697823" cy="69782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733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" grpId="0"/>
      <p:bldP spid="18" grpId="0"/>
      <p:bldP spid="19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D5273467-4E0F-26BD-B3F1-2D9AF05C093A}"/>
              </a:ext>
            </a:extLst>
          </p:cNvPr>
          <p:cNvSpPr/>
          <p:nvPr/>
        </p:nvSpPr>
        <p:spPr>
          <a:xfrm>
            <a:off x="762000" y="1502857"/>
            <a:ext cx="16687800" cy="9194600"/>
          </a:xfrm>
          <a:custGeom>
            <a:avLst/>
            <a:gdLst/>
            <a:ahLst/>
            <a:cxnLst/>
            <a:rect l="l" t="t" r="r" b="b"/>
            <a:pathLst>
              <a:path w="12720183" h="6550894">
                <a:moveTo>
                  <a:pt x="0" y="0"/>
                </a:moveTo>
                <a:lnTo>
                  <a:pt x="12720184" y="0"/>
                </a:lnTo>
                <a:lnTo>
                  <a:pt x="12720184" y="6550895"/>
                </a:lnTo>
                <a:lnTo>
                  <a:pt x="0" y="65508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90496396-CBAA-D1BD-9502-E171A62C9D11}"/>
              </a:ext>
            </a:extLst>
          </p:cNvPr>
          <p:cNvSpPr/>
          <p:nvPr/>
        </p:nvSpPr>
        <p:spPr>
          <a:xfrm>
            <a:off x="-800100" y="0"/>
            <a:ext cx="19888200" cy="2133600"/>
          </a:xfrm>
          <a:custGeom>
            <a:avLst/>
            <a:gdLst/>
            <a:ahLst/>
            <a:cxnLst/>
            <a:rect l="l" t="t" r="r" b="b"/>
            <a:pathLst>
              <a:path w="7315200" h="1888652">
                <a:moveTo>
                  <a:pt x="0" y="0"/>
                </a:moveTo>
                <a:lnTo>
                  <a:pt x="7315200" y="0"/>
                </a:lnTo>
                <a:lnTo>
                  <a:pt x="7315200" y="1888652"/>
                </a:lnTo>
                <a:lnTo>
                  <a:pt x="0" y="18886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5A80C6-C3E3-2A2E-8EFE-0EC026AB7D36}"/>
              </a:ext>
            </a:extLst>
          </p:cNvPr>
          <p:cNvSpPr txBox="1"/>
          <p:nvPr/>
        </p:nvSpPr>
        <p:spPr>
          <a:xfrm>
            <a:off x="1066800" y="342900"/>
            <a:ext cx="142884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Font typeface="Wingdings" panose="05000000000000000000" pitchFamily="2" charset="2"/>
              <a:buChar char="v"/>
            </a:pPr>
            <a:r>
              <a:rPr lang="en-US" sz="6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Wh</a:t>
            </a:r>
            <a:r>
              <a:rPr lang="en-US" sz="6000" dirty="0">
                <a:solidFill>
                  <a:schemeClr val="bg1"/>
                </a:solidFill>
                <a:latin typeface="Comic Sans MS" panose="030F0702030302020204" pitchFamily="66" charset="0"/>
              </a:rPr>
              <a:t>-question: who/ what/ why/ when</a:t>
            </a: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8E11927A-F3A0-C4E3-A8FB-7D3AE84A96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3213322"/>
              </p:ext>
            </p:extLst>
          </p:nvPr>
        </p:nvGraphicFramePr>
        <p:xfrm>
          <a:off x="1611868" y="2247661"/>
          <a:ext cx="15152132" cy="76964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66986">
                  <a:extLst>
                    <a:ext uri="{9D8B030D-6E8A-4147-A177-3AD203B41FA5}">
                      <a16:colId xmlns:a16="http://schemas.microsoft.com/office/drawing/2014/main" val="3438046501"/>
                    </a:ext>
                  </a:extLst>
                </a:gridCol>
                <a:gridCol w="7885146">
                  <a:extLst>
                    <a:ext uri="{9D8B030D-6E8A-4147-A177-3AD203B41FA5}">
                      <a16:colId xmlns:a16="http://schemas.microsoft.com/office/drawing/2014/main" val="3398921431"/>
                    </a:ext>
                  </a:extLst>
                </a:gridCol>
              </a:tblGrid>
              <a:tr h="39384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5290110"/>
                  </a:ext>
                </a:extLst>
              </a:tr>
              <a:tr h="375796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2048047"/>
                  </a:ext>
                </a:extLst>
              </a:tr>
            </a:tbl>
          </a:graphicData>
        </a:graphic>
      </p:graphicFrame>
      <p:pic>
        <p:nvPicPr>
          <p:cNvPr id="12" name="Picture 11" descr="Cartoon Png For School - Kids Learning Clipart, Transparent Png -  600x600(#483332) - PngFind">
            <a:extLst>
              <a:ext uri="{FF2B5EF4-FFF2-40B4-BE49-F238E27FC236}">
                <a16:creationId xmlns:a16="http://schemas.microsoft.com/office/drawing/2014/main" id="{BCE429F0-B9BB-F403-EB2D-486BF2FC5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111" b="91852" l="10000" r="90000">
                        <a14:foregroundMark x1="51310" y1="8741" x2="57976" y2="11407"/>
                        <a14:foregroundMark x1="55595" y1="7407" x2="49524" y2="10815"/>
                        <a14:foregroundMark x1="55833" y1="11704" x2="55833" y2="11704"/>
                        <a14:foregroundMark x1="53214" y1="16296" x2="53452" y2="32889"/>
                        <a14:foregroundMark x1="53452" y1="32889" x2="53452" y2="30074"/>
                        <a14:foregroundMark x1="47262" y1="41481" x2="50952" y2="48000"/>
                        <a14:foregroundMark x1="53333" y1="44741" x2="54524" y2="53185"/>
                        <a14:foregroundMark x1="54524" y1="53185" x2="54524" y2="52741"/>
                        <a14:foregroundMark x1="63690" y1="53778" x2="70833" y2="55407"/>
                        <a14:foregroundMark x1="65714" y1="46815" x2="65833" y2="60593"/>
                        <a14:foregroundMark x1="57500" y1="79111" x2="59286" y2="83704"/>
                        <a14:foregroundMark x1="66190" y1="76444" x2="66548" y2="91407"/>
                        <a14:foregroundMark x1="73810" y1="73926" x2="69762" y2="88000"/>
                        <a14:foregroundMark x1="79167" y1="73037" x2="72857" y2="86370"/>
                        <a14:foregroundMark x1="76905" y1="76889" x2="77619" y2="82667"/>
                        <a14:foregroundMark x1="78810" y1="78667" x2="78810" y2="78667"/>
                        <a14:foregroundMark x1="78929" y1="78815" x2="78929" y2="78815"/>
                        <a14:foregroundMark x1="63929" y1="76444" x2="57976" y2="91852"/>
                        <a14:foregroundMark x1="57976" y1="91852" x2="57262" y2="90815"/>
                        <a14:foregroundMark x1="50238" y1="78815" x2="51667" y2="86370"/>
                        <a14:foregroundMark x1="51667" y1="86370" x2="53214" y2="89037"/>
                        <a14:foregroundMark x1="53095" y1="79852" x2="60595" y2="86222"/>
                        <a14:foregroundMark x1="53214" y1="78222" x2="53214" y2="78222"/>
                        <a14:foregroundMark x1="69881" y1="80889" x2="72381" y2="76741"/>
                        <a14:foregroundMark x1="51310" y1="89481" x2="64762" y2="88741"/>
                        <a14:foregroundMark x1="64762" y1="88741" x2="68095" y2="88889"/>
                        <a14:foregroundMark x1="58810" y1="79704" x2="66190" y2="82667"/>
                        <a14:foregroundMark x1="66190" y1="82667" x2="65952" y2="85185"/>
                        <a14:foregroundMark x1="37500" y1="74667" x2="22976" y2="75704"/>
                        <a14:foregroundMark x1="22976" y1="75704" x2="20000" y2="70222"/>
                        <a14:foregroundMark x1="20714" y1="71407" x2="39167" y2="72889"/>
                        <a14:foregroundMark x1="39167" y1="72889" x2="39048" y2="72889"/>
                        <a14:foregroundMark x1="19762" y1="80296" x2="27857" y2="80000"/>
                        <a14:foregroundMark x1="27857" y1="80000" x2="42143" y2="80741"/>
                        <a14:foregroundMark x1="21071" y1="85333" x2="38929" y2="86519"/>
                        <a14:foregroundMark x1="38929" y1="86519" x2="51548" y2="82370"/>
                        <a14:foregroundMark x1="33095" y1="74370" x2="37857" y2="69481"/>
                        <a14:foregroundMark x1="54405" y1="42667" x2="54405" y2="4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6741">
            <a:off x="14294974" y="7826465"/>
            <a:ext cx="4903434" cy="2626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F8F5B62-2DAF-6F94-CB94-3C22A14C1CB2}"/>
              </a:ext>
            </a:extLst>
          </p:cNvPr>
          <p:cNvSpPr txBox="1"/>
          <p:nvPr/>
        </p:nvSpPr>
        <p:spPr>
          <a:xfrm>
            <a:off x="4359919" y="2150814"/>
            <a:ext cx="236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who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5FC892F-C4E7-9B52-88E9-F9EE5E73BF32}"/>
              </a:ext>
            </a:extLst>
          </p:cNvPr>
          <p:cNvSpPr txBox="1"/>
          <p:nvPr/>
        </p:nvSpPr>
        <p:spPr>
          <a:xfrm>
            <a:off x="2796406" y="5467769"/>
            <a:ext cx="4649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asks about a person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BFBAC39-F7FC-86F1-926A-D61F8E6645F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8555" y="3739029"/>
            <a:ext cx="2224667" cy="177648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C7DDDFD-1837-9739-15B8-1F94C9BA3C57}"/>
              </a:ext>
            </a:extLst>
          </p:cNvPr>
          <p:cNvSpPr txBox="1"/>
          <p:nvPr/>
        </p:nvSpPr>
        <p:spPr>
          <a:xfrm>
            <a:off x="11506200" y="2226295"/>
            <a:ext cx="236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what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15B6EED-7E4C-0CEC-7CB2-481F294493D6}"/>
              </a:ext>
            </a:extLst>
          </p:cNvPr>
          <p:cNvSpPr txBox="1"/>
          <p:nvPr/>
        </p:nvSpPr>
        <p:spPr>
          <a:xfrm>
            <a:off x="9783089" y="5477770"/>
            <a:ext cx="6674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asks about things or actions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19F3485-0AF7-5BC6-6047-43661736B0C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1600" y="3016349"/>
            <a:ext cx="2894569" cy="289456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BB5DA72-FC50-984A-2073-D2D1FF37FC2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362" b="98298" l="935" r="98131">
                        <a14:foregroundMark x1="9813" y1="53617" x2="9813" y2="53617"/>
                        <a14:foregroundMark x1="98131" y1="55319" x2="98131" y2="55319"/>
                        <a14:foregroundMark x1="54673" y1="83404" x2="52336" y2="85957"/>
                        <a14:foregroundMark x1="52336" y1="85957" x2="52336" y2="85957"/>
                        <a14:foregroundMark x1="57009" y1="92340" x2="57009" y2="92340"/>
                        <a14:foregroundMark x1="71495" y1="90213" x2="71495" y2="85957"/>
                        <a14:foregroundMark x1="34579" y1="84255" x2="34579" y2="84255"/>
                        <a14:foregroundMark x1="34579" y1="84255" x2="34579" y2="84255"/>
                        <a14:foregroundMark x1="45327" y1="90213" x2="45327" y2="90213"/>
                        <a14:foregroundMark x1="47664" y1="81277" x2="47664" y2="81277"/>
                        <a14:foregroundMark x1="48598" y1="98298" x2="45794" y2="98298"/>
                        <a14:foregroundMark x1="935" y1="59574" x2="935" y2="59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444" y="3525336"/>
            <a:ext cx="1617734" cy="177648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B4ADC9E-A70D-38CD-B8AE-2A73AD1800DA}"/>
              </a:ext>
            </a:extLst>
          </p:cNvPr>
          <p:cNvSpPr txBox="1"/>
          <p:nvPr/>
        </p:nvSpPr>
        <p:spPr>
          <a:xfrm>
            <a:off x="12171189" y="3676854"/>
            <a:ext cx="124096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0" dirty="0">
                <a:solidFill>
                  <a:srgbClr val="002060"/>
                </a:solidFill>
                <a:latin typeface="Comic Sans MS" panose="030F0702030302020204" pitchFamily="66" charset="0"/>
              </a:rPr>
              <a:t>/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B453FD2-3FB5-5DFC-0A98-06D21E9AFB6B}"/>
              </a:ext>
            </a:extLst>
          </p:cNvPr>
          <p:cNvSpPr txBox="1"/>
          <p:nvPr/>
        </p:nvSpPr>
        <p:spPr>
          <a:xfrm>
            <a:off x="4176133" y="6048295"/>
            <a:ext cx="236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why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6295B81-75C6-596E-51C6-1158FD279956}"/>
              </a:ext>
            </a:extLst>
          </p:cNvPr>
          <p:cNvSpPr txBox="1"/>
          <p:nvPr/>
        </p:nvSpPr>
        <p:spPr>
          <a:xfrm>
            <a:off x="2368238" y="9331280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asks about the reason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EFCF54A-9BDE-1D2E-3BE0-6782F83B1A3B}"/>
              </a:ext>
            </a:extLst>
          </p:cNvPr>
          <p:cNvSpPr txBox="1"/>
          <p:nvPr/>
        </p:nvSpPr>
        <p:spPr>
          <a:xfrm>
            <a:off x="11665386" y="6050865"/>
            <a:ext cx="236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where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FEC29E4-BC97-690E-03B5-3D5D3B55E221}"/>
              </a:ext>
            </a:extLst>
          </p:cNvPr>
          <p:cNvSpPr txBox="1"/>
          <p:nvPr/>
        </p:nvSpPr>
        <p:spPr>
          <a:xfrm>
            <a:off x="10267950" y="9204112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asks about the places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9C912F7-E9DD-6F20-CFF7-412A7F15F2D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500" b="99500" l="1747" r="99345">
                        <a14:foregroundMark x1="44323" y1="83000" x2="44323" y2="83000"/>
                        <a14:foregroundMark x1="44323" y1="83000" x2="44323" y2="83000"/>
                        <a14:foregroundMark x1="55240" y1="73250" x2="55895" y2="69750"/>
                        <a14:foregroundMark x1="56332" y1="65750" x2="56332" y2="63250"/>
                        <a14:foregroundMark x1="56332" y1="56500" x2="56332" y2="55250"/>
                        <a14:foregroundMark x1="55240" y1="50750" x2="55240" y2="50750"/>
                        <a14:foregroundMark x1="49563" y1="51750" x2="46725" y2="52250"/>
                        <a14:foregroundMark x1="45415" y1="50750" x2="45415" y2="50750"/>
                        <a14:foregroundMark x1="42576" y1="49500" x2="42576" y2="49500"/>
                        <a14:foregroundMark x1="33624" y1="53000" x2="33624" y2="53000"/>
                        <a14:foregroundMark x1="36900" y1="62500" x2="41048" y2="63750"/>
                        <a14:foregroundMark x1="43231" y1="63250" x2="43231" y2="63250"/>
                        <a14:foregroundMark x1="49563" y1="57250" x2="49563" y2="57250"/>
                        <a14:foregroundMark x1="52183" y1="54750" x2="54803" y2="54250"/>
                        <a14:foregroundMark x1="60480" y1="55250" x2="60480" y2="55250"/>
                        <a14:foregroundMark x1="44323" y1="58500" x2="44323" y2="58500"/>
                        <a14:foregroundMark x1="39083" y1="55500" x2="39083" y2="55500"/>
                        <a14:foregroundMark x1="34279" y1="57750" x2="37991" y2="69750"/>
                        <a14:foregroundMark x1="48908" y1="79500" x2="49563" y2="84750"/>
                        <a14:foregroundMark x1="50000" y1="95000" x2="50000" y2="95000"/>
                        <a14:foregroundMark x1="88865" y1="84750" x2="88865" y2="84750"/>
                        <a14:foregroundMark x1="88210" y1="51750" x2="88210" y2="51750"/>
                        <a14:foregroundMark x1="88210" y1="51750" x2="88210" y2="51750"/>
                        <a14:foregroundMark x1="96725" y1="40250" x2="96725" y2="40250"/>
                        <a14:foregroundMark x1="7424" y1="36250" x2="7424" y2="36250"/>
                        <a14:foregroundMark x1="58952" y1="68000" x2="58952" y2="68000"/>
                        <a14:foregroundMark x1="48472" y1="65000" x2="44323" y2="65000"/>
                        <a14:foregroundMark x1="38865" y1="64250" x2="63100" y2="67250"/>
                        <a14:foregroundMark x1="79476" y1="58250" x2="91485" y2="62750"/>
                        <a14:foregroundMark x1="78384" y1="77000" x2="99345" y2="78750"/>
                        <a14:foregroundMark x1="11135" y1="96750" x2="11135" y2="96750"/>
                        <a14:foregroundMark x1="8734" y1="99250" x2="25764" y2="98750"/>
                        <a14:foregroundMark x1="25764" y1="98750" x2="68559" y2="99500"/>
                        <a14:foregroundMark x1="68559" y1="99500" x2="89301" y2="99250"/>
                        <a14:foregroundMark x1="49563" y1="27250" x2="49563" y2="27250"/>
                        <a14:foregroundMark x1="49563" y1="27250" x2="49563" y2="27250"/>
                        <a14:foregroundMark x1="55895" y1="12750" x2="55895" y2="12750"/>
                        <a14:foregroundMark x1="78821" y1="25250" x2="78821" y2="25250"/>
                        <a14:foregroundMark x1="78821" y1="24250" x2="78821" y2="24250"/>
                        <a14:foregroundMark x1="80349" y1="17500" x2="81441" y2="33500"/>
                        <a14:foregroundMark x1="81441" y1="33500" x2="87118" y2="38750"/>
                        <a14:foregroundMark x1="28384" y1="17000" x2="78384" y2="30000"/>
                        <a14:foregroundMark x1="78384" y1="30000" x2="87773" y2="41750"/>
                        <a14:foregroundMark x1="50000" y1="11000" x2="66812" y2="13500"/>
                        <a14:foregroundMark x1="66812" y1="13500" x2="77511" y2="20000"/>
                        <a14:foregroundMark x1="77511" y1="20000" x2="78384" y2="25250"/>
                        <a14:foregroundMark x1="81004" y1="17000" x2="95197" y2="38500"/>
                        <a14:foregroundMark x1="84061" y1="14750" x2="84061" y2="16250"/>
                        <a14:foregroundMark x1="92576" y1="42750" x2="92576" y2="42750"/>
                        <a14:foregroundMark x1="94541" y1="42750" x2="94541" y2="42750"/>
                        <a14:foregroundMark x1="90830" y1="40500" x2="76638" y2="40250"/>
                        <a14:foregroundMark x1="76638" y1="40250" x2="59389" y2="31000"/>
                        <a14:foregroundMark x1="59389" y1="31000" x2="50655" y2="16250"/>
                        <a14:foregroundMark x1="74017" y1="42750" x2="74017" y2="42750"/>
                        <a14:foregroundMark x1="76201" y1="42750" x2="89301" y2="46000"/>
                        <a14:foregroundMark x1="89301" y1="46000" x2="97817" y2="44500"/>
                        <a14:foregroundMark x1="48472" y1="5500" x2="18122" y2="32500"/>
                        <a14:foregroundMark x1="18122" y1="32500" x2="16594" y2="36250"/>
                        <a14:foregroundMark x1="37555" y1="23000" x2="17467" y2="44500"/>
                        <a14:foregroundMark x1="23144" y1="24250" x2="1747" y2="46500"/>
                        <a14:foregroundMark x1="1747" y1="46500" x2="2183" y2="45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0421" y="7783643"/>
            <a:ext cx="2273757" cy="152494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CA978249-D6B7-C114-5D07-9BF24A7D2520}"/>
              </a:ext>
            </a:extLst>
          </p:cNvPr>
          <p:cNvSpPr txBox="1"/>
          <p:nvPr/>
        </p:nvSpPr>
        <p:spPr>
          <a:xfrm>
            <a:off x="2157502" y="3019932"/>
            <a:ext cx="6449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Ex: Who was Charlie Chaplin?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F3ADEA7-1274-16AC-CA61-B8AF7C222A5A}"/>
              </a:ext>
            </a:extLst>
          </p:cNvPr>
          <p:cNvSpPr txBox="1"/>
          <p:nvPr/>
        </p:nvSpPr>
        <p:spPr>
          <a:xfrm>
            <a:off x="9229142" y="3047069"/>
            <a:ext cx="8366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Ex: What did she do yesterday?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CCE1F1C-2328-DB75-5AB9-BFE549962CEB}"/>
              </a:ext>
            </a:extLst>
          </p:cNvPr>
          <p:cNvSpPr txBox="1"/>
          <p:nvPr/>
        </p:nvSpPr>
        <p:spPr>
          <a:xfrm>
            <a:off x="2118449" y="6789065"/>
            <a:ext cx="73378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Ex: Why did you play truant yesterday?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C4C0306-FEA1-6626-2EDC-104D19F14F2C}"/>
              </a:ext>
            </a:extLst>
          </p:cNvPr>
          <p:cNvSpPr txBox="1"/>
          <p:nvPr/>
        </p:nvSpPr>
        <p:spPr>
          <a:xfrm>
            <a:off x="9456328" y="6750709"/>
            <a:ext cx="7761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Ex: Where did you play football last weekend?</a:t>
            </a:r>
          </a:p>
        </p:txBody>
      </p:sp>
      <p:pic>
        <p:nvPicPr>
          <p:cNvPr id="8" name="图片 11">
            <a:extLst>
              <a:ext uri="{FF2B5EF4-FFF2-40B4-BE49-F238E27FC236}">
                <a16:creationId xmlns:a16="http://schemas.microsoft.com/office/drawing/2014/main" id="{5477E211-9ADB-954E-E42C-9DB04FAF556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386" y="8022905"/>
            <a:ext cx="2037116" cy="2362414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A801102D-37B8-BFFE-B08C-843C9C9DA51C}"/>
              </a:ext>
            </a:extLst>
          </p:cNvPr>
          <p:cNvSpPr/>
          <p:nvPr/>
        </p:nvSpPr>
        <p:spPr>
          <a:xfrm>
            <a:off x="6962180" y="7455986"/>
            <a:ext cx="1711695" cy="119759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BEF7AFFD-7174-2678-83C9-0C74DDC3A10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2370" y="7394512"/>
            <a:ext cx="1740511" cy="14178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01C9DA-3EFE-5B47-8BBF-0E35BDDD493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4250" r="98417">
                        <a14:foregroundMark x1="68583" y1="26833" x2="68583" y2="26833"/>
                        <a14:foregroundMark x1="68583" y1="26833" x2="69083" y2="27167"/>
                        <a14:foregroundMark x1="73167" y1="30167" x2="79083" y2="32667"/>
                        <a14:foregroundMark x1="82500" y1="35417" x2="84167" y2="37000"/>
                        <a14:foregroundMark x1="85583" y1="39167" x2="85583" y2="40000"/>
                        <a14:foregroundMark x1="86167" y1="42833" x2="87583" y2="47500"/>
                        <a14:foregroundMark x1="87583" y1="47500" x2="88083" y2="48083"/>
                        <a14:foregroundMark x1="89083" y1="51083" x2="89833" y2="54000"/>
                        <a14:foregroundMark x1="92417" y1="57917" x2="93333" y2="59500"/>
                        <a14:foregroundMark x1="93833" y1="65417" x2="93000" y2="69833"/>
                        <a14:foregroundMark x1="92833" y1="72250" x2="90833" y2="73500"/>
                        <a14:foregroundMark x1="87917" y1="75417" x2="87917" y2="75417"/>
                        <a14:foregroundMark x1="87500" y1="76333" x2="87500" y2="76333"/>
                        <a14:foregroundMark x1="98417" y1="70917" x2="98417" y2="70917"/>
                        <a14:foregroundMark x1="98417" y1="70833" x2="98417" y2="70167"/>
                        <a14:foregroundMark x1="90167" y1="74417" x2="90167" y2="74417"/>
                        <a14:foregroundMark x1="90167" y1="74417" x2="90167" y2="74417"/>
                        <a14:foregroundMark x1="89333" y1="74917" x2="88417" y2="73333"/>
                        <a14:foregroundMark x1="88083" y1="72083" x2="86500" y2="71583"/>
                        <a14:foregroundMark x1="86500" y1="71917" x2="86167" y2="72833"/>
                        <a14:foregroundMark x1="86500" y1="73167" x2="86833" y2="74000"/>
                        <a14:foregroundMark x1="63333" y1="74250" x2="63333" y2="74250"/>
                        <a14:foregroundMark x1="63333" y1="74250" x2="63333" y2="74250"/>
                        <a14:foregroundMark x1="63333" y1="74583" x2="63333" y2="74583"/>
                        <a14:foregroundMark x1="64583" y1="75417" x2="66500" y2="76000"/>
                        <a14:foregroundMark x1="67167" y1="75417" x2="67167" y2="75417"/>
                        <a14:foregroundMark x1="66000" y1="75083" x2="64583" y2="75083"/>
                        <a14:foregroundMark x1="34167" y1="72833" x2="34167" y2="72833"/>
                        <a14:foregroundMark x1="34167" y1="72833" x2="34167" y2="72833"/>
                        <a14:foregroundMark x1="34167" y1="72833" x2="34167" y2="72833"/>
                        <a14:foregroundMark x1="34000" y1="73167" x2="34000" y2="73167"/>
                        <a14:foregroundMark x1="15083" y1="74417" x2="15083" y2="74417"/>
                        <a14:foregroundMark x1="15083" y1="74417" x2="15083" y2="74417"/>
                        <a14:foregroundMark x1="15083" y1="74417" x2="15083" y2="74417"/>
                        <a14:foregroundMark x1="11750" y1="73000" x2="11750" y2="73000"/>
                        <a14:foregroundMark x1="11750" y1="73000" x2="11750" y2="73000"/>
                        <a14:foregroundMark x1="11583" y1="73500" x2="11583" y2="73500"/>
                        <a14:foregroundMark x1="11250" y1="73500" x2="11250" y2="73500"/>
                        <a14:foregroundMark x1="12417" y1="69333" x2="13167" y2="74000"/>
                        <a14:foregroundMark x1="13167" y1="74000" x2="11417" y2="75833"/>
                        <a14:foregroundMark x1="12500" y1="71750" x2="12500" y2="71750"/>
                        <a14:foregroundMark x1="4250" y1="58583" x2="4250" y2="58583"/>
                        <a14:foregroundMark x1="4250" y1="58917" x2="4250" y2="58917"/>
                        <a14:foregroundMark x1="4250" y1="58917" x2="4250" y2="58917"/>
                        <a14:foregroundMark x1="11917" y1="50833" x2="62000" y2="27333"/>
                        <a14:foregroundMark x1="62000" y1="27333" x2="62250" y2="27333"/>
                        <a14:foregroundMark x1="27583" y1="36667" x2="27583" y2="36667"/>
                        <a14:foregroundMark x1="41083" y1="26333" x2="25417" y2="33667"/>
                        <a14:foregroundMark x1="25417" y1="33667" x2="21667" y2="37583"/>
                        <a14:foregroundMark x1="21667" y1="37583" x2="70000" y2="22500"/>
                        <a14:foregroundMark x1="69333" y1="26000" x2="96750" y2="65000"/>
                        <a14:foregroundMark x1="96750" y1="65000" x2="97583" y2="71917"/>
                        <a14:foregroundMark x1="97583" y1="74417" x2="90000" y2="70333"/>
                        <a14:foregroundMark x1="84000" y1="67917" x2="84000" y2="67917"/>
                        <a14:foregroundMark x1="84250" y1="67000" x2="84250" y2="67000"/>
                        <a14:foregroundMark x1="91917" y1="51250" x2="77833" y2="24750"/>
                        <a14:foregroundMark x1="77833" y1="24750" x2="61750" y2="15667"/>
                        <a14:foregroundMark x1="61750" y1="15667" x2="51083" y2="15250"/>
                        <a14:foregroundMark x1="51083" y1="15250" x2="24667" y2="28417"/>
                        <a14:foregroundMark x1="24667" y1="28417" x2="10833" y2="42417"/>
                        <a14:foregroundMark x1="10833" y1="42417" x2="6000" y2="59333"/>
                        <a14:foregroundMark x1="6000" y1="59333" x2="10250" y2="73583"/>
                        <a14:foregroundMark x1="10250" y1="73583" x2="16583" y2="76583"/>
                        <a14:foregroundMark x1="16583" y1="76583" x2="17750" y2="76333"/>
                        <a14:foregroundMark x1="4750" y1="51417" x2="4917" y2="51917"/>
                        <a14:foregroundMark x1="4917" y1="51917" x2="4917" y2="51917"/>
                        <a14:foregroundMark x1="4917" y1="51917" x2="4917" y2="51917"/>
                        <a14:foregroundMark x1="22083" y1="28250" x2="22083" y2="28250"/>
                        <a14:foregroundMark x1="22083" y1="28250" x2="24583" y2="26667"/>
                        <a14:foregroundMark x1="26500" y1="25083" x2="27750" y2="24250"/>
                        <a14:foregroundMark x1="58917" y1="13167" x2="58917" y2="13167"/>
                        <a14:foregroundMark x1="58917" y1="13167" x2="60833" y2="12667"/>
                        <a14:foregroundMark x1="62250" y1="12417" x2="62250" y2="12417"/>
                        <a14:foregroundMark x1="63667" y1="12500" x2="64250" y2="13000"/>
                        <a14:foregroundMark x1="64583" y1="13667" x2="64583" y2="13667"/>
                        <a14:foregroundMark x1="65583" y1="14167" x2="66833" y2="15583"/>
                        <a14:foregroundMark x1="70500" y1="18250" x2="75583" y2="22417"/>
                        <a14:foregroundMark x1="82500" y1="29333" x2="86833" y2="33167"/>
                        <a14:foregroundMark x1="88083" y1="34917" x2="90167" y2="37500"/>
                        <a14:foregroundMark x1="91083" y1="38750" x2="92083" y2="40500"/>
                        <a14:foregroundMark x1="72500" y1="38250" x2="72500" y2="38250"/>
                        <a14:foregroundMark x1="72500" y1="38250" x2="70917" y2="37750"/>
                        <a14:foregroundMark x1="56000" y1="31583" x2="56000" y2="31583"/>
                        <a14:foregroundMark x1="53000" y1="14250" x2="54000" y2="13000"/>
                        <a14:foregroundMark x1="55417" y1="12083" x2="55417" y2="12083"/>
                        <a14:foregroundMark x1="55417" y1="12083" x2="55417" y2="12083"/>
                        <a14:foregroundMark x1="55833" y1="12417" x2="56333" y2="12667"/>
                        <a14:foregroundMark x1="46333" y1="14167" x2="61750" y2="10167"/>
                        <a14:foregroundMark x1="61750" y1="10167" x2="66000" y2="12500"/>
                        <a14:foregroundMark x1="83167" y1="68417" x2="83167" y2="68417"/>
                        <a14:foregroundMark x1="83167" y1="68417" x2="83167" y2="68417"/>
                        <a14:foregroundMark x1="18083" y1="68750" x2="18083" y2="68750"/>
                        <a14:foregroundMark x1="18083" y1="68750" x2="18083" y2="68750"/>
                        <a14:foregroundMark x1="15583" y1="68083" x2="15583" y2="68083"/>
                        <a14:foregroundMark x1="15583" y1="68083" x2="15583" y2="68083"/>
                        <a14:foregroundMark x1="11250" y1="63500" x2="18917" y2="73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823" y="7257351"/>
            <a:ext cx="2611198" cy="21839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F08BDE-907D-9C97-5D64-4D4EA68309E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3889" l="10000" r="90000">
                        <a14:foregroundMark x1="55278" y1="89444" x2="55278" y2="89444"/>
                        <a14:foregroundMark x1="54167" y1="89444" x2="54167" y2="89444"/>
                        <a14:foregroundMark x1="49167" y1="89444" x2="46111" y2="89444"/>
                        <a14:foregroundMark x1="42778" y1="89444" x2="38056" y2="88611"/>
                        <a14:foregroundMark x1="35278" y1="86667" x2="26111" y2="86667"/>
                        <a14:foregroundMark x1="25278" y1="86667" x2="25278" y2="86667"/>
                        <a14:foregroundMark x1="23889" y1="88611" x2="20833" y2="91389"/>
                        <a14:foregroundMark x1="22778" y1="93889" x2="43333" y2="93889"/>
                        <a14:foregroundMark x1="53333" y1="93333" x2="62778" y2="92778"/>
                        <a14:foregroundMark x1="66111" y1="88611" x2="66111" y2="88611"/>
                        <a14:foregroundMark x1="66111" y1="88611" x2="66111" y2="88611"/>
                        <a14:foregroundMark x1="66111" y1="92500" x2="66111" y2="92500"/>
                        <a14:foregroundMark x1="67500" y1="90833" x2="67500" y2="90833"/>
                        <a14:foregroundMark x1="67222" y1="90556" x2="67222" y2="90556"/>
                        <a14:foregroundMark x1="55833" y1="66667" x2="55833" y2="66667"/>
                        <a14:foregroundMark x1="52778" y1="58056" x2="52778" y2="58056"/>
                        <a14:foregroundMark x1="51944" y1="59167" x2="48056" y2="61389"/>
                        <a14:foregroundMark x1="47500" y1="61389" x2="49167" y2="6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807" y="7244023"/>
            <a:ext cx="2183933" cy="218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49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7" grpId="0"/>
      <p:bldP spid="33" grpId="0"/>
      <p:bldP spid="34" grpId="0"/>
      <p:bldP spid="35" grpId="0"/>
      <p:bldP spid="36" grpId="0"/>
      <p:bldP spid="37" grpId="0"/>
      <p:bldP spid="45" grpId="0"/>
      <p:bldP spid="46" grpId="0"/>
      <p:bldP spid="47" grpId="0"/>
      <p:bldP spid="48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Isosceles Triangle 48"/>
          <p:cNvSpPr/>
          <p:nvPr/>
        </p:nvSpPr>
        <p:spPr>
          <a:xfrm>
            <a:off x="5594787" y="7489040"/>
            <a:ext cx="5850978" cy="2775647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730713" y="790738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4800" b="1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48" name="Isosceles Triangle 47"/>
          <p:cNvSpPr/>
          <p:nvPr/>
        </p:nvSpPr>
        <p:spPr>
          <a:xfrm>
            <a:off x="4052" y="6479628"/>
            <a:ext cx="8025822" cy="3807372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1" name="5-Point Star 50">
            <a:hlinkClick r:id="rId2" action="ppaction://hlinksldjump"/>
          </p:cNvPr>
          <p:cNvSpPr/>
          <p:nvPr/>
        </p:nvSpPr>
        <p:spPr>
          <a:xfrm>
            <a:off x="2565837" y="1442154"/>
            <a:ext cx="919335" cy="919335"/>
          </a:xfrm>
          <a:prstGeom prst="star5">
            <a:avLst>
              <a:gd name="adj" fmla="val 32376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106807" y="1924294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4800" b="1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53" name="5-Point Star 52">
            <a:hlinkClick r:id="rId3" action="ppaction://hlinksldjump"/>
          </p:cNvPr>
          <p:cNvSpPr/>
          <p:nvPr/>
        </p:nvSpPr>
        <p:spPr>
          <a:xfrm>
            <a:off x="4727387" y="2761969"/>
            <a:ext cx="1288712" cy="1288712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519129" y="783677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4800" b="1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55" name="5-Point Star 54">
            <a:hlinkClick r:id="" action="ppaction://noaction"/>
          </p:cNvPr>
          <p:cNvSpPr/>
          <p:nvPr/>
        </p:nvSpPr>
        <p:spPr>
          <a:xfrm>
            <a:off x="9169565" y="1435093"/>
            <a:ext cx="1288712" cy="1288712"/>
          </a:xfrm>
          <a:prstGeom prst="star5">
            <a:avLst>
              <a:gd name="adj" fmla="val 2407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3738263" y="2723804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4800" b="1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57" name="5-Point Star 56">
            <a:hlinkClick r:id="" action="ppaction://noaction"/>
          </p:cNvPr>
          <p:cNvSpPr/>
          <p:nvPr/>
        </p:nvSpPr>
        <p:spPr>
          <a:xfrm>
            <a:off x="13388699" y="3375220"/>
            <a:ext cx="1288712" cy="1288712"/>
          </a:xfrm>
          <a:prstGeom prst="star5">
            <a:avLst>
              <a:gd name="adj" fmla="val 224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0633058" y="4195756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4800" b="1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59" name="5-Point Star 58">
            <a:hlinkClick r:id="rId4" action="ppaction://hlinksldjump"/>
          </p:cNvPr>
          <p:cNvSpPr/>
          <p:nvPr/>
        </p:nvSpPr>
        <p:spPr>
          <a:xfrm>
            <a:off x="10458277" y="4847171"/>
            <a:ext cx="939149" cy="939149"/>
          </a:xfrm>
          <a:prstGeom prst="star5">
            <a:avLst>
              <a:gd name="adj" fmla="val 2820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4890218" y="590814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4800" b="1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61" name="5-Point Star 60">
            <a:hlinkClick r:id="" action="ppaction://noaction"/>
          </p:cNvPr>
          <p:cNvSpPr/>
          <p:nvPr/>
        </p:nvSpPr>
        <p:spPr>
          <a:xfrm>
            <a:off x="14677411" y="1206236"/>
            <a:ext cx="1288712" cy="1288712"/>
          </a:xfrm>
          <a:prstGeom prst="star5">
            <a:avLst>
              <a:gd name="adj" fmla="val 14119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126431" y="2723803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4800" b="1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63" name="5-Point Star 62">
            <a:hlinkClick r:id="rId5" action="ppaction://hlinksldjump"/>
          </p:cNvPr>
          <p:cNvSpPr/>
          <p:nvPr/>
        </p:nvSpPr>
        <p:spPr>
          <a:xfrm>
            <a:off x="1099046" y="3375220"/>
            <a:ext cx="644357" cy="644357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852297" y="1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4800" b="1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65" name="5-Point Star 64">
            <a:hlinkClick r:id="" action="ppaction://noaction"/>
          </p:cNvPr>
          <p:cNvSpPr/>
          <p:nvPr/>
        </p:nvSpPr>
        <p:spPr>
          <a:xfrm>
            <a:off x="6755252" y="651416"/>
            <a:ext cx="783677" cy="783677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2154488" y="590815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4800" b="1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9</a:t>
            </a:r>
          </a:p>
        </p:txBody>
      </p:sp>
      <p:sp>
        <p:nvSpPr>
          <p:cNvPr id="67" name="5-Point Star 66">
            <a:hlinkClick r:id="" action="ppaction://noaction"/>
          </p:cNvPr>
          <p:cNvSpPr/>
          <p:nvPr/>
        </p:nvSpPr>
        <p:spPr>
          <a:xfrm>
            <a:off x="12030671" y="1242231"/>
            <a:ext cx="837219" cy="837219"/>
          </a:xfrm>
          <a:prstGeom prst="star5">
            <a:avLst>
              <a:gd name="adj" fmla="val 293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7734770" y="3018308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4800" b="1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10</a:t>
            </a:r>
          </a:p>
        </p:txBody>
      </p:sp>
      <p:sp>
        <p:nvSpPr>
          <p:cNvPr id="69" name="5-Point Star 68">
            <a:hlinkClick r:id="" action="ppaction://noaction"/>
          </p:cNvPr>
          <p:cNvSpPr/>
          <p:nvPr/>
        </p:nvSpPr>
        <p:spPr>
          <a:xfrm>
            <a:off x="7541500" y="3669724"/>
            <a:ext cx="1288712" cy="1288712"/>
          </a:xfrm>
          <a:prstGeom prst="star5">
            <a:avLst>
              <a:gd name="adj" fmla="val 2905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24443" y="7272041"/>
            <a:ext cx="8610819" cy="216982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/>
            <a:r>
              <a:rPr lang="en-US" sz="132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LUCKY STAR</a:t>
            </a: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211" y="4622875"/>
            <a:ext cx="224961" cy="19900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695" y="2004035"/>
            <a:ext cx="371475" cy="32861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5750" y="2799271"/>
            <a:ext cx="309713" cy="273977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2721" y="2833770"/>
            <a:ext cx="261419" cy="231255"/>
          </a:xfrm>
          <a:prstGeom prst="rect">
            <a:avLst/>
          </a:prstGeom>
        </p:spPr>
      </p:pic>
      <p:sp>
        <p:nvSpPr>
          <p:cNvPr id="2" name="Arrow: Right 1">
            <a:hlinkClick r:id="" action="ppaction://noaction"/>
            <a:extLst>
              <a:ext uri="{FF2B5EF4-FFF2-40B4-BE49-F238E27FC236}">
                <a16:creationId xmlns:a16="http://schemas.microsoft.com/office/drawing/2014/main" id="{CF695364-3F36-64E3-5D34-2A586DCF1162}"/>
              </a:ext>
            </a:extLst>
          </p:cNvPr>
          <p:cNvSpPr/>
          <p:nvPr/>
        </p:nvSpPr>
        <p:spPr>
          <a:xfrm>
            <a:off x="16143378" y="9029700"/>
            <a:ext cx="1786243" cy="109796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09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1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1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29" grpId="0"/>
      <p:bldP spid="51" grpId="0" animBg="1"/>
      <p:bldP spid="51" grpId="1" animBg="1"/>
      <p:bldP spid="52" grpId="0"/>
      <p:bldP spid="53" grpId="0" animBg="1"/>
      <p:bldP spid="53" grpId="1" animBg="1"/>
      <p:bldP spid="54" grpId="0"/>
      <p:bldP spid="55" grpId="0" animBg="1"/>
      <p:bldP spid="55" grpId="1" animBg="1"/>
      <p:bldP spid="56" grpId="0"/>
      <p:bldP spid="57" grpId="0" animBg="1"/>
      <p:bldP spid="57" grpId="1" animBg="1"/>
      <p:bldP spid="58" grpId="0"/>
      <p:bldP spid="59" grpId="0" animBg="1"/>
      <p:bldP spid="59" grpId="1" animBg="1"/>
      <p:bldP spid="60" grpId="0"/>
      <p:bldP spid="61" grpId="0" animBg="1"/>
      <p:bldP spid="61" grpId="1" animBg="1"/>
      <p:bldP spid="62" grpId="0"/>
      <p:bldP spid="63" grpId="0" animBg="1"/>
      <p:bldP spid="63" grpId="1" animBg="1"/>
      <p:bldP spid="64" grpId="0"/>
      <p:bldP spid="65" grpId="0" animBg="1"/>
      <p:bldP spid="65" grpId="1" animBg="1"/>
      <p:bldP spid="66" grpId="0"/>
      <p:bldP spid="67" grpId="0" animBg="1"/>
      <p:bldP spid="67" grpId="1" animBg="1"/>
      <p:bldP spid="68" grpId="0"/>
      <p:bldP spid="69" grpId="0" animBg="1"/>
      <p:bldP spid="69" grpId="1" animBg="1"/>
      <p:bldP spid="7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25" y="7799630"/>
            <a:ext cx="1980050" cy="19800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857250"/>
            <a:ext cx="11430000" cy="857250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15238652" y="9157695"/>
            <a:ext cx="2811239" cy="979506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2667000" y="1246466"/>
            <a:ext cx="13182600" cy="2812727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dirty="0"/>
              <a:t> </a:t>
            </a: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1 …………… is your English teacher? </a:t>
            </a:r>
          </a:p>
          <a:p>
            <a:pPr defTabSz="1371600"/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       - Ms. Huong</a:t>
            </a:r>
          </a:p>
        </p:txBody>
      </p:sp>
      <p:sp>
        <p:nvSpPr>
          <p:cNvPr id="5" name="Rectangle 4"/>
          <p:cNvSpPr/>
          <p:nvPr/>
        </p:nvSpPr>
        <p:spPr>
          <a:xfrm>
            <a:off x="3305733" y="5752106"/>
            <a:ext cx="11553267" cy="2159615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>
                <a:solidFill>
                  <a:schemeClr val="bg1"/>
                </a:solidFill>
                <a:latin typeface="Comic Sans MS" panose="030F0702030302020204" pitchFamily="66" charset="0"/>
              </a:rPr>
              <a:t>Who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104914" y="4520254"/>
            <a:ext cx="8078173" cy="12464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/>
            <a:r>
              <a:rPr lang="en-US" sz="7200" b="1" dirty="0">
                <a:solidFill>
                  <a:srgbClr val="FF0000"/>
                </a:solidFill>
                <a:latin typeface="Calibri" panose="020F0502020204030204"/>
              </a:rPr>
              <a:t>You are given 3 stars</a:t>
            </a:r>
          </a:p>
        </p:txBody>
      </p:sp>
    </p:spTree>
    <p:extLst>
      <p:ext uri="{BB962C8B-B14F-4D97-AF65-F5344CB8AC3E}">
        <p14:creationId xmlns:p14="http://schemas.microsoft.com/office/powerpoint/2010/main" val="324406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25" y="7799630"/>
            <a:ext cx="1980050" cy="19800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857250"/>
            <a:ext cx="11430000" cy="857250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15238652" y="9157695"/>
            <a:ext cx="2811239" cy="979506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2590800" y="1769139"/>
            <a:ext cx="12877800" cy="2459495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2. …………… is her wallet? </a:t>
            </a:r>
          </a:p>
          <a:p>
            <a:pPr defTabSz="1371600">
              <a:defRPr/>
            </a:pP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             - On the table.</a:t>
            </a:r>
          </a:p>
        </p:txBody>
      </p:sp>
      <p:sp>
        <p:nvSpPr>
          <p:cNvPr id="5" name="Rectangle 4"/>
          <p:cNvSpPr/>
          <p:nvPr/>
        </p:nvSpPr>
        <p:spPr>
          <a:xfrm>
            <a:off x="3305733" y="5752106"/>
            <a:ext cx="11629467" cy="2159615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>
                <a:solidFill>
                  <a:schemeClr val="bg1"/>
                </a:solidFill>
                <a:latin typeface="Comic Sans MS" panose="030F0702030302020204" pitchFamily="66" charset="0"/>
              </a:rPr>
              <a:t>Where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104915" y="4520254"/>
            <a:ext cx="8078173" cy="12464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en-US" sz="7200" b="1" dirty="0">
                <a:solidFill>
                  <a:srgbClr val="FF0000"/>
                </a:solidFill>
                <a:latin typeface="Calibri" panose="020F0502020204030204"/>
              </a:rPr>
              <a:t>You are given 2 stars</a:t>
            </a:r>
          </a:p>
        </p:txBody>
      </p:sp>
    </p:spTree>
    <p:extLst>
      <p:ext uri="{BB962C8B-B14F-4D97-AF65-F5344CB8AC3E}">
        <p14:creationId xmlns:p14="http://schemas.microsoft.com/office/powerpoint/2010/main" val="150935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25" y="7799630"/>
            <a:ext cx="1980050" cy="19800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857250"/>
            <a:ext cx="11430000" cy="857250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15238652" y="9157695"/>
            <a:ext cx="2811239" cy="979506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2743200" y="1693405"/>
            <a:ext cx="12954000" cy="2812727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3. …………… does he hate physics?</a:t>
            </a:r>
          </a:p>
          <a:p>
            <a:pPr defTabSz="1371600">
              <a:defRPr/>
            </a:pP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          - Because he knows nothing about it.</a:t>
            </a:r>
          </a:p>
        </p:txBody>
      </p:sp>
      <p:sp>
        <p:nvSpPr>
          <p:cNvPr id="5" name="Rectangle 4"/>
          <p:cNvSpPr/>
          <p:nvPr/>
        </p:nvSpPr>
        <p:spPr>
          <a:xfrm>
            <a:off x="3305733" y="5752106"/>
            <a:ext cx="11553267" cy="2159615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b="1" dirty="0">
                <a:solidFill>
                  <a:schemeClr val="bg1"/>
                </a:solidFill>
                <a:latin typeface="Comic Sans MS" panose="030F0702030302020204" pitchFamily="66" charset="0"/>
              </a:rPr>
              <a:t>Why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104914" y="4520254"/>
            <a:ext cx="8078173" cy="12464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en-US" sz="7200" b="1" dirty="0">
                <a:solidFill>
                  <a:srgbClr val="FF0000"/>
                </a:solidFill>
                <a:latin typeface="Calibri" panose="020F0502020204030204"/>
              </a:rPr>
              <a:t>You are given 5 stars</a:t>
            </a:r>
          </a:p>
        </p:txBody>
      </p:sp>
    </p:spTree>
    <p:extLst>
      <p:ext uri="{BB962C8B-B14F-4D97-AF65-F5344CB8AC3E}">
        <p14:creationId xmlns:p14="http://schemas.microsoft.com/office/powerpoint/2010/main" val="314501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25" y="7799630"/>
            <a:ext cx="1980050" cy="19800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857250"/>
            <a:ext cx="11430000" cy="857250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15238652" y="9157695"/>
            <a:ext cx="2811239" cy="979506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2743200" y="1562100"/>
            <a:ext cx="12954000" cy="2540672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4. ………… did he buy yesterday?</a:t>
            </a:r>
          </a:p>
          <a:p>
            <a:pPr defTabSz="1371600">
              <a:defRPr/>
            </a:pP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        - He bought a car yesterday.</a:t>
            </a:r>
          </a:p>
        </p:txBody>
      </p:sp>
      <p:sp>
        <p:nvSpPr>
          <p:cNvPr id="5" name="Rectangle 4"/>
          <p:cNvSpPr/>
          <p:nvPr/>
        </p:nvSpPr>
        <p:spPr>
          <a:xfrm>
            <a:off x="3429000" y="5752106"/>
            <a:ext cx="11430000" cy="2159615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b="1" dirty="0">
                <a:solidFill>
                  <a:schemeClr val="bg1"/>
                </a:solidFill>
                <a:latin typeface="Comic Sans MS" panose="030F0702030302020204" pitchFamily="66" charset="0"/>
              </a:rPr>
              <a:t>What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104914" y="4520254"/>
            <a:ext cx="8078173" cy="12464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en-US" sz="7200" b="1" dirty="0">
                <a:solidFill>
                  <a:srgbClr val="FF0000"/>
                </a:solidFill>
                <a:latin typeface="Calibri" panose="020F0502020204030204"/>
              </a:rPr>
              <a:t>You are given 8 stars</a:t>
            </a:r>
          </a:p>
        </p:txBody>
      </p:sp>
    </p:spTree>
    <p:extLst>
      <p:ext uri="{BB962C8B-B14F-4D97-AF65-F5344CB8AC3E}">
        <p14:creationId xmlns:p14="http://schemas.microsoft.com/office/powerpoint/2010/main" val="278701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38 Rectángulo"/>
          <p:cNvSpPr/>
          <p:nvPr/>
        </p:nvSpPr>
        <p:spPr>
          <a:xfrm>
            <a:off x="2325052" y="87474"/>
            <a:ext cx="13716000" cy="10112052"/>
          </a:xfrm>
          <a:prstGeom prst="rect">
            <a:avLst/>
          </a:prstGeom>
          <a:solidFill>
            <a:schemeClr val="tx2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51" name="50 Elipse"/>
          <p:cNvSpPr/>
          <p:nvPr/>
        </p:nvSpPr>
        <p:spPr>
          <a:xfrm>
            <a:off x="13734621" y="1180747"/>
            <a:ext cx="880558" cy="88055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4800" dirty="0">
              <a:solidFill>
                <a:prstClr val="white"/>
              </a:solidFill>
              <a:latin typeface="Impact" panose="020B0806030902050204" pitchFamily="34" charset="0"/>
              <a:sym typeface="Arial"/>
            </a:endParaRPr>
          </a:p>
        </p:txBody>
      </p:sp>
      <p:sp>
        <p:nvSpPr>
          <p:cNvPr id="52" name="51 Anillo"/>
          <p:cNvSpPr/>
          <p:nvPr/>
        </p:nvSpPr>
        <p:spPr>
          <a:xfrm>
            <a:off x="13587861" y="1033987"/>
            <a:ext cx="1174078" cy="1174078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Impact" panose="020B0806030902050204" pitchFamily="34" charset="0"/>
              <a:sym typeface="Arial"/>
            </a:endParaRPr>
          </a:p>
        </p:txBody>
      </p:sp>
      <p:sp>
        <p:nvSpPr>
          <p:cNvPr id="53" name="52 Anillo"/>
          <p:cNvSpPr/>
          <p:nvPr/>
        </p:nvSpPr>
        <p:spPr>
          <a:xfrm>
            <a:off x="13587861" y="1033987"/>
            <a:ext cx="1174078" cy="1174078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Impact" panose="020B0806030902050204" pitchFamily="34" charset="0"/>
              <a:sym typeface="Arial"/>
            </a:endParaRPr>
          </a:p>
        </p:txBody>
      </p:sp>
      <p:sp>
        <p:nvSpPr>
          <p:cNvPr id="54" name="53 Anillo"/>
          <p:cNvSpPr/>
          <p:nvPr/>
        </p:nvSpPr>
        <p:spPr>
          <a:xfrm>
            <a:off x="13426426" y="872552"/>
            <a:ext cx="1496948" cy="1496948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Impact" panose="020B0806030902050204" pitchFamily="34" charset="0"/>
              <a:sym typeface="Arial"/>
            </a:endParaRPr>
          </a:p>
        </p:txBody>
      </p:sp>
      <p:sp>
        <p:nvSpPr>
          <p:cNvPr id="55" name="54 CuadroTexto"/>
          <p:cNvSpPr txBox="1"/>
          <p:nvPr/>
        </p:nvSpPr>
        <p:spPr>
          <a:xfrm>
            <a:off x="13493174" y="1229671"/>
            <a:ext cx="144542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371600">
              <a:defRPr/>
            </a:pPr>
            <a:r>
              <a:rPr lang="es-ES_tradnl" sz="2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/>
                <a:sym typeface="Arial"/>
              </a:rPr>
              <a:t>TIME’S UP</a:t>
            </a:r>
            <a:endParaRPr lang="es-ES" sz="24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/>
              <a:sym typeface="Arial"/>
            </a:endParaRPr>
          </a:p>
        </p:txBody>
      </p:sp>
      <p:sp>
        <p:nvSpPr>
          <p:cNvPr id="7" name="6 Flecha izquierda">
            <a:hlinkClick r:id="" action="ppaction://hlinkshowjump?jump=nextslide"/>
          </p:cNvPr>
          <p:cNvSpPr/>
          <p:nvPr/>
        </p:nvSpPr>
        <p:spPr>
          <a:xfrm>
            <a:off x="2971800" y="8329091"/>
            <a:ext cx="2052228" cy="1080120"/>
          </a:xfrm>
          <a:prstGeom prst="leftArrow">
            <a:avLst>
              <a:gd name="adj1" fmla="val 61544"/>
              <a:gd name="adj2" fmla="val 5000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s-ES_tradnl" sz="3600" b="1" dirty="0">
                <a:solidFill>
                  <a:prstClr val="white"/>
                </a:solidFill>
                <a:latin typeface="Calibri"/>
                <a:sym typeface="Arial"/>
              </a:rPr>
              <a:t>WHEEL</a:t>
            </a:r>
            <a:endParaRPr lang="es-ES" sz="2700" b="1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9" name="3 Marco"/>
          <p:cNvSpPr/>
          <p:nvPr/>
        </p:nvSpPr>
        <p:spPr>
          <a:xfrm>
            <a:off x="2264430" y="-139388"/>
            <a:ext cx="13716000" cy="10287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00172" y="7776795"/>
            <a:ext cx="4644516" cy="10760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8000" b="1" dirty="0">
                <a:solidFill>
                  <a:srgbClr val="002060"/>
                </a:solidFill>
                <a:latin typeface="Comic Sans MS" panose="030F0702030302020204" pitchFamily="66" charset="0"/>
                <a:sym typeface="Arial"/>
              </a:rPr>
              <a:t>action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9477" y="1119945"/>
            <a:ext cx="7687362" cy="57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58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5" grpId="0"/>
      <p:bldP spid="7" grpId="0" animBg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530FA6-B160-36D4-F916-0841B53003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79830"/>
            <a:ext cx="13322130" cy="9992869"/>
          </a:xfrm>
          <a:prstGeom prst="rect">
            <a:avLst/>
          </a:prstGeom>
        </p:spPr>
      </p:pic>
      <p:sp>
        <p:nvSpPr>
          <p:cNvPr id="25" name="3 Marco"/>
          <p:cNvSpPr/>
          <p:nvPr/>
        </p:nvSpPr>
        <p:spPr>
          <a:xfrm>
            <a:off x="2286000" y="0"/>
            <a:ext cx="13716000" cy="10287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9788" y="1292076"/>
            <a:ext cx="8288668" cy="827991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0" descr="hour hand red.png"/>
          <p:cNvPicPr>
            <a:picLocks noChangeAspect="1"/>
          </p:cNvPicPr>
          <p:nvPr/>
        </p:nvPicPr>
        <p:blipFill rotWithShape="1">
          <a:blip r:embed="rId7"/>
          <a:srcRect b="6381"/>
          <a:stretch/>
        </p:blipFill>
        <p:spPr bwMode="auto">
          <a:xfrm rot="7378396">
            <a:off x="6501477" y="3049755"/>
            <a:ext cx="5138410" cy="481052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0" descr="hour hand red.png"/>
          <p:cNvPicPr>
            <a:picLocks noChangeAspect="1"/>
          </p:cNvPicPr>
          <p:nvPr/>
        </p:nvPicPr>
        <p:blipFill rotWithShape="1">
          <a:blip r:embed="rId7"/>
          <a:srcRect b="6381"/>
          <a:stretch/>
        </p:blipFill>
        <p:spPr bwMode="auto">
          <a:xfrm rot="10800000">
            <a:off x="6593329" y="2971229"/>
            <a:ext cx="5089314" cy="476455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449" y="4444198"/>
            <a:ext cx="1973346" cy="19756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291" y="8275849"/>
            <a:ext cx="2798338" cy="1396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2350" y="8275849"/>
            <a:ext cx="2798336" cy="1396886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27 Luna"/>
          <p:cNvSpPr/>
          <p:nvPr/>
        </p:nvSpPr>
        <p:spPr>
          <a:xfrm rot="16200000">
            <a:off x="8196937" y="5072686"/>
            <a:ext cx="1953122" cy="4739452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7" name="26 Luna"/>
          <p:cNvSpPr/>
          <p:nvPr/>
        </p:nvSpPr>
        <p:spPr>
          <a:xfrm rot="5400000">
            <a:off x="8196932" y="-242544"/>
            <a:ext cx="1953128" cy="5812448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1026" name="Picture 2" descr="http://www.ghank.com/wp-content/uploads/2012/12/38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33" b="100000" l="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6776" y="1528566"/>
            <a:ext cx="1454692" cy="14546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Rectángulo"/>
          <p:cNvSpPr/>
          <p:nvPr/>
        </p:nvSpPr>
        <p:spPr>
          <a:xfrm>
            <a:off x="9900085" y="2443203"/>
            <a:ext cx="1442046" cy="4736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3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1" name="40 Rectángulo"/>
          <p:cNvSpPr/>
          <p:nvPr/>
        </p:nvSpPr>
        <p:spPr>
          <a:xfrm>
            <a:off x="11196229" y="3307299"/>
            <a:ext cx="1150242" cy="7473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2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_tradnl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2" name="41 Rectángulo"/>
          <p:cNvSpPr/>
          <p:nvPr/>
        </p:nvSpPr>
        <p:spPr>
          <a:xfrm>
            <a:off x="11659136" y="4857771"/>
            <a:ext cx="1265284" cy="5816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Role dice 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3" name="42 Rectángulo"/>
          <p:cNvSpPr/>
          <p:nvPr/>
        </p:nvSpPr>
        <p:spPr>
          <a:xfrm>
            <a:off x="11482946" y="6219171"/>
            <a:ext cx="1227844" cy="5816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-1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4" name="43 Rectángulo"/>
          <p:cNvSpPr/>
          <p:nvPr/>
        </p:nvSpPr>
        <p:spPr>
          <a:xfrm>
            <a:off x="10510267" y="7580571"/>
            <a:ext cx="1442046" cy="4792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10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_tradnl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5" name="44 Rectángulo"/>
          <p:cNvSpPr/>
          <p:nvPr/>
        </p:nvSpPr>
        <p:spPr>
          <a:xfrm>
            <a:off x="9369380" y="8265063"/>
            <a:ext cx="1286788" cy="3348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5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7739844" y="8329605"/>
            <a:ext cx="1372672" cy="3348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Role dice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5552520" y="6490779"/>
            <a:ext cx="1323228" cy="380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4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5316961" y="4927476"/>
            <a:ext cx="1342766" cy="6097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8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50" name="49 Rectángulo">
            <a:hlinkClick r:id="" action="ppaction://hlinkshowjump?jump=nextslide"/>
          </p:cNvPr>
          <p:cNvSpPr/>
          <p:nvPr/>
        </p:nvSpPr>
        <p:spPr>
          <a:xfrm>
            <a:off x="5579604" y="3521967"/>
            <a:ext cx="1595532" cy="5327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7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6833651" y="2443201"/>
            <a:ext cx="1442046" cy="5112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2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29" name="28 Rectángulo"/>
          <p:cNvSpPr/>
          <p:nvPr/>
        </p:nvSpPr>
        <p:spPr>
          <a:xfrm>
            <a:off x="6471423" y="7692382"/>
            <a:ext cx="1268422" cy="5080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9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973E14-9B28-C2BC-3E17-6419A2DEAA84}"/>
              </a:ext>
            </a:extLst>
          </p:cNvPr>
          <p:cNvSpPr/>
          <p:nvPr/>
        </p:nvSpPr>
        <p:spPr>
          <a:xfrm>
            <a:off x="5430574" y="895433"/>
            <a:ext cx="6977303" cy="173803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s-ES_tradnl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sym typeface="Arial"/>
              </a:rPr>
              <a:t>Spin </a:t>
            </a:r>
            <a:r>
              <a:rPr lang="es-ES_tradnl" sz="6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sym typeface="Arial"/>
              </a:rPr>
              <a:t>the</a:t>
            </a:r>
            <a:r>
              <a:rPr lang="es-ES_tradnl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sym typeface="Arial"/>
              </a:rPr>
              <a:t> </a:t>
            </a:r>
            <a:r>
              <a:rPr lang="es-ES_tradnl" sz="6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sym typeface="Arial"/>
              </a:rPr>
              <a:t>wheel</a:t>
            </a:r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3352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38 Rectángulo"/>
          <p:cNvSpPr/>
          <p:nvPr/>
        </p:nvSpPr>
        <p:spPr>
          <a:xfrm>
            <a:off x="2286000" y="0"/>
            <a:ext cx="13716000" cy="102870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51" name="50 Elipse"/>
          <p:cNvSpPr/>
          <p:nvPr/>
        </p:nvSpPr>
        <p:spPr>
          <a:xfrm>
            <a:off x="13734621" y="1180747"/>
            <a:ext cx="880558" cy="88055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4800" dirty="0">
              <a:solidFill>
                <a:prstClr val="white"/>
              </a:solidFill>
              <a:latin typeface="Impact" panose="020B0806030902050204" pitchFamily="34" charset="0"/>
              <a:sym typeface="Arial"/>
            </a:endParaRPr>
          </a:p>
        </p:txBody>
      </p:sp>
      <p:sp>
        <p:nvSpPr>
          <p:cNvPr id="52" name="51 Anillo"/>
          <p:cNvSpPr/>
          <p:nvPr/>
        </p:nvSpPr>
        <p:spPr>
          <a:xfrm>
            <a:off x="13587861" y="1033987"/>
            <a:ext cx="1174078" cy="1174078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Impact" panose="020B0806030902050204" pitchFamily="34" charset="0"/>
              <a:sym typeface="Arial"/>
            </a:endParaRPr>
          </a:p>
        </p:txBody>
      </p:sp>
      <p:sp>
        <p:nvSpPr>
          <p:cNvPr id="53" name="52 Anillo"/>
          <p:cNvSpPr/>
          <p:nvPr/>
        </p:nvSpPr>
        <p:spPr>
          <a:xfrm>
            <a:off x="13587861" y="1033987"/>
            <a:ext cx="1174078" cy="1174078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Impact" panose="020B0806030902050204" pitchFamily="34" charset="0"/>
              <a:sym typeface="Arial"/>
            </a:endParaRPr>
          </a:p>
        </p:txBody>
      </p:sp>
      <p:sp>
        <p:nvSpPr>
          <p:cNvPr id="54" name="53 Anillo"/>
          <p:cNvSpPr/>
          <p:nvPr/>
        </p:nvSpPr>
        <p:spPr>
          <a:xfrm>
            <a:off x="13426426" y="872552"/>
            <a:ext cx="1496948" cy="1496948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Impact" panose="020B0806030902050204" pitchFamily="34" charset="0"/>
              <a:sym typeface="Arial"/>
            </a:endParaRPr>
          </a:p>
        </p:txBody>
      </p:sp>
      <p:sp>
        <p:nvSpPr>
          <p:cNvPr id="55" name="54 CuadroTexto"/>
          <p:cNvSpPr txBox="1"/>
          <p:nvPr/>
        </p:nvSpPr>
        <p:spPr>
          <a:xfrm>
            <a:off x="13493174" y="1229671"/>
            <a:ext cx="144542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371600">
              <a:defRPr/>
            </a:pPr>
            <a:r>
              <a:rPr lang="es-ES_tradnl" sz="2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/>
                <a:sym typeface="Arial"/>
              </a:rPr>
              <a:t>TIME’S UP</a:t>
            </a:r>
            <a:endParaRPr lang="es-ES" sz="24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/>
              <a:sym typeface="Arial"/>
            </a:endParaRPr>
          </a:p>
        </p:txBody>
      </p:sp>
      <p:sp>
        <p:nvSpPr>
          <p:cNvPr id="7" name="6 Flecha izquierda">
            <a:hlinkClick r:id="" action="ppaction://hlinkshowjump?jump=nextslide"/>
          </p:cNvPr>
          <p:cNvSpPr/>
          <p:nvPr/>
        </p:nvSpPr>
        <p:spPr>
          <a:xfrm>
            <a:off x="2685176" y="8599884"/>
            <a:ext cx="2052228" cy="1080120"/>
          </a:xfrm>
          <a:prstGeom prst="leftArrow">
            <a:avLst>
              <a:gd name="adj1" fmla="val 61544"/>
              <a:gd name="adj2" fmla="val 5000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s-ES_tradnl" sz="3600" b="1" dirty="0">
                <a:solidFill>
                  <a:prstClr val="white"/>
                </a:solidFill>
                <a:latin typeface="Calibri"/>
                <a:sym typeface="Arial"/>
              </a:rPr>
              <a:t>WHEEL</a:t>
            </a:r>
            <a:endParaRPr lang="es-ES" sz="2700" b="1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2" name="3 Marco"/>
          <p:cNvSpPr/>
          <p:nvPr/>
        </p:nvSpPr>
        <p:spPr>
          <a:xfrm>
            <a:off x="2286000" y="0"/>
            <a:ext cx="13716000" cy="10287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568305" y="8253850"/>
            <a:ext cx="3151390" cy="12584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8000" b="1" dirty="0">
                <a:solidFill>
                  <a:srgbClr val="002060"/>
                </a:solidFill>
                <a:latin typeface="Comic Sans MS" panose="030F0702030302020204" pitchFamily="66" charset="0"/>
                <a:sym typeface="Arial"/>
              </a:rPr>
              <a:t>award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3963" y="1033987"/>
            <a:ext cx="6815106" cy="681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27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5" grpId="0"/>
      <p:bldP spid="7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9F5A15-B1D1-F554-9D36-8C949498FE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79830"/>
            <a:ext cx="13322130" cy="9992869"/>
          </a:xfrm>
          <a:prstGeom prst="rect">
            <a:avLst/>
          </a:prstGeom>
        </p:spPr>
      </p:pic>
      <p:sp>
        <p:nvSpPr>
          <p:cNvPr id="25" name="3 Marco"/>
          <p:cNvSpPr/>
          <p:nvPr/>
        </p:nvSpPr>
        <p:spPr>
          <a:xfrm>
            <a:off x="2286000" y="0"/>
            <a:ext cx="13716000" cy="10287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9788" y="1292076"/>
            <a:ext cx="8288668" cy="827991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0" descr="hour hand red.png"/>
          <p:cNvPicPr>
            <a:picLocks noChangeAspect="1"/>
          </p:cNvPicPr>
          <p:nvPr/>
        </p:nvPicPr>
        <p:blipFill rotWithShape="1">
          <a:blip r:embed="rId7"/>
          <a:srcRect b="6381"/>
          <a:stretch/>
        </p:blipFill>
        <p:spPr bwMode="auto">
          <a:xfrm rot="17446435">
            <a:off x="6501477" y="3049755"/>
            <a:ext cx="5138410" cy="481052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0" descr="hour hand red.png"/>
          <p:cNvPicPr>
            <a:picLocks noChangeAspect="1"/>
          </p:cNvPicPr>
          <p:nvPr/>
        </p:nvPicPr>
        <p:blipFill rotWithShape="1">
          <a:blip r:embed="rId7"/>
          <a:srcRect b="6381"/>
          <a:stretch/>
        </p:blipFill>
        <p:spPr bwMode="auto">
          <a:xfrm rot="10962507">
            <a:off x="6605661" y="2686903"/>
            <a:ext cx="5089314" cy="476455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449" y="4444198"/>
            <a:ext cx="1973346" cy="19756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291" y="8275849"/>
            <a:ext cx="2798338" cy="1396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2350" y="8275849"/>
            <a:ext cx="2798336" cy="1396886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27 Luna"/>
          <p:cNvSpPr/>
          <p:nvPr/>
        </p:nvSpPr>
        <p:spPr>
          <a:xfrm rot="16200000">
            <a:off x="8196937" y="5072686"/>
            <a:ext cx="1953122" cy="4739452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7" name="26 Luna"/>
          <p:cNvSpPr/>
          <p:nvPr/>
        </p:nvSpPr>
        <p:spPr>
          <a:xfrm rot="5400000">
            <a:off x="8196932" y="-242544"/>
            <a:ext cx="1953128" cy="5812448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1026" name="Picture 2" descr="http://www.ghank.com/wp-content/uploads/2012/12/38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33" b="100000" l="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6776" y="1528566"/>
            <a:ext cx="1454692" cy="14546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Rectángulo"/>
          <p:cNvSpPr/>
          <p:nvPr/>
        </p:nvSpPr>
        <p:spPr>
          <a:xfrm>
            <a:off x="9900085" y="2443203"/>
            <a:ext cx="1442046" cy="4736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3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1" name="40 Rectángulo"/>
          <p:cNvSpPr/>
          <p:nvPr/>
        </p:nvSpPr>
        <p:spPr>
          <a:xfrm>
            <a:off x="11196229" y="3307299"/>
            <a:ext cx="1150242" cy="7473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2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_tradnl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2" name="41 Rectángulo">
            <a:hlinkClick r:id="" action="ppaction://hlinkshowjump?jump=nextslide"/>
          </p:cNvPr>
          <p:cNvSpPr/>
          <p:nvPr/>
        </p:nvSpPr>
        <p:spPr>
          <a:xfrm>
            <a:off x="11659136" y="4857771"/>
            <a:ext cx="1265284" cy="5816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Role dice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3" name="42 Rectángulo"/>
          <p:cNvSpPr/>
          <p:nvPr/>
        </p:nvSpPr>
        <p:spPr>
          <a:xfrm>
            <a:off x="11482946" y="6219171"/>
            <a:ext cx="1227844" cy="5816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-1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4" name="43 Rectángulo"/>
          <p:cNvSpPr/>
          <p:nvPr/>
        </p:nvSpPr>
        <p:spPr>
          <a:xfrm>
            <a:off x="10510267" y="7496803"/>
            <a:ext cx="1442046" cy="5630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10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_tradnl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5" name="44 Rectángulo"/>
          <p:cNvSpPr/>
          <p:nvPr/>
        </p:nvSpPr>
        <p:spPr>
          <a:xfrm>
            <a:off x="9369380" y="8265063"/>
            <a:ext cx="1286788" cy="3348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5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7739844" y="8329605"/>
            <a:ext cx="1372672" cy="3348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Role dice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5552520" y="6490779"/>
            <a:ext cx="1323228" cy="380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4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5316961" y="5004518"/>
            <a:ext cx="1323228" cy="5327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8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5579604" y="3521967"/>
            <a:ext cx="1595532" cy="5327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7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6833651" y="2443201"/>
            <a:ext cx="1442046" cy="5112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2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29" name="28 Rectángulo"/>
          <p:cNvSpPr/>
          <p:nvPr/>
        </p:nvSpPr>
        <p:spPr>
          <a:xfrm>
            <a:off x="6471423" y="7692382"/>
            <a:ext cx="1268422" cy="5080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9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8736870-A7B6-EC10-CEC8-ECF98CF2182A}"/>
              </a:ext>
            </a:extLst>
          </p:cNvPr>
          <p:cNvSpPr/>
          <p:nvPr/>
        </p:nvSpPr>
        <p:spPr>
          <a:xfrm>
            <a:off x="5430574" y="895433"/>
            <a:ext cx="6977303" cy="173803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s-ES_tradnl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sym typeface="Arial"/>
              </a:rPr>
              <a:t>Spin </a:t>
            </a:r>
            <a:r>
              <a:rPr lang="es-ES_tradnl" sz="6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sym typeface="Arial"/>
              </a:rPr>
              <a:t>the</a:t>
            </a:r>
            <a:r>
              <a:rPr lang="es-ES_tradnl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sym typeface="Arial"/>
              </a:rPr>
              <a:t> </a:t>
            </a:r>
            <a:r>
              <a:rPr lang="es-ES_tradnl" sz="6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sym typeface="Arial"/>
              </a:rPr>
              <a:t>wheel</a:t>
            </a:r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0204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38 Rectángulo redondeado"/>
          <p:cNvSpPr/>
          <p:nvPr/>
        </p:nvSpPr>
        <p:spPr>
          <a:xfrm>
            <a:off x="2286000" y="0"/>
            <a:ext cx="13716000" cy="10287000"/>
          </a:xfrm>
          <a:prstGeom prst="roundRect">
            <a:avLst>
              <a:gd name="adj" fmla="val 11298"/>
            </a:avLst>
          </a:prstGeom>
          <a:gradFill flip="none" rotWithShape="1">
            <a:gsLst>
              <a:gs pos="0">
                <a:srgbClr val="9900FF">
                  <a:shade val="30000"/>
                  <a:satMod val="115000"/>
                </a:srgbClr>
              </a:gs>
              <a:gs pos="50000">
                <a:srgbClr val="9900FF">
                  <a:shade val="67500"/>
                  <a:satMod val="115000"/>
                </a:srgbClr>
              </a:gs>
              <a:gs pos="100000">
                <a:srgbClr val="9900FF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7" name="6 Flecha izquierda">
            <a:hlinkClick r:id="" action="ppaction://hlinkshowjump?jump=nextslide"/>
          </p:cNvPr>
          <p:cNvSpPr/>
          <p:nvPr/>
        </p:nvSpPr>
        <p:spPr>
          <a:xfrm>
            <a:off x="3203340" y="8491872"/>
            <a:ext cx="2052228" cy="1080120"/>
          </a:xfrm>
          <a:prstGeom prst="leftArrow">
            <a:avLst>
              <a:gd name="adj1" fmla="val 61544"/>
              <a:gd name="adj2" fmla="val 5000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s-ES_tradnl" sz="3600" b="1" dirty="0">
                <a:solidFill>
                  <a:prstClr val="white"/>
                </a:solidFill>
                <a:latin typeface="Calibri"/>
                <a:sym typeface="Arial"/>
              </a:rPr>
              <a:t>WHEEL</a:t>
            </a:r>
            <a:endParaRPr lang="es-ES" sz="2700" b="1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33" name="3 Marco"/>
          <p:cNvSpPr/>
          <p:nvPr/>
        </p:nvSpPr>
        <p:spPr>
          <a:xfrm>
            <a:off x="2286000" y="0"/>
            <a:ext cx="13716000" cy="10287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42" y="39985"/>
            <a:ext cx="12959916" cy="97199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22506" y="3791956"/>
            <a:ext cx="7288448" cy="2123658"/>
          </a:xfrm>
          <a:prstGeom prst="rect">
            <a:avLst/>
          </a:prstGeom>
          <a:solidFill>
            <a:srgbClr val="FB2D37"/>
          </a:solidFill>
        </p:spPr>
        <p:txBody>
          <a:bodyPr wrap="squar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13200" b="1" kern="0" dirty="0">
                <a:solidFill>
                  <a:prstClr val="white"/>
                </a:solidFill>
                <a:latin typeface="iCiel Soup of Justice" pitchFamily="2" charset="0"/>
                <a:cs typeface="Arial"/>
                <a:sym typeface="Arial"/>
              </a:rPr>
              <a:t>-1 star</a:t>
            </a:r>
          </a:p>
        </p:txBody>
      </p:sp>
    </p:spTree>
    <p:extLst>
      <p:ext uri="{BB962C8B-B14F-4D97-AF65-F5344CB8AC3E}">
        <p14:creationId xmlns:p14="http://schemas.microsoft.com/office/powerpoint/2010/main" val="249886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3" name="bomb.wav"/>
          </p:stSnd>
        </p:sndAc>
      </p:transition>
    </mc:Choice>
    <mc:Fallback xmlns="">
      <p:transition spd="slow">
        <p:circle/>
        <p:sndAc>
          <p:stSnd>
            <p:snd r:embed="rId7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B47606-3C2A-BCBB-53BA-1EFA5DBA71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79830"/>
            <a:ext cx="13322130" cy="9992869"/>
          </a:xfrm>
          <a:prstGeom prst="rect">
            <a:avLst/>
          </a:prstGeom>
        </p:spPr>
      </p:pic>
      <p:sp>
        <p:nvSpPr>
          <p:cNvPr id="25" name="3 Marco"/>
          <p:cNvSpPr/>
          <p:nvPr/>
        </p:nvSpPr>
        <p:spPr>
          <a:xfrm>
            <a:off x="2286000" y="0"/>
            <a:ext cx="13716000" cy="10287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9788" y="1292076"/>
            <a:ext cx="8288668" cy="827991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0" descr="hour hand red.png"/>
          <p:cNvPicPr>
            <a:picLocks noChangeAspect="1"/>
          </p:cNvPicPr>
          <p:nvPr/>
        </p:nvPicPr>
        <p:blipFill rotWithShape="1">
          <a:blip r:embed="rId7"/>
          <a:srcRect b="6381"/>
          <a:stretch/>
        </p:blipFill>
        <p:spPr bwMode="auto">
          <a:xfrm rot="5663692">
            <a:off x="6501477" y="3049755"/>
            <a:ext cx="5138410" cy="481052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0" descr="hour hand red.png"/>
          <p:cNvPicPr>
            <a:picLocks noChangeAspect="1"/>
          </p:cNvPicPr>
          <p:nvPr/>
        </p:nvPicPr>
        <p:blipFill rotWithShape="1">
          <a:blip r:embed="rId7"/>
          <a:srcRect b="6381"/>
          <a:stretch/>
        </p:blipFill>
        <p:spPr bwMode="auto">
          <a:xfrm rot="10800000">
            <a:off x="6587837" y="2971229"/>
            <a:ext cx="5089314" cy="476455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449" y="4444198"/>
            <a:ext cx="1973346" cy="19756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291" y="8275849"/>
            <a:ext cx="2798338" cy="1396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2350" y="8275849"/>
            <a:ext cx="2798336" cy="1396886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27 Luna"/>
          <p:cNvSpPr/>
          <p:nvPr/>
        </p:nvSpPr>
        <p:spPr>
          <a:xfrm rot="16200000">
            <a:off x="8196937" y="5072686"/>
            <a:ext cx="1953122" cy="4739452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7" name="26 Luna"/>
          <p:cNvSpPr/>
          <p:nvPr/>
        </p:nvSpPr>
        <p:spPr>
          <a:xfrm rot="5400000">
            <a:off x="8196932" y="-242544"/>
            <a:ext cx="1953128" cy="5812448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1026" name="Picture 2" descr="http://www.ghank.com/wp-content/uploads/2012/12/38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33" b="100000" l="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6776" y="1528566"/>
            <a:ext cx="1454692" cy="14546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Rectángulo"/>
          <p:cNvSpPr/>
          <p:nvPr/>
        </p:nvSpPr>
        <p:spPr>
          <a:xfrm>
            <a:off x="9900085" y="2443203"/>
            <a:ext cx="1442046" cy="4736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3 </a:t>
            </a:r>
            <a:r>
              <a:rPr lang="es-ES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1" name="40 Rectángulo"/>
          <p:cNvSpPr/>
          <p:nvPr/>
        </p:nvSpPr>
        <p:spPr>
          <a:xfrm>
            <a:off x="11196229" y="3307299"/>
            <a:ext cx="1150242" cy="7473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2 </a:t>
            </a:r>
            <a:r>
              <a:rPr lang="es-ES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2" name="41 Rectángulo"/>
          <p:cNvSpPr/>
          <p:nvPr/>
        </p:nvSpPr>
        <p:spPr>
          <a:xfrm>
            <a:off x="11659136" y="4857771"/>
            <a:ext cx="1265284" cy="5816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Role dice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3" name="42 Rectángulo"/>
          <p:cNvSpPr/>
          <p:nvPr/>
        </p:nvSpPr>
        <p:spPr>
          <a:xfrm>
            <a:off x="11482946" y="6219171"/>
            <a:ext cx="1227844" cy="5816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10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4" name="43 Rectángulo"/>
          <p:cNvSpPr/>
          <p:nvPr/>
        </p:nvSpPr>
        <p:spPr>
          <a:xfrm>
            <a:off x="10510267" y="7324939"/>
            <a:ext cx="1442046" cy="734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1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</a:t>
            </a:r>
            <a:endParaRPr lang="es-ES_tradnl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5" name="44 Rectángulo"/>
          <p:cNvSpPr/>
          <p:nvPr/>
        </p:nvSpPr>
        <p:spPr>
          <a:xfrm>
            <a:off x="9369380" y="8265063"/>
            <a:ext cx="1286788" cy="3348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5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7739844" y="8329605"/>
            <a:ext cx="1372672" cy="3348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Role dice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5552520" y="6490779"/>
            <a:ext cx="1323228" cy="380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4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9" name="48 Rectángulo">
            <a:hlinkClick r:id="" action="ppaction://hlinkshowjump?jump=nextslide"/>
          </p:cNvPr>
          <p:cNvSpPr/>
          <p:nvPr/>
        </p:nvSpPr>
        <p:spPr>
          <a:xfrm>
            <a:off x="5316961" y="4927476"/>
            <a:ext cx="1342766" cy="6097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1 </a:t>
            </a:r>
            <a:r>
              <a:rPr lang="es-ES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5579604" y="3521967"/>
            <a:ext cx="1595532" cy="5327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7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6833651" y="2443201"/>
            <a:ext cx="1442046" cy="5112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2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29" name="28 Rectángulo"/>
          <p:cNvSpPr/>
          <p:nvPr/>
        </p:nvSpPr>
        <p:spPr>
          <a:xfrm>
            <a:off x="6471423" y="7692382"/>
            <a:ext cx="1268422" cy="5080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9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C738ED8-FEAE-D082-530F-5F9CC49CF203}"/>
              </a:ext>
            </a:extLst>
          </p:cNvPr>
          <p:cNvSpPr/>
          <p:nvPr/>
        </p:nvSpPr>
        <p:spPr>
          <a:xfrm>
            <a:off x="5430574" y="895433"/>
            <a:ext cx="6977303" cy="173803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s-ES_tradnl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sym typeface="Arial"/>
              </a:rPr>
              <a:t>Spin </a:t>
            </a:r>
            <a:r>
              <a:rPr lang="es-ES_tradnl" sz="6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sym typeface="Arial"/>
              </a:rPr>
              <a:t>the</a:t>
            </a:r>
            <a:r>
              <a:rPr lang="es-ES_tradnl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sym typeface="Arial"/>
              </a:rPr>
              <a:t> </a:t>
            </a:r>
            <a:r>
              <a:rPr lang="es-ES_tradnl" sz="6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sym typeface="Arial"/>
              </a:rPr>
              <a:t>wheel</a:t>
            </a:r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2796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38 Rectángulo"/>
          <p:cNvSpPr/>
          <p:nvPr/>
        </p:nvSpPr>
        <p:spPr>
          <a:xfrm>
            <a:off x="2286000" y="0"/>
            <a:ext cx="13716000" cy="10287000"/>
          </a:xfrm>
          <a:prstGeom prst="rect">
            <a:avLst/>
          </a:prstGeom>
          <a:solidFill>
            <a:schemeClr val="tx2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51" name="50 Elipse"/>
          <p:cNvSpPr/>
          <p:nvPr/>
        </p:nvSpPr>
        <p:spPr>
          <a:xfrm>
            <a:off x="13734621" y="1180747"/>
            <a:ext cx="880558" cy="88055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4800" dirty="0">
              <a:solidFill>
                <a:prstClr val="white"/>
              </a:solidFill>
              <a:latin typeface="Impact" panose="020B0806030902050204" pitchFamily="34" charset="0"/>
              <a:sym typeface="Arial"/>
            </a:endParaRPr>
          </a:p>
        </p:txBody>
      </p:sp>
      <p:sp>
        <p:nvSpPr>
          <p:cNvPr id="52" name="51 Anillo"/>
          <p:cNvSpPr/>
          <p:nvPr/>
        </p:nvSpPr>
        <p:spPr>
          <a:xfrm>
            <a:off x="13587861" y="1033987"/>
            <a:ext cx="1174078" cy="1174078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Impact" panose="020B0806030902050204" pitchFamily="34" charset="0"/>
              <a:sym typeface="Arial"/>
            </a:endParaRPr>
          </a:p>
        </p:txBody>
      </p:sp>
      <p:sp>
        <p:nvSpPr>
          <p:cNvPr id="53" name="52 Anillo"/>
          <p:cNvSpPr/>
          <p:nvPr/>
        </p:nvSpPr>
        <p:spPr>
          <a:xfrm>
            <a:off x="13587861" y="1033987"/>
            <a:ext cx="1174078" cy="1174078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Impact" panose="020B0806030902050204" pitchFamily="34" charset="0"/>
              <a:sym typeface="Arial"/>
            </a:endParaRPr>
          </a:p>
        </p:txBody>
      </p:sp>
      <p:sp>
        <p:nvSpPr>
          <p:cNvPr id="54" name="53 Anillo"/>
          <p:cNvSpPr/>
          <p:nvPr/>
        </p:nvSpPr>
        <p:spPr>
          <a:xfrm>
            <a:off x="13426426" y="872552"/>
            <a:ext cx="1496948" cy="1496948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Impact" panose="020B0806030902050204" pitchFamily="34" charset="0"/>
              <a:sym typeface="Arial"/>
            </a:endParaRPr>
          </a:p>
        </p:txBody>
      </p:sp>
      <p:sp>
        <p:nvSpPr>
          <p:cNvPr id="55" name="54 CuadroTexto"/>
          <p:cNvSpPr txBox="1"/>
          <p:nvPr/>
        </p:nvSpPr>
        <p:spPr>
          <a:xfrm>
            <a:off x="13493174" y="1229671"/>
            <a:ext cx="144542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371600">
              <a:defRPr/>
            </a:pPr>
            <a:r>
              <a:rPr lang="es-ES_tradnl" sz="2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/>
                <a:sym typeface="Arial"/>
              </a:rPr>
              <a:t>TIME’S UP</a:t>
            </a:r>
            <a:endParaRPr lang="es-ES" sz="24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/>
              <a:sym typeface="Arial"/>
            </a:endParaRPr>
          </a:p>
        </p:txBody>
      </p:sp>
      <p:sp>
        <p:nvSpPr>
          <p:cNvPr id="7" name="6 Flecha izquierda">
            <a:hlinkClick r:id="" action="ppaction://hlinkshowjump?jump=nextslide"/>
          </p:cNvPr>
          <p:cNvSpPr/>
          <p:nvPr/>
        </p:nvSpPr>
        <p:spPr>
          <a:xfrm>
            <a:off x="3009273" y="8419336"/>
            <a:ext cx="2052228" cy="1080120"/>
          </a:xfrm>
          <a:prstGeom prst="leftArrow">
            <a:avLst>
              <a:gd name="adj1" fmla="val 61544"/>
              <a:gd name="adj2" fmla="val 5000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s-ES_tradnl" sz="3600" b="1" dirty="0">
                <a:solidFill>
                  <a:prstClr val="white"/>
                </a:solidFill>
                <a:latin typeface="Calibri"/>
                <a:sym typeface="Arial"/>
              </a:rPr>
              <a:t>WHEEL</a:t>
            </a:r>
            <a:endParaRPr lang="es-ES" sz="2700" b="1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4" name="3 Marco"/>
          <p:cNvSpPr/>
          <p:nvPr/>
        </p:nvSpPr>
        <p:spPr>
          <a:xfrm>
            <a:off x="2276632" y="220"/>
            <a:ext cx="13716000" cy="10287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2299" y="7819184"/>
            <a:ext cx="6516014" cy="1140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8000" b="1" dirty="0">
                <a:solidFill>
                  <a:srgbClr val="002060"/>
                </a:solidFill>
                <a:latin typeface="Comic Sans MS" panose="030F0702030302020204" pitchFamily="66" charset="0"/>
                <a:sym typeface="Arial"/>
              </a:rPr>
              <a:t>company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77119" y="1939908"/>
            <a:ext cx="9201963" cy="517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8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5" grpId="0"/>
      <p:bldP spid="7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6BF7E3-A94A-7170-DD18-F98D4C33CD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79830"/>
            <a:ext cx="13322130" cy="9992869"/>
          </a:xfrm>
          <a:prstGeom prst="rect">
            <a:avLst/>
          </a:prstGeom>
        </p:spPr>
      </p:pic>
      <p:sp>
        <p:nvSpPr>
          <p:cNvPr id="25" name="3 Marco"/>
          <p:cNvSpPr/>
          <p:nvPr/>
        </p:nvSpPr>
        <p:spPr>
          <a:xfrm>
            <a:off x="2286000" y="0"/>
            <a:ext cx="13716000" cy="10287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9788" y="1292076"/>
            <a:ext cx="8288668" cy="827991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0" descr="hour hand red.png"/>
          <p:cNvPicPr>
            <a:picLocks noChangeAspect="1"/>
          </p:cNvPicPr>
          <p:nvPr/>
        </p:nvPicPr>
        <p:blipFill rotWithShape="1">
          <a:blip r:embed="rId7"/>
          <a:srcRect b="6381"/>
          <a:stretch/>
        </p:blipFill>
        <p:spPr bwMode="auto">
          <a:xfrm rot="14333037">
            <a:off x="6501477" y="3049755"/>
            <a:ext cx="5138410" cy="481052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0" descr="hour hand red.png"/>
          <p:cNvPicPr>
            <a:picLocks noChangeAspect="1"/>
          </p:cNvPicPr>
          <p:nvPr/>
        </p:nvPicPr>
        <p:blipFill rotWithShape="1">
          <a:blip r:embed="rId7"/>
          <a:srcRect b="6381"/>
          <a:stretch/>
        </p:blipFill>
        <p:spPr bwMode="auto">
          <a:xfrm rot="10800000">
            <a:off x="6599345" y="2971229"/>
            <a:ext cx="5089314" cy="476455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449" y="4444198"/>
            <a:ext cx="1973346" cy="19756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291" y="8275849"/>
            <a:ext cx="2798338" cy="1396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2350" y="8275849"/>
            <a:ext cx="2798336" cy="1396886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27 Luna"/>
          <p:cNvSpPr/>
          <p:nvPr/>
        </p:nvSpPr>
        <p:spPr>
          <a:xfrm rot="16200000">
            <a:off x="8196937" y="5072686"/>
            <a:ext cx="1953122" cy="4739452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7" name="26 Luna"/>
          <p:cNvSpPr/>
          <p:nvPr/>
        </p:nvSpPr>
        <p:spPr>
          <a:xfrm rot="5400000">
            <a:off x="8196932" y="-242544"/>
            <a:ext cx="1953128" cy="5812448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1026" name="Picture 2" descr="http://www.ghank.com/wp-content/uploads/2012/12/38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33" b="100000" l="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6776" y="1528566"/>
            <a:ext cx="1454692" cy="14546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Rectángulo"/>
          <p:cNvSpPr/>
          <p:nvPr/>
        </p:nvSpPr>
        <p:spPr>
          <a:xfrm>
            <a:off x="9900085" y="2443203"/>
            <a:ext cx="1442046" cy="4736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3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1" name="40 Rectángulo">
            <a:hlinkClick r:id="" action="ppaction://hlinkshowjump?jump=nextslide"/>
          </p:cNvPr>
          <p:cNvSpPr/>
          <p:nvPr/>
        </p:nvSpPr>
        <p:spPr>
          <a:xfrm>
            <a:off x="11196229" y="3307299"/>
            <a:ext cx="1150242" cy="7473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2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_tradnl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2" name="41 Rectángulo"/>
          <p:cNvSpPr/>
          <p:nvPr/>
        </p:nvSpPr>
        <p:spPr>
          <a:xfrm>
            <a:off x="11659136" y="4863697"/>
            <a:ext cx="1265284" cy="5756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Role dice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3" name="42 Rectángulo"/>
          <p:cNvSpPr/>
          <p:nvPr/>
        </p:nvSpPr>
        <p:spPr>
          <a:xfrm>
            <a:off x="11482946" y="6065899"/>
            <a:ext cx="1227844" cy="734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-1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4" name="43 Rectángulo"/>
          <p:cNvSpPr/>
          <p:nvPr/>
        </p:nvSpPr>
        <p:spPr>
          <a:xfrm>
            <a:off x="10510267" y="7450615"/>
            <a:ext cx="1442046" cy="6092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10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_tradnl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5" name="44 Rectángulo"/>
          <p:cNvSpPr/>
          <p:nvPr/>
        </p:nvSpPr>
        <p:spPr>
          <a:xfrm>
            <a:off x="9369380" y="8265063"/>
            <a:ext cx="1286788" cy="3348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5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7739844" y="8329605"/>
            <a:ext cx="1372672" cy="3348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Role dice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5552520" y="6490779"/>
            <a:ext cx="1323228" cy="380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4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5316961" y="5044400"/>
            <a:ext cx="1342766" cy="4928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8 </a:t>
            </a:r>
            <a:r>
              <a:rPr lang="es-ES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5579604" y="3656985"/>
            <a:ext cx="1595532" cy="3976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7stars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6833651" y="2443201"/>
            <a:ext cx="1442046" cy="5112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2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29" name="28 Rectángulo"/>
          <p:cNvSpPr/>
          <p:nvPr/>
        </p:nvSpPr>
        <p:spPr>
          <a:xfrm>
            <a:off x="6471423" y="7692382"/>
            <a:ext cx="1268422" cy="5080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9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BAB98E-BE5D-80D0-6E93-7E409A208C07}"/>
              </a:ext>
            </a:extLst>
          </p:cNvPr>
          <p:cNvSpPr/>
          <p:nvPr/>
        </p:nvSpPr>
        <p:spPr>
          <a:xfrm>
            <a:off x="5430574" y="895433"/>
            <a:ext cx="6977303" cy="173803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s-ES_tradnl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sym typeface="Arial"/>
              </a:rPr>
              <a:t>Spin </a:t>
            </a:r>
            <a:r>
              <a:rPr lang="es-ES_tradnl" sz="6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sym typeface="Arial"/>
              </a:rPr>
              <a:t>the</a:t>
            </a:r>
            <a:r>
              <a:rPr lang="es-ES_tradnl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sym typeface="Arial"/>
              </a:rPr>
              <a:t> </a:t>
            </a:r>
            <a:r>
              <a:rPr lang="es-ES_tradnl" sz="6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sym typeface="Arial"/>
              </a:rPr>
              <a:t>wheel</a:t>
            </a:r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5972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3696</TotalTime>
  <Words>486</Words>
  <Application>Microsoft Office PowerPoint</Application>
  <PresentationFormat>Custom</PresentationFormat>
  <Paragraphs>135</Paragraphs>
  <Slides>17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Comic Sans</vt:lpstr>
      <vt:lpstr>Comic Sans MS</vt:lpstr>
      <vt:lpstr>Calibri Light</vt:lpstr>
      <vt:lpstr>Impact</vt:lpstr>
      <vt:lpstr>Wingdings</vt:lpstr>
      <vt:lpstr>Calibri</vt:lpstr>
      <vt:lpstr>iCiel Soup of Justice</vt:lpstr>
      <vt:lpstr>Arial</vt:lpstr>
      <vt:lpstr>Office Theme</vt:lpstr>
      <vt:lpstr>1_Office Theme</vt:lpstr>
      <vt:lpstr>1_Tema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Yellow Playful About Me Presentation</dc:title>
  <dc:creator>Kim Phuong Tran</dc:creator>
  <cp:lastModifiedBy>Administrator</cp:lastModifiedBy>
  <cp:revision>31</cp:revision>
  <dcterms:created xsi:type="dcterms:W3CDTF">2006-08-16T00:00:00Z</dcterms:created>
  <dcterms:modified xsi:type="dcterms:W3CDTF">2025-03-20T01:39:54Z</dcterms:modified>
  <dc:identifier>DAGKECMeVuQ</dc:identifier>
</cp:coreProperties>
</file>