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9"/>
  </p:notesMasterIdLst>
  <p:sldIdLst>
    <p:sldId id="305" r:id="rId2"/>
    <p:sldId id="316" r:id="rId3"/>
    <p:sldId id="306" r:id="rId4"/>
    <p:sldId id="319" r:id="rId5"/>
    <p:sldId id="320" r:id="rId6"/>
    <p:sldId id="314" r:id="rId7"/>
    <p:sldId id="311" r:id="rId8"/>
  </p:sldIdLst>
  <p:sldSz cx="9144000" cy="5143500" type="screen16x9"/>
  <p:notesSz cx="6858000" cy="9144000"/>
  <p:embeddedFontLst>
    <p:embeddedFont>
      <p:font typeface="UTM Androgyne" panose="02040603050506020204" pitchFamily="18" charset="0"/>
      <p:regular r:id="rId10"/>
    </p:embeddedFont>
    <p:embeddedFont>
      <p:font typeface="UTM Cookies" panose="02040603050506020204" pitchFamily="18" charset="0"/>
      <p:regular r:id="rId11"/>
    </p:embeddedFont>
    <p:embeddedFont>
      <p:font typeface="Pangolin" panose="020B0604020202020204" charset="0"/>
      <p:regular r:id="rId12"/>
    </p:embeddedFont>
    <p:embeddedFont>
      <p:font typeface="Baloo 2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AC98C9"/>
    <a:srgbClr val="E5E1EE"/>
    <a:srgbClr val="BDD646"/>
    <a:srgbClr val="FED9D0"/>
    <a:srgbClr val="00A651"/>
    <a:srgbClr val="A165AB"/>
    <a:srgbClr val="FAD5E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60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C98C9"/>
                </a:solidFill>
              </a:rPr>
              <a:t>FeistyForwarders_0968120672</a:t>
            </a:r>
            <a:endParaRPr lang="en-US" sz="800" dirty="0">
              <a:solidFill>
                <a:srgbClr val="AC98C9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;p8"/>
          <p:cNvSpPr/>
          <p:nvPr userDrawn="1"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2;p8"/>
          <p:cNvSpPr/>
          <p:nvPr userDrawn="1"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3;p8"/>
          <p:cNvSpPr/>
          <p:nvPr userDrawn="1"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>
                <a:lumMod val="20000"/>
                <a:lumOff val="8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615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FeistyForwarders_0968120672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5" r:id="rId2"/>
    <p:sldLayoutId id="2147483678" r:id="rId3"/>
    <p:sldLayoutId id="2147483686" r:id="rId4"/>
    <p:sldLayoutId id="2147483655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323" y="2621748"/>
            <a:ext cx="4503668" cy="1426500"/>
          </a:xfrm>
        </p:spPr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smtClean="0"/>
              <a:t>31: </a:t>
            </a:r>
            <a:br>
              <a:rPr lang="en-US" dirty="0" smtClean="0"/>
            </a:b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323" y="4048248"/>
            <a:ext cx="3657600" cy="567000"/>
          </a:xfrm>
        </p:spPr>
        <p:txBody>
          <a:bodyPr/>
          <a:lstStyle/>
          <a:p>
            <a:r>
              <a:rPr lang="en-US" dirty="0" err="1" smtClean="0"/>
              <a:t>Lớp</a:t>
            </a:r>
            <a:r>
              <a:rPr lang="en-US" dirty="0" smtClean="0"/>
              <a:t>:…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ái đất này là của chúng mình_ Ca nhạc thiếu nhi Trái đất này_ Lyric trái đất này là của chúng mì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72" end="19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183537"/>
            <a:ext cx="710478" cy="784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99" y="326570"/>
            <a:ext cx="8077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7C0A"/>
                </a:solidFill>
              </a:rPr>
              <a:t>         </a:t>
            </a:r>
            <a:r>
              <a:rPr lang="en-US" sz="2400" b="1" dirty="0" err="1" smtClean="0">
                <a:solidFill>
                  <a:srgbClr val="FF7C0A"/>
                </a:solidFill>
              </a:rPr>
              <a:t>Hoạt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động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giáo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dục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theo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chủ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đề</a:t>
            </a:r>
            <a:endParaRPr lang="en-US" sz="2400" b="1" dirty="0" smtClean="0">
              <a:solidFill>
                <a:srgbClr val="FF7C0A"/>
              </a:solidFill>
            </a:endParaRPr>
          </a:p>
          <a:p>
            <a:endParaRPr lang="en-US" sz="2400" b="1" dirty="0" smtClean="0">
              <a:solidFill>
                <a:srgbClr val="FF7C0A"/>
              </a:solidFill>
            </a:endParaRPr>
          </a:p>
          <a:p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tấm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biển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nhắc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nhở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mọi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giữ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vệ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môi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4" t="63375" r="30731" b="15875"/>
          <a:stretch/>
        </p:blipFill>
        <p:spPr bwMode="auto">
          <a:xfrm>
            <a:off x="846740" y="2023239"/>
            <a:ext cx="3139644" cy="218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214816" y="1896230"/>
            <a:ext cx="4221953" cy="2316845"/>
            <a:chOff x="3719516" y="1807480"/>
            <a:chExt cx="4221953" cy="2316845"/>
          </a:xfrm>
        </p:grpSpPr>
        <p:pic>
          <p:nvPicPr>
            <p:cNvPr id="1028" name="Picture 4" descr="8 cách đơn giản dạy trẻ lối sống xanh bền vững ba mẹ có biết - Little  Einsteins Academy - Phương pháp giáo dục sớm Glenn Dom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125" y="1807480"/>
              <a:ext cx="4213344" cy="167867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719516" y="3486150"/>
              <a:ext cx="4221953" cy="638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n>
                    <a:solidFill>
                      <a:srgbClr val="1A8C54"/>
                    </a:solidFill>
                  </a:ln>
                  <a:solidFill>
                    <a:srgbClr val="62BB47"/>
                  </a:solidFill>
                  <a:latin typeface="UTM Cookies" panose="02040603050506020204" pitchFamily="18" charset="0"/>
                </a:rPr>
                <a:t>HÃY GIỮ LẤY MÀU XANH</a:t>
              </a:r>
              <a:endParaRPr lang="en-US" sz="2800" dirty="0">
                <a:ln>
                  <a:solidFill>
                    <a:srgbClr val="1A8C54"/>
                  </a:solidFill>
                </a:ln>
                <a:solidFill>
                  <a:srgbClr val="62BB47"/>
                </a:solidFill>
                <a:latin typeface="UTM 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4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ăng rôn, khẩu hiệu poster bảo vệ môi trường xanh, sạch,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11" b="4820"/>
          <a:stretch/>
        </p:blipFill>
        <p:spPr bwMode="auto">
          <a:xfrm>
            <a:off x="868219" y="187037"/>
            <a:ext cx="7620000" cy="456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3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ông điệp nâng cao ý thức bảo vệ môi trường từ Red Cat Mo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9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4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1024;p44"/>
          <p:cNvGrpSpPr/>
          <p:nvPr/>
        </p:nvGrpSpPr>
        <p:grpSpPr>
          <a:xfrm>
            <a:off x="6046891" y="2895022"/>
            <a:ext cx="1833889" cy="1559207"/>
            <a:chOff x="1168000" y="1750950"/>
            <a:chExt cx="405425" cy="344700"/>
          </a:xfrm>
        </p:grpSpPr>
        <p:sp>
          <p:nvSpPr>
            <p:cNvPr id="7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042;p44"/>
          <p:cNvGrpSpPr/>
          <p:nvPr/>
        </p:nvGrpSpPr>
        <p:grpSpPr>
          <a:xfrm>
            <a:off x="7466920" y="3047467"/>
            <a:ext cx="653616" cy="895336"/>
            <a:chOff x="1731150" y="1748550"/>
            <a:chExt cx="228625" cy="313175"/>
          </a:xfrm>
        </p:grpSpPr>
        <p:sp>
          <p:nvSpPr>
            <p:cNvPr id="25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Rectangle 31"/>
          <p:cNvSpPr/>
          <p:nvPr/>
        </p:nvSpPr>
        <p:spPr>
          <a:xfrm rot="21439303">
            <a:off x="2171685" y="2623257"/>
            <a:ext cx="3939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Bảo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môi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trường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bảo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chính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cuộc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sống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của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mỗi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chúng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ta.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8" name="Picture 2" descr="9 hành động nhỏ nhưng mang lại ý nghĩa lớn cho môi trường chúng t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" b="98514" l="500" r="99500">
                        <a14:foregroundMark x1="25667" y1="8068" x2="39833" y2="10616"/>
                        <a14:foregroundMark x1="60833" y1="24628" x2="72000" y2="62633"/>
                        <a14:foregroundMark x1="83667" y1="52017" x2="91833" y2="53715"/>
                        <a14:backgroundMark x1="30167" y1="3609" x2="56667" y2="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913">
            <a:off x="4728944" y="569690"/>
            <a:ext cx="2496464" cy="19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NTN Bảo Vệ Môi Trường TP Hà Nội - Home | Faceboo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084">
            <a:off x="2745479" y="730633"/>
            <a:ext cx="1936945" cy="194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032;p44"/>
          <p:cNvGrpSpPr/>
          <p:nvPr/>
        </p:nvGrpSpPr>
        <p:grpSpPr>
          <a:xfrm rot="21021658">
            <a:off x="1121012" y="240548"/>
            <a:ext cx="1730018" cy="1448960"/>
            <a:chOff x="2391350" y="3583000"/>
            <a:chExt cx="571525" cy="478675"/>
          </a:xfrm>
        </p:grpSpPr>
        <p:sp>
          <p:nvSpPr>
            <p:cNvPr id="15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66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5161" y="389358"/>
            <a:ext cx="6603090" cy="4085059"/>
            <a:chOff x="1536092" y="2190749"/>
            <a:chExt cx="8343901" cy="5181601"/>
          </a:xfrm>
        </p:grpSpPr>
        <p:pic>
          <p:nvPicPr>
            <p:cNvPr id="3074" name="Picture 2" descr="20210409092710_wm_shs-hoat-dong-trai-nghiem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 t="8114" r="3062" b="57887"/>
            <a:stretch/>
          </p:blipFill>
          <p:spPr bwMode="auto">
            <a:xfrm>
              <a:off x="1536093" y="2190749"/>
              <a:ext cx="8343900" cy="518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536092" y="2190749"/>
              <a:ext cx="3359757" cy="1390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1168"/>
            <a:ext cx="1000265" cy="933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160" y="389358"/>
            <a:ext cx="424089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00A651"/>
                </a:solidFill>
              </a:rPr>
              <a:t>         </a:t>
            </a:r>
            <a:r>
              <a:rPr lang="en-US" sz="2400" b="1" dirty="0" err="1" smtClean="0">
                <a:solidFill>
                  <a:srgbClr val="05A8E8"/>
                </a:solidFill>
              </a:rPr>
              <a:t>Sinh</a:t>
            </a:r>
            <a:r>
              <a:rPr lang="en-US" sz="2400" b="1" dirty="0" smtClean="0">
                <a:solidFill>
                  <a:srgbClr val="05A8E8"/>
                </a:solidFill>
              </a:rPr>
              <a:t> </a:t>
            </a:r>
            <a:r>
              <a:rPr lang="en-US" sz="2400" b="1" dirty="0" err="1" smtClean="0">
                <a:solidFill>
                  <a:srgbClr val="05A8E8"/>
                </a:solidFill>
              </a:rPr>
              <a:t>hoạt</a:t>
            </a:r>
            <a:r>
              <a:rPr lang="en-US" sz="2400" b="1" dirty="0" smtClean="0">
                <a:solidFill>
                  <a:srgbClr val="05A8E8"/>
                </a:solidFill>
              </a:rPr>
              <a:t> </a:t>
            </a:r>
            <a:r>
              <a:rPr lang="en-US" sz="2400" b="1" dirty="0" err="1" smtClean="0">
                <a:solidFill>
                  <a:srgbClr val="05A8E8"/>
                </a:solidFill>
              </a:rPr>
              <a:t>lớp</a:t>
            </a:r>
            <a:endParaRPr lang="en-US" sz="2400" b="1" dirty="0" smtClean="0">
              <a:solidFill>
                <a:srgbClr val="05A8E8"/>
              </a:solidFill>
            </a:endParaRPr>
          </a:p>
          <a:p>
            <a:pPr>
              <a:lnSpc>
                <a:spcPts val="3200"/>
              </a:lnSpc>
            </a:pPr>
            <a:endParaRPr lang="en-US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các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chậu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hoa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ở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góc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phù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hợp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trí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lớp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64</Words>
  <Application>Microsoft Office PowerPoint</Application>
  <PresentationFormat>On-screen Show (16:9)</PresentationFormat>
  <Paragraphs>10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UTM Androgyne</vt:lpstr>
      <vt:lpstr>UTM Cookies</vt:lpstr>
      <vt:lpstr>Pangolin</vt:lpstr>
      <vt:lpstr>Arial</vt:lpstr>
      <vt:lpstr>Baloo 2</vt:lpstr>
      <vt:lpstr>English Vocabulary Workshop by Slidesgo</vt:lpstr>
      <vt:lpstr>Bài 31:  Lớp học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42</cp:revision>
  <dcterms:modified xsi:type="dcterms:W3CDTF">2021-06-09T17:37:36Z</dcterms:modified>
</cp:coreProperties>
</file>