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243245-F09A-F31D-FC8D-169CA08FB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B0FD3-9524-A2F6-2713-B257B4A4CE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38C64F-1BCC-AF40-6585-D88154B15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BCD86-02E1-19F8-1048-82541E1A3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9A513-F4D5-23C4-D895-FA60EDFEE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099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C4682-8669-7AAD-B0D1-ED219EA83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94E186-5B23-7F7C-E9F4-5338A0214F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3012D1-37DA-33DB-DF10-93C412B93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2D281-6D7B-C111-76B3-80CBE7D5A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E91244-6B5E-2ED3-3D0D-C1AA29468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97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64F6F1-882B-221D-819F-F5A0A4F2E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1D01D7-FC3C-0E63-ABD5-2F831424A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43C99-8EDA-B23C-9C42-C85046F1D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18D51-C3F8-52EA-335F-41EF21C91E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3E2CB-4445-3689-6A83-BDD462E5B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656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99106E-5537-7C8C-C280-FB01F04E93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FD6BD-9CEB-5AA8-B3B3-F8F1852B2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1AE31-997F-7EC6-8BB6-B5D04802D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3BDF7-55E5-E7A5-A9BF-A6A25C70D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C7EA02-BFA0-5C9F-00A6-644F5A41E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794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B88E80-2AEC-813B-2868-8EF17D692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AB616-8CE0-C42F-FA6B-6D0B33F5F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AC6C6-F50D-CF07-CA72-2FFBA84C73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10E764-4D43-DEF8-2ED1-BB4356C86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F092A-1656-E7BE-FB61-D56B8C688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1774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25760-097E-D41E-A6F2-EF0E0E821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C034-071F-A10E-99DF-9CC51AB792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2E2B5-15A8-4528-F8E7-B87FF5579D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91313C-DA5A-32D4-40C4-AE7696415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EB34E6-D017-07C5-3E68-D51353966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296A0-32F9-758F-55A3-E801E3296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868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3C9A1-6C36-2531-06DF-45969CCE3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3A875B-45C3-46E4-50A6-9991E5D13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887289-C1C6-1F21-D84B-BBC7C67E3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A8BB37-7A97-B348-688D-1BC0937661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005324-49A2-03CE-7077-22044305FF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D22493-3654-E044-10E6-2BF7DFBA0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FD76B5-0826-DA5E-BF9A-FD134933A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377AE1-4B81-9BC1-764E-4B3F8FD2B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37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E124F-10BA-A788-DB7F-B37CF69D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D11277-FB57-6FA0-1A49-70059EF80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4BAE0B-1B7D-A342-FEF5-DF46AB3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881DCE-2AFD-4545-7376-E80913B69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0841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E850C4E-4C6D-3494-2D6B-A755F88D9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21CEC95-719F-948F-0BB7-BE3D62BB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0E0FA2-FF92-CB86-FF98-71225621D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2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7711-132A-763C-6B56-3991FE138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CA03-2800-9B02-5D41-A5EF810AA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3CBB6C-1AA2-E3B5-E64D-E1CF9548F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77E7AF-1845-DB25-FB3F-C7890194B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B426D-BC48-2F04-5458-9C29F51B6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A5248F-A3C8-4C7E-41F0-B1A08BB50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971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A6C58-943B-90AD-7B99-C9F1F2FF6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69B32-CA96-B485-79DF-0D04EFB4E4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AAD749-2ABC-F967-0AB1-A87F4A73F9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CBB7-442F-298D-DA34-6758500D5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B6781-9973-49D3-A553-6A11DC45F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65DC7-0846-872F-FBFB-845A96F55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68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80144A9-64E9-2C55-D8E6-5D1D6B58F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FBEA0-267B-7D24-ECDB-924E0778B0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795DC-763E-B1C3-454A-2BA177EC4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68530-BA68-4235-95BF-7CA8F3E05953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01F2C-8F8C-9FB1-6702-CBFFB7426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99B-5F2D-B131-6476-6D596520E9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91433B-B4D0-4657-BC06-ED8C253D45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21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B TT">
            <a:hlinkClick r:id="" action="ppaction://media"/>
            <a:extLst>
              <a:ext uri="{FF2B5EF4-FFF2-40B4-BE49-F238E27FC236}">
                <a16:creationId xmlns:a16="http://schemas.microsoft.com/office/drawing/2014/main" id="{0C1E6D16-5F4A-0BBF-752B-D8A3E5F9D2E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6880" y="-13547"/>
            <a:ext cx="6390640" cy="68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0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Admin</dc:creator>
  <cp:lastModifiedBy>Admin</cp:lastModifiedBy>
  <cp:revision>2</cp:revision>
  <dcterms:created xsi:type="dcterms:W3CDTF">2025-10-08T02:08:21Z</dcterms:created>
  <dcterms:modified xsi:type="dcterms:W3CDTF">2025-10-08T02:22:05Z</dcterms:modified>
</cp:coreProperties>
</file>