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3245-F09A-F31D-FC8D-169CA08FB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B0FD3-9524-A2F6-2713-B257B4A4C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8C64F-1BCC-AF40-6585-D88154B15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BCD86-02E1-19F8-1048-82541E1A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9A513-F4D5-23C4-D895-FA60EDFE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99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4682-8669-7AAD-B0D1-ED219EA83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4E186-5B23-7F7C-E9F4-5338A0214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012D1-37DA-33DB-DF10-93C412B9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2D281-6D7B-C111-76B3-80CBE7D5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91244-6B5E-2ED3-3D0D-C1AA2946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9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4F6F1-882B-221D-819F-F5A0A4F2E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D01D7-FC3C-0E63-ABD5-2F831424A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43C99-8EDA-B23C-9C42-C85046F1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18D51-C3F8-52EA-335F-41EF21C9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3E2CB-4445-3689-6A83-BDD462E5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6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9106E-5537-7C8C-C280-FB01F04E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FD6BD-9CEB-5AA8-B3B3-F8F1852B2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1AE31-997F-7EC6-8BB6-B5D04802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3BDF7-55E5-E7A5-A9BF-A6A25C70D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7EA02-BFA0-5C9F-00A6-644F5A41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9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8E80-2AEC-813B-2868-8EF17D692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AB616-8CE0-C42F-FA6B-6D0B33F5F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AC6C6-F50D-CF07-CA72-2FFBA84C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0E764-4D43-DEF8-2ED1-BB4356C8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F092A-1656-E7BE-FB61-D56B8C68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7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5760-097E-D41E-A6F2-EF0E0E821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C034-071F-A10E-99DF-9CC51AB79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2E2B5-15A8-4528-F8E7-B87FF5579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1313C-DA5A-32D4-40C4-AE7696415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B34E6-D017-07C5-3E68-D5135396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296A0-32F9-758F-55A3-E801E329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6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3C9A1-6C36-2531-06DF-45969CCE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A875B-45C3-46E4-50A6-9991E5D13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87289-C1C6-1F21-D84B-BBC7C67E3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8BB37-7A97-B348-688D-1BC093766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05324-49A2-03CE-7077-22044305FF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D22493-3654-E044-10E6-2BF7DFBA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D76B5-0826-DA5E-BF9A-FD134933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7AE1-4B81-9BC1-764E-4B3F8FD2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3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124F-10BA-A788-DB7F-B37CF69D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11277-FB57-6FA0-1A49-70059EF8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BAE0B-1B7D-A342-FEF5-DF46AB3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81DCE-2AFD-4545-7376-E80913B6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8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50C4E-4C6D-3494-2D6B-A755F88D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CEC95-719F-948F-0BB7-BE3D62BB7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E0FA2-FF92-CB86-FF98-71225621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7711-132A-763C-6B56-3991FE13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CA03-2800-9B02-5D41-A5EF810A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CBB6C-1AA2-E3B5-E64D-E1CF9548F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7E7AF-1845-DB25-FB3F-C7890194B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B426D-BC48-2F04-5458-9C29F51B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5248F-A3C8-4C7E-41F0-B1A08BB5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6C58-943B-90AD-7B99-C9F1F2F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69B32-CA96-B485-79DF-0D04EFB4E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AD749-2ABC-F967-0AB1-A87F4A73F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6CBB7-442F-298D-DA34-6758500D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B6781-9973-49D3-A553-6A11DC45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65DC7-0846-872F-FBFB-845A96F5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6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144A9-64E9-2C55-D8E6-5D1D6B58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BEA0-267B-7D24-ECDB-924E0778B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795DC-763E-B1C3-454A-2BA177EC4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01F2C-8F8C-9FB1-6702-CBFFB7426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99B-5F2D-B131-6476-6D596520E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2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7555-3945-807B-9030-E154D03939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CDBC0-E68B-AB55-3CE2-35517FA762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T 1E">
            <a:hlinkClick r:id="" action="ppaction://media"/>
            <a:extLst>
              <a:ext uri="{FF2B5EF4-FFF2-40B4-BE49-F238E27FC236}">
                <a16:creationId xmlns:a16="http://schemas.microsoft.com/office/drawing/2014/main" id="{A9FA0A89-919B-5950-DA9D-CD42C4703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0" y="0"/>
            <a:ext cx="10220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2025-10-08T02:08:21Z</dcterms:created>
  <dcterms:modified xsi:type="dcterms:W3CDTF">2025-10-08T02:19:02Z</dcterms:modified>
</cp:coreProperties>
</file>