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61" r:id="rId4"/>
    <p:sldId id="295" r:id="rId5"/>
    <p:sldId id="262" r:id="rId6"/>
    <p:sldId id="263" r:id="rId7"/>
    <p:sldId id="282" r:id="rId8"/>
    <p:sldId id="283" r:id="rId9"/>
    <p:sldId id="284" r:id="rId10"/>
    <p:sldId id="285" r:id="rId11"/>
    <p:sldId id="264" r:id="rId12"/>
    <p:sldId id="265" r:id="rId13"/>
    <p:sldId id="267" r:id="rId14"/>
    <p:sldId id="307" r:id="rId15"/>
  </p:sldIdLst>
  <p:sldSz cx="12161838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61" d="100"/>
          <a:sy n="61" d="100"/>
        </p:scale>
        <p:origin x="864" y="6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g	   Gi   gi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710" y="-457200"/>
            <a:ext cx="10952830" cy="547641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6119" y="228600"/>
            <a:ext cx="7772400" cy="647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112713"/>
            <a:ext cx="125777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E3236D-1230-43E3-B1D8-8E810005357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7 g g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C88FB7-BA37-4C93-BA0B-DCDE5A847D7C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10B0E7-D474-4BC7-9E54-8AD316A4836B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E6F29C-BF39-478D-91A2-4CA5777D40E0}:2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8242A-F7A6-45CA-BDD0-34D371F2778D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73D094-E2BC-4371-8CF2-0D055F07E8CA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7CCE6F-3417-4FAA-BF25-E3554A22C27A}:3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4AFF22-B0AC-4E8D-880E-5893722C33F6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D7C458-99F0-47F8-8B2A-80F9001062C3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96FB0E-B8FD-4533-A829-CD2ADD699B65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B04EB4-D053-42B4-802F-7F95FE9E640F}: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30F42-B726-4F51-AA66-A7DC5C5B8A2D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448295-4352-4A7F-BA03-BEB9E08319EB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BD0954-7E8C-418C-9276-024860632A4C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837706-3803-41F5-A4F1-C9BE76A1628A}:2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117</Words>
  <Application>Microsoft Office PowerPoint</Application>
  <PresentationFormat>Custom</PresentationFormat>
  <Paragraphs>75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.VnCooper</vt:lpstr>
      <vt:lpstr>Arial</vt:lpstr>
      <vt:lpstr>Arial Rounded MT Bold</vt:lpstr>
      <vt:lpstr>Arial-Rounded</vt:lpstr>
      <vt:lpstr>Arrus-Black</vt:lpstr>
      <vt:lpstr>Calibri</vt:lpstr>
      <vt:lpstr>DomCasual</vt:lpstr>
      <vt:lpstr>Office Theme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17 g gi</dc:title>
  <dc:creator>PC</dc:creator>
  <cp:lastModifiedBy>Admin</cp:lastModifiedBy>
  <cp:revision>90</cp:revision>
  <dcterms:created xsi:type="dcterms:W3CDTF">2021-05-08T14:00:55Z</dcterms:created>
  <dcterms:modified xsi:type="dcterms:W3CDTF">2025-10-08T14:38:07Z</dcterms:modified>
</cp:coreProperties>
</file>