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712" r:id="rId4"/>
    <p:sldMasterId id="2147483755" r:id="rId5"/>
    <p:sldMasterId id="2147483767" r:id="rId6"/>
    <p:sldMasterId id="2147483780" r:id="rId7"/>
  </p:sldMasterIdLst>
  <p:notesMasterIdLst>
    <p:notesMasterId r:id="rId27"/>
  </p:notesMasterIdLst>
  <p:sldIdLst>
    <p:sldId id="286" r:id="rId8"/>
    <p:sldId id="274" r:id="rId9"/>
    <p:sldId id="296" r:id="rId10"/>
    <p:sldId id="272" r:id="rId11"/>
    <p:sldId id="273" r:id="rId12"/>
    <p:sldId id="259" r:id="rId13"/>
    <p:sldId id="647" r:id="rId14"/>
    <p:sldId id="275" r:id="rId15"/>
    <p:sldId id="277" r:id="rId16"/>
    <p:sldId id="278" r:id="rId17"/>
    <p:sldId id="279" r:id="rId18"/>
    <p:sldId id="297" r:id="rId19"/>
    <p:sldId id="281" r:id="rId20"/>
    <p:sldId id="282" r:id="rId21"/>
    <p:sldId id="283" r:id="rId22"/>
    <p:sldId id="284" r:id="rId23"/>
    <p:sldId id="302" r:id="rId24"/>
    <p:sldId id="305" r:id="rId25"/>
    <p:sldId id="11686" r:id="rId26"/>
  </p:sldIdLst>
  <p:sldSz cx="9144000" cy="5143500" type="screen16x9"/>
  <p:notesSz cx="6858000" cy="9144000"/>
  <p:custDataLst>
    <p:tags r:id="rId28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4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52"/>
      </p:cViewPr>
      <p:guideLst>
        <p:guide orient="horz" pos="1620"/>
        <p:guide pos="2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74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BẤM VÀO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1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ĐÁP ÁN ĐÚNG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3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200150"/>
            <a:ext cx="4032504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2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68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80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56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799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04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8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98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6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375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6838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9960803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342275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703942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834763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6196441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10253623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293504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7739600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6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836239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233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2444013" y="2750361"/>
            <a:ext cx="4255975" cy="2215718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5483144" y="-238648"/>
            <a:ext cx="1103708" cy="547936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2" name="Google Shape;12;p2"/>
          <p:cNvSpPr/>
          <p:nvPr/>
        </p:nvSpPr>
        <p:spPr>
          <a:xfrm>
            <a:off x="2571550" y="-242025"/>
            <a:ext cx="842578" cy="547962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3" name="Google Shape;13;p2"/>
          <p:cNvSpPr/>
          <p:nvPr/>
        </p:nvSpPr>
        <p:spPr>
          <a:xfrm>
            <a:off x="8655868" y="221051"/>
            <a:ext cx="842810" cy="547947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387170" y="3725988"/>
            <a:ext cx="626809" cy="1269508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3804142" y="4168943"/>
            <a:ext cx="441902" cy="922744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432985" y="4303689"/>
            <a:ext cx="10009970" cy="853912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280651" y="221051"/>
            <a:ext cx="8582700" cy="3860375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286289" y="305950"/>
            <a:ext cx="8571425" cy="319365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392696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8017325" y="2189708"/>
            <a:ext cx="808608" cy="2351285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8534459" y="3845247"/>
            <a:ext cx="466028" cy="941118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456707" y="4358322"/>
            <a:ext cx="2626087" cy="786634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6650321" y="4445080"/>
            <a:ext cx="2950388" cy="699877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56" name="Google Shape;156;p3"/>
          <p:cNvSpPr/>
          <p:nvPr/>
        </p:nvSpPr>
        <p:spPr>
          <a:xfrm>
            <a:off x="1562771" y="4664986"/>
            <a:ext cx="2019647" cy="47997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7171151" y="3943931"/>
            <a:ext cx="527104" cy="1024806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8825925" y="1270276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5" name="Google Shape;175;p3"/>
          <p:cNvSpPr/>
          <p:nvPr/>
        </p:nvSpPr>
        <p:spPr>
          <a:xfrm flipH="1">
            <a:off x="3479967" y="-218037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6" name="Google Shape;176;p3"/>
          <p:cNvSpPr/>
          <p:nvPr/>
        </p:nvSpPr>
        <p:spPr>
          <a:xfrm>
            <a:off x="6152821" y="-218050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483894" y="296150"/>
            <a:ext cx="8176213" cy="3236325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495814" y="193076"/>
            <a:ext cx="7771375" cy="2653625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6529563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7756814" y="3802875"/>
            <a:ext cx="2241425" cy="1396600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260199" y="314551"/>
            <a:ext cx="905375" cy="449900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159688" y="1098876"/>
            <a:ext cx="429900" cy="2244775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8593263" y="400651"/>
            <a:ext cx="391050" cy="3020750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3213866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8639825" y="-219562"/>
            <a:ext cx="904975" cy="449275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716" name="Google Shape;1716;p29"/>
          <p:cNvSpPr/>
          <p:nvPr/>
        </p:nvSpPr>
        <p:spPr>
          <a:xfrm>
            <a:off x="-400800" y="539500"/>
            <a:ext cx="698250" cy="454100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8526378" y="849012"/>
            <a:ext cx="429900" cy="3082975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187723" y="324451"/>
            <a:ext cx="551248" cy="3935150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861534" y="4551286"/>
            <a:ext cx="10867067" cy="592207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22624014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8502325" y="3270608"/>
            <a:ext cx="543350" cy="1459197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7829525" y="3854776"/>
            <a:ext cx="523725" cy="964425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5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08524" y="1733439"/>
            <a:ext cx="733200" cy="389125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7" name="Google Shape;1887;p32"/>
          <p:cNvSpPr/>
          <p:nvPr/>
        </p:nvSpPr>
        <p:spPr>
          <a:xfrm>
            <a:off x="8654025" y="539501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8" name="Google Shape;1888;p32"/>
          <p:cNvSpPr/>
          <p:nvPr/>
        </p:nvSpPr>
        <p:spPr>
          <a:xfrm>
            <a:off x="7034748" y="4611813"/>
            <a:ext cx="2241425" cy="531700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89" name="Google Shape;1889;p32"/>
          <p:cNvSpPr/>
          <p:nvPr/>
        </p:nvSpPr>
        <p:spPr>
          <a:xfrm>
            <a:off x="-329451" y="4689398"/>
            <a:ext cx="1910787" cy="454134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890" name="Google Shape;1890;p32"/>
          <p:cNvSpPr/>
          <p:nvPr/>
        </p:nvSpPr>
        <p:spPr>
          <a:xfrm>
            <a:off x="8016363" y="4611801"/>
            <a:ext cx="2240802" cy="531716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8346079" y="1705672"/>
            <a:ext cx="477513" cy="852888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320410" y="320426"/>
            <a:ext cx="454405" cy="3568243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5605449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269899" y="199175"/>
            <a:ext cx="698500" cy="454125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sp>
        <p:nvSpPr>
          <p:cNvPr id="1901" name="Google Shape;1901;p33"/>
          <p:cNvSpPr/>
          <p:nvPr/>
        </p:nvSpPr>
        <p:spPr>
          <a:xfrm flipH="1">
            <a:off x="916664" y="4819729"/>
            <a:ext cx="1383225" cy="328725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7591139" y="4539603"/>
            <a:ext cx="2032575" cy="60885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479712" y="4668479"/>
            <a:ext cx="2022750" cy="47997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5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278566" y="1707490"/>
            <a:ext cx="251372" cy="1777925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8581339" y="2151946"/>
            <a:ext cx="284097" cy="1559783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8220323" y="199163"/>
            <a:ext cx="733199" cy="996033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59"/>
            </a:p>
          </p:txBody>
        </p:sp>
      </p:grpSp>
    </p:spTree>
    <p:extLst>
      <p:ext uri="{BB962C8B-B14F-4D97-AF65-F5344CB8AC3E}">
        <p14:creationId xmlns:p14="http://schemas.microsoft.com/office/powerpoint/2010/main" val="1496976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714850" y="347259"/>
            <a:ext cx="77142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714850" y="1707152"/>
            <a:ext cx="3869400" cy="28098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7148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4559650" y="1083463"/>
            <a:ext cx="3869400" cy="5727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195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8276890" y="-3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2" name="Google Shape;492;p25"/>
          <p:cNvSpPr/>
          <p:nvPr/>
        </p:nvSpPr>
        <p:spPr>
          <a:xfrm>
            <a:off x="8606446" y="4025408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3" name="Google Shape;493;p25"/>
          <p:cNvSpPr/>
          <p:nvPr/>
        </p:nvSpPr>
        <p:spPr>
          <a:xfrm>
            <a:off x="73775" y="96828"/>
            <a:ext cx="403969" cy="440860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4" name="Google Shape;494;p25"/>
          <p:cNvSpPr/>
          <p:nvPr/>
        </p:nvSpPr>
        <p:spPr>
          <a:xfrm>
            <a:off x="8575549" y="4794583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5" name="Google Shape;495;p25"/>
          <p:cNvSpPr/>
          <p:nvPr/>
        </p:nvSpPr>
        <p:spPr>
          <a:xfrm>
            <a:off x="-285775" y="4141792"/>
            <a:ext cx="968372" cy="864487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6" name="Google Shape;496;p25"/>
          <p:cNvSpPr/>
          <p:nvPr/>
        </p:nvSpPr>
        <p:spPr>
          <a:xfrm>
            <a:off x="8358654" y="448453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7" name="Google Shape;497;p25"/>
          <p:cNvSpPr/>
          <p:nvPr/>
        </p:nvSpPr>
        <p:spPr>
          <a:xfrm>
            <a:off x="-475861" y="3617320"/>
            <a:ext cx="953607" cy="66709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  <p:sp>
        <p:nvSpPr>
          <p:cNvPr id="498" name="Google Shape;498;p25"/>
          <p:cNvSpPr/>
          <p:nvPr/>
        </p:nvSpPr>
        <p:spPr>
          <a:xfrm>
            <a:off x="94032" y="4804795"/>
            <a:ext cx="284063" cy="270554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106" tIns="91106" rIns="91106" bIns="9110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95"/>
          </a:p>
        </p:txBody>
      </p:sp>
    </p:spTree>
    <p:extLst>
      <p:ext uri="{BB962C8B-B14F-4D97-AF65-F5344CB8AC3E}">
        <p14:creationId xmlns:p14="http://schemas.microsoft.com/office/powerpoint/2010/main" val="21189028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767753" y="219501"/>
            <a:ext cx="7608495" cy="4642406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720000" y="1015738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4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2391900" y="2225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2391900" y="29204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3239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5667300" y="3911075"/>
            <a:ext cx="21528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2391900" y="1853669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69969" y="1618083"/>
            <a:ext cx="989639" cy="1088197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8690495" y="1022703"/>
            <a:ext cx="55479" cy="15796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2" name="Google Shape;1652;p32"/>
          <p:cNvSpPr/>
          <p:nvPr/>
        </p:nvSpPr>
        <p:spPr>
          <a:xfrm>
            <a:off x="8600966" y="1673838"/>
            <a:ext cx="260354" cy="278635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53" name="Google Shape;1653;p32"/>
          <p:cNvSpPr/>
          <p:nvPr/>
        </p:nvSpPr>
        <p:spPr>
          <a:xfrm>
            <a:off x="7496477" y="801066"/>
            <a:ext cx="1009190" cy="457912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19340" y="419841"/>
            <a:ext cx="1468069" cy="1037357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1784446" y="563798"/>
            <a:ext cx="231358" cy="222881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06111" y="278866"/>
            <a:ext cx="231358" cy="223875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253388" y="3060028"/>
            <a:ext cx="231358" cy="22368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424214" y="3638147"/>
            <a:ext cx="236384" cy="220395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163960" y="4183095"/>
            <a:ext cx="683278" cy="667234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046961" y="4541131"/>
            <a:ext cx="230723" cy="223820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1608360" y="4631539"/>
            <a:ext cx="367500" cy="345795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6250780" y="4712250"/>
            <a:ext cx="230723" cy="223682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7029112" y="4480148"/>
            <a:ext cx="370649" cy="345795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7634691" y="4486288"/>
            <a:ext cx="238925" cy="222411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7992647" y="3903151"/>
            <a:ext cx="1031310" cy="832427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8756025" y="3368901"/>
            <a:ext cx="236412" cy="221776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8304713" y="2385475"/>
            <a:ext cx="551582" cy="670962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8541097" y="1507622"/>
            <a:ext cx="504278" cy="566328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8793223" y="1170443"/>
            <a:ext cx="230723" cy="224814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8309767" y="305404"/>
            <a:ext cx="637907" cy="747593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7913299" y="379440"/>
            <a:ext cx="236384" cy="222025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6718204" y="413186"/>
            <a:ext cx="808733" cy="473818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28235886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1972050" y="1082425"/>
            <a:ext cx="51999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2391900" y="248959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2391900" y="3368138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2391900" y="1920344"/>
            <a:ext cx="43602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8488927" y="1969982"/>
            <a:ext cx="405351" cy="606099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8098438" y="3154085"/>
            <a:ext cx="627710" cy="582455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7464722" y="856853"/>
            <a:ext cx="446690" cy="626723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332323" y="1820868"/>
            <a:ext cx="437843" cy="933672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6578831" y="258698"/>
            <a:ext cx="430968" cy="415000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419957" y="709243"/>
            <a:ext cx="123002" cy="147602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559533" y="3036468"/>
            <a:ext cx="459484" cy="466667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8244428" y="4376127"/>
            <a:ext cx="434884" cy="503752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7979904" y="287022"/>
            <a:ext cx="864804" cy="358370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242195" y="836432"/>
            <a:ext cx="253864" cy="410283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649543" y="340254"/>
            <a:ext cx="279451" cy="398476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860104" y="1033725"/>
            <a:ext cx="242027" cy="368974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324395" y="3948301"/>
            <a:ext cx="929757" cy="909504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7259140" y="676788"/>
            <a:ext cx="208610" cy="212525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3" name="Google Shape;783;p19"/>
          <p:cNvSpPr/>
          <p:nvPr/>
        </p:nvSpPr>
        <p:spPr>
          <a:xfrm>
            <a:off x="1639371" y="4704539"/>
            <a:ext cx="212556" cy="21351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4" name="Google Shape;784;p19"/>
          <p:cNvSpPr/>
          <p:nvPr/>
        </p:nvSpPr>
        <p:spPr>
          <a:xfrm>
            <a:off x="8412312" y="1326502"/>
            <a:ext cx="274519" cy="27945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5" name="Google Shape;785;p19"/>
          <p:cNvSpPr/>
          <p:nvPr/>
        </p:nvSpPr>
        <p:spPr>
          <a:xfrm>
            <a:off x="935221" y="438151"/>
            <a:ext cx="7273559" cy="4324393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6" name="Google Shape;786;p19"/>
          <p:cNvSpPr/>
          <p:nvPr/>
        </p:nvSpPr>
        <p:spPr>
          <a:xfrm>
            <a:off x="7151683" y="3583852"/>
            <a:ext cx="1992320" cy="1498001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7" name="Google Shape;787;p19"/>
          <p:cNvSpPr/>
          <p:nvPr/>
        </p:nvSpPr>
        <p:spPr>
          <a:xfrm>
            <a:off x="1768894" y="124726"/>
            <a:ext cx="688717" cy="598208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8" name="Google Shape;788;p19"/>
          <p:cNvSpPr/>
          <p:nvPr/>
        </p:nvSpPr>
        <p:spPr>
          <a:xfrm>
            <a:off x="263400" y="3616986"/>
            <a:ext cx="917950" cy="217457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26510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206750" y="13676"/>
            <a:ext cx="6797350" cy="2353600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25" y="1114125"/>
            <a:ext cx="9143735" cy="4045960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8" name="Google Shape;1618;p30"/>
          <p:cNvSpPr/>
          <p:nvPr/>
        </p:nvSpPr>
        <p:spPr>
          <a:xfrm>
            <a:off x="0" y="1161751"/>
            <a:ext cx="9143735" cy="3998355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104951" y="1882525"/>
            <a:ext cx="49341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2391900" y="2806163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52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2391900" y="3634858"/>
            <a:ext cx="4360200" cy="84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1514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714535" y="489929"/>
            <a:ext cx="7702201" cy="4163645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720000" y="858281"/>
            <a:ext cx="7704000" cy="841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2391900" y="2010531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975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2391900" y="3067806"/>
            <a:ext cx="4360200" cy="713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375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022275" y="3906019"/>
            <a:ext cx="14904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5703626" y="3906019"/>
            <a:ext cx="1494300" cy="37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200"/>
              <a:buNone/>
              <a:defRPr sz="1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163751" y="1620019"/>
            <a:ext cx="48165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575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3993909" y="2763019"/>
            <a:ext cx="1095900" cy="4041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425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598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598"/>
              </a:spcBef>
              <a:spcAft>
                <a:spcPts val="1598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04576" y="329951"/>
            <a:ext cx="1238325" cy="1990575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7441976" y="302575"/>
            <a:ext cx="1581725" cy="163545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04546" y="3758962"/>
            <a:ext cx="588479" cy="112941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8092345" y="4264807"/>
            <a:ext cx="1083379" cy="491227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6038721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2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399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984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76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5306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3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slide" Target="slide14.xml"/><Relationship Id="rId10" Type="http://schemas.openxmlformats.org/officeDocument/2006/relationships/image" Target="../media/image36.png"/><Relationship Id="rId4" Type="http://schemas.openxmlformats.org/officeDocument/2006/relationships/slide" Target="slide13.xml"/><Relationship Id="rId9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4.xml"/><Relationship Id="rId6" Type="http://schemas.openxmlformats.org/officeDocument/2006/relationships/slide" Target="slide12.xml"/><Relationship Id="rId5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6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7.xml"/><Relationship Id="rId6" Type="http://schemas.openxmlformats.org/officeDocument/2006/relationships/image" Target="../media/image29.png"/><Relationship Id="rId5" Type="http://schemas.openxmlformats.org/officeDocument/2006/relationships/slide" Target="slide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8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7626" y="2571750"/>
            <a:ext cx="5785834" cy="10849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3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110B928-7BA8-49FF-89CB-F00C6AE65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2" y="209778"/>
            <a:ext cx="1841981" cy="920990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53A5061-9A94-44FA-8B0A-3527438A751C}"/>
              </a:ext>
            </a:extLst>
          </p:cNvPr>
          <p:cNvSpPr/>
          <p:nvPr/>
        </p:nvSpPr>
        <p:spPr>
          <a:xfrm>
            <a:off x="2393437" y="355561"/>
            <a:ext cx="4722980" cy="4432379"/>
          </a:xfrm>
          <a:prstGeom prst="roundRect">
            <a:avLst/>
          </a:prstGeom>
          <a:solidFill>
            <a:srgbClr val="90D7ED"/>
          </a:solidFill>
          <a:ln w="12700" cap="flat" cmpd="sng" algn="ctr">
            <a:solidFill>
              <a:srgbClr val="90D7E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62ED234C-D9EC-4538-B80C-7798D5BD6C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5" y="665803"/>
            <a:ext cx="4137299" cy="23412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28CDA5D-5068-414F-B6A4-0F2B15855E6E}"/>
              </a:ext>
            </a:extLst>
          </p:cNvPr>
          <p:cNvSpPr/>
          <p:nvPr/>
        </p:nvSpPr>
        <p:spPr>
          <a:xfrm>
            <a:off x="3547323" y="3317306"/>
            <a:ext cx="663295" cy="5940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42EAB363-AB30-49C7-81F9-B0D84F81C6EC}"/>
              </a:ext>
            </a:extLst>
          </p:cNvPr>
          <p:cNvSpPr/>
          <p:nvPr/>
        </p:nvSpPr>
        <p:spPr>
          <a:xfrm>
            <a:off x="4838440" y="3317306"/>
            <a:ext cx="663295" cy="5940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569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3281 -0.3856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41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31F4CF4-AC80-4111-BFE3-95DE2BFB47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8" y="189547"/>
            <a:ext cx="1706233" cy="853117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47DC1A0-B37A-4A6B-BB63-4DF10E5283A5}"/>
              </a:ext>
            </a:extLst>
          </p:cNvPr>
          <p:cNvSpPr/>
          <p:nvPr/>
        </p:nvSpPr>
        <p:spPr>
          <a:xfrm>
            <a:off x="2463010" y="305866"/>
            <a:ext cx="5170241" cy="4531769"/>
          </a:xfrm>
          <a:prstGeom prst="roundRect">
            <a:avLst/>
          </a:prstGeom>
          <a:solidFill>
            <a:srgbClr val="FAD5E5"/>
          </a:solidFill>
          <a:ln w="12700" cap="flat" cmpd="sng" algn="ctr">
            <a:solidFill>
              <a:srgbClr val="FAD5E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8AC505D-DC6F-43B8-A3EC-D9C653645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58" y="616106"/>
            <a:ext cx="4529096" cy="2562976"/>
          </a:xfrm>
          <a:prstGeom prst="rect">
            <a:avLst/>
          </a:prstGeom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26AE0E8C-2C1C-4B8E-AC26-2625FE25D55D}"/>
              </a:ext>
            </a:extLst>
          </p:cNvPr>
          <p:cNvSpPr/>
          <p:nvPr/>
        </p:nvSpPr>
        <p:spPr>
          <a:xfrm>
            <a:off x="3646715" y="3401007"/>
            <a:ext cx="726109" cy="60735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88EBE89E-F95E-47E2-8AD4-66A3A55CA621}"/>
              </a:ext>
            </a:extLst>
          </p:cNvPr>
          <p:cNvSpPr/>
          <p:nvPr/>
        </p:nvSpPr>
        <p:spPr>
          <a:xfrm>
            <a:off x="5276928" y="3401007"/>
            <a:ext cx="726109" cy="60735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692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069 L -0.09401 -0.39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0E88AF-2177-4F37-9056-874677D2C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" y="268671"/>
            <a:ext cx="1762508" cy="881254"/>
          </a:xfrm>
          <a:prstGeom prst="rect">
            <a:avLst/>
          </a:prstGeom>
        </p:spPr>
      </p:pic>
      <p:sp>
        <p:nvSpPr>
          <p:cNvPr id="14" name="Rounded 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0A340CF2-6BA0-4A57-9319-11AACAF86CC5}"/>
              </a:ext>
            </a:extLst>
          </p:cNvPr>
          <p:cNvSpPr/>
          <p:nvPr/>
        </p:nvSpPr>
        <p:spPr>
          <a:xfrm>
            <a:off x="3297936" y="722733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8875D5B3-0DAF-4C44-8B24-A2BA6074CDB6}"/>
              </a:ext>
            </a:extLst>
          </p:cNvPr>
          <p:cNvSpPr/>
          <p:nvPr/>
        </p:nvSpPr>
        <p:spPr>
          <a:xfrm>
            <a:off x="6365319" y="722733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346F56-80AD-4235-A222-21A7B2800D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62" y="888592"/>
            <a:ext cx="2641515" cy="1495376"/>
          </a:xfrm>
          <a:prstGeom prst="rect">
            <a:avLst/>
          </a:prstGeom>
          <a:ln>
            <a:solidFill>
              <a:srgbClr val="FF8989"/>
            </a:solidFill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385B83C-5DBB-45B6-8AF8-50E085AEBD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31" y="971273"/>
            <a:ext cx="2332941" cy="1320692"/>
          </a:xfrm>
          <a:prstGeom prst="rect">
            <a:avLst/>
          </a:prstGeom>
          <a:ln>
            <a:solidFill>
              <a:srgbClr val="FF8989"/>
            </a:solidFill>
          </a:ln>
        </p:spPr>
      </p:pic>
      <p:sp>
        <p:nvSpPr>
          <p:cNvPr id="18" name="Rounded Rectangle 8">
            <a:hlinkClick r:id="rId8" action="ppaction://hlinksldjump"/>
            <a:extLst>
              <a:ext uri="{FF2B5EF4-FFF2-40B4-BE49-F238E27FC236}">
                <a16:creationId xmlns:a16="http://schemas.microsoft.com/office/drawing/2014/main" id="{60432EBF-38A0-4814-82FF-3AE5BCA4E2EA}"/>
              </a:ext>
            </a:extLst>
          </p:cNvPr>
          <p:cNvSpPr/>
          <p:nvPr/>
        </p:nvSpPr>
        <p:spPr>
          <a:xfrm>
            <a:off x="244270" y="3148996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ounded Rectangle 9">
            <a:hlinkClick r:id="rId9" action="ppaction://hlinksldjump"/>
            <a:extLst>
              <a:ext uri="{FF2B5EF4-FFF2-40B4-BE49-F238E27FC236}">
                <a16:creationId xmlns:a16="http://schemas.microsoft.com/office/drawing/2014/main" id="{100B2288-72FC-43E6-B303-D4669D1728B6}"/>
              </a:ext>
            </a:extLst>
          </p:cNvPr>
          <p:cNvSpPr/>
          <p:nvPr/>
        </p:nvSpPr>
        <p:spPr>
          <a:xfrm>
            <a:off x="3311652" y="3148996"/>
            <a:ext cx="2764966" cy="182709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3A1F847-4556-4BCA-8D40-FD367CE3BF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6" y="3322661"/>
            <a:ext cx="2613934" cy="1479764"/>
          </a:xfrm>
          <a:prstGeom prst="rect">
            <a:avLst/>
          </a:prstGeom>
          <a:ln>
            <a:solidFill>
              <a:srgbClr val="FF8989"/>
            </a:solidFill>
          </a:ln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4147D329-D70A-4A18-A51B-54CDFA0F88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54" y="3338609"/>
            <a:ext cx="2585762" cy="1463816"/>
          </a:xfrm>
          <a:prstGeom prst="rect">
            <a:avLst/>
          </a:prstGeom>
          <a:ln>
            <a:solidFill>
              <a:srgbClr val="FF8989"/>
            </a:solidFill>
          </a:ln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EB0FEE7-AC38-46B6-8E2E-F94D6E012913}"/>
              </a:ext>
            </a:extLst>
          </p:cNvPr>
          <p:cNvSpPr txBox="1">
            <a:spLocks/>
          </p:cNvSpPr>
          <p:nvPr/>
        </p:nvSpPr>
        <p:spPr>
          <a:xfrm>
            <a:off x="320273" y="1418596"/>
            <a:ext cx="2764965" cy="52806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GB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So </a:t>
            </a:r>
            <a:r>
              <a:rPr lang="en-GB" sz="30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sánh</a:t>
            </a:r>
            <a:r>
              <a:rPr lang="en-GB" sz="3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914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7FE57E2-17F3-4AC9-BBB9-AB16CC50B2C7}"/>
              </a:ext>
            </a:extLst>
          </p:cNvPr>
          <p:cNvSpPr txBox="1">
            <a:spLocks/>
          </p:cNvSpPr>
          <p:nvPr/>
        </p:nvSpPr>
        <p:spPr>
          <a:xfrm>
            <a:off x="355846" y="777737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3" name="Picture 21">
            <a:extLst>
              <a:ext uri="{FF2B5EF4-FFF2-40B4-BE49-F238E27FC236}">
                <a16:creationId xmlns:a16="http://schemas.microsoft.com/office/drawing/2014/main" id="{516A5A69-FEF1-4071-8045-435B024AA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60" y="54961"/>
            <a:ext cx="1445552" cy="722776"/>
          </a:xfrm>
          <a:prstGeom prst="rect">
            <a:avLst/>
          </a:prstGeom>
        </p:spPr>
      </p:pic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0ABB28ED-A1EB-4A5B-92EE-DE81AC3E8E7E}"/>
              </a:ext>
            </a:extLst>
          </p:cNvPr>
          <p:cNvSpPr/>
          <p:nvPr/>
        </p:nvSpPr>
        <p:spPr>
          <a:xfrm>
            <a:off x="1657056" y="416349"/>
            <a:ext cx="5709558" cy="344142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D3E73BE-A428-47B9-AE26-5FDB13A23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31" y="655526"/>
            <a:ext cx="5452158" cy="2862945"/>
          </a:xfrm>
          <a:prstGeom prst="rect">
            <a:avLst/>
          </a:prstGeom>
        </p:spPr>
      </p:pic>
      <p:sp>
        <p:nvSpPr>
          <p:cNvPr id="12" name="Action Button: Home 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FF35517-09A6-4974-B004-141DF9147FC4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892D43F8-4A76-4FFE-8DF0-9638DC2C19D6}"/>
              </a:ext>
            </a:extLst>
          </p:cNvPr>
          <p:cNvSpPr/>
          <p:nvPr/>
        </p:nvSpPr>
        <p:spPr>
          <a:xfrm>
            <a:off x="3247729" y="4160390"/>
            <a:ext cx="712778" cy="640122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0B43D101-484A-4B29-9953-FB02037DECD4}"/>
              </a:ext>
            </a:extLst>
          </p:cNvPr>
          <p:cNvSpPr/>
          <p:nvPr/>
        </p:nvSpPr>
        <p:spPr>
          <a:xfrm>
            <a:off x="4793500" y="4160390"/>
            <a:ext cx="712778" cy="640122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C50FBDD5-38AB-42CD-906F-2112B0306C36}"/>
              </a:ext>
            </a:extLst>
          </p:cNvPr>
          <p:cNvSpPr/>
          <p:nvPr/>
        </p:nvSpPr>
        <p:spPr>
          <a:xfrm>
            <a:off x="4020615" y="4160390"/>
            <a:ext cx="712778" cy="640122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D40A757E-6E5C-4433-B136-CD9507D63035}"/>
              </a:ext>
            </a:extLst>
          </p:cNvPr>
          <p:cNvSpPr/>
          <p:nvPr/>
        </p:nvSpPr>
        <p:spPr>
          <a:xfrm>
            <a:off x="3302159" y="4209378"/>
            <a:ext cx="568782" cy="5172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83CD72A5-8347-49A4-A6B5-24E0B30311D3}"/>
              </a:ext>
            </a:extLst>
          </p:cNvPr>
          <p:cNvSpPr/>
          <p:nvPr/>
        </p:nvSpPr>
        <p:spPr>
          <a:xfrm>
            <a:off x="4047829" y="4184883"/>
            <a:ext cx="640781" cy="57546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19" name="Rounded Rectangle 13">
            <a:extLst>
              <a:ext uri="{FF2B5EF4-FFF2-40B4-BE49-F238E27FC236}">
                <a16:creationId xmlns:a16="http://schemas.microsoft.com/office/drawing/2014/main" id="{2C307859-359C-4F08-AB69-EF8A19C14443}"/>
              </a:ext>
            </a:extLst>
          </p:cNvPr>
          <p:cNvSpPr/>
          <p:nvPr/>
        </p:nvSpPr>
        <p:spPr>
          <a:xfrm>
            <a:off x="4847929" y="4209378"/>
            <a:ext cx="568782" cy="51727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6146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2205DBF-8F0D-4A70-8204-D4C1C459E1FE}"/>
              </a:ext>
            </a:extLst>
          </p:cNvPr>
          <p:cNvSpPr/>
          <p:nvPr/>
        </p:nvSpPr>
        <p:spPr>
          <a:xfrm>
            <a:off x="2033025" y="563158"/>
            <a:ext cx="5560471" cy="34176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6767D075-26C3-420D-A46E-D92B87296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81" y="928184"/>
            <a:ext cx="5039453" cy="2698391"/>
          </a:xfrm>
          <a:prstGeom prst="rect">
            <a:avLst/>
          </a:prstGeom>
        </p:spPr>
      </p:pic>
      <p:sp>
        <p:nvSpPr>
          <p:cNvPr id="12" name="Action Button: Home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60E0DB0-F5CF-4FE0-9AA0-D9824198B142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EB0F775-2B94-4676-BD51-F1D1353C9225}"/>
              </a:ext>
            </a:extLst>
          </p:cNvPr>
          <p:cNvSpPr txBox="1">
            <a:spLocks/>
          </p:cNvSpPr>
          <p:nvPr/>
        </p:nvSpPr>
        <p:spPr>
          <a:xfrm>
            <a:off x="587473" y="722776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CDF5C819-2A30-43B9-9930-0B0618325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73" y="0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26925EB7-9CAC-4858-B904-40F87FD1E546}"/>
              </a:ext>
            </a:extLst>
          </p:cNvPr>
          <p:cNvSpPr/>
          <p:nvPr/>
        </p:nvSpPr>
        <p:spPr>
          <a:xfrm>
            <a:off x="3559588" y="4218298"/>
            <a:ext cx="658504" cy="66984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6A7997DF-2074-4314-9222-5DD8C240001D}"/>
              </a:ext>
            </a:extLst>
          </p:cNvPr>
          <p:cNvSpPr/>
          <p:nvPr/>
        </p:nvSpPr>
        <p:spPr>
          <a:xfrm>
            <a:off x="5105359" y="4218298"/>
            <a:ext cx="658504" cy="669848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10552092-216B-450E-892C-51C0012B2D82}"/>
              </a:ext>
            </a:extLst>
          </p:cNvPr>
          <p:cNvSpPr/>
          <p:nvPr/>
        </p:nvSpPr>
        <p:spPr>
          <a:xfrm>
            <a:off x="4332474" y="4218298"/>
            <a:ext cx="658504" cy="669848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9762FD94-506C-4C73-AE46-27B5671F72CA}"/>
              </a:ext>
            </a:extLst>
          </p:cNvPr>
          <p:cNvSpPr/>
          <p:nvPr/>
        </p:nvSpPr>
        <p:spPr>
          <a:xfrm>
            <a:off x="3614017" y="4267286"/>
            <a:ext cx="525473" cy="541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8868A2BB-EFB9-4469-B2B4-FA283ABF45CC}"/>
              </a:ext>
            </a:extLst>
          </p:cNvPr>
          <p:cNvSpPr/>
          <p:nvPr/>
        </p:nvSpPr>
        <p:spPr>
          <a:xfrm>
            <a:off x="4359687" y="4242792"/>
            <a:ext cx="591989" cy="60218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260D9970-A816-4DF5-B50F-398F67B5B6A4}"/>
              </a:ext>
            </a:extLst>
          </p:cNvPr>
          <p:cNvSpPr/>
          <p:nvPr/>
        </p:nvSpPr>
        <p:spPr>
          <a:xfrm>
            <a:off x="5159787" y="4267286"/>
            <a:ext cx="525473" cy="541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8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9AABFD5F-3FCE-486C-926F-8C4EF5664039}"/>
              </a:ext>
            </a:extLst>
          </p:cNvPr>
          <p:cNvSpPr/>
          <p:nvPr/>
        </p:nvSpPr>
        <p:spPr>
          <a:xfrm>
            <a:off x="1873999" y="440102"/>
            <a:ext cx="5709558" cy="352776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FFC0DB15-182E-4E9D-A715-CFAF117F0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02" y="772442"/>
            <a:ext cx="5327904" cy="2867888"/>
          </a:xfrm>
          <a:prstGeom prst="rect">
            <a:avLst/>
          </a:prstGeom>
        </p:spPr>
      </p:pic>
      <p:sp>
        <p:nvSpPr>
          <p:cNvPr id="12" name="Action Button: Home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7CF53A9-553B-4FEA-BB07-E59995F484A9}"/>
              </a:ext>
            </a:extLst>
          </p:cNvPr>
          <p:cNvSpPr/>
          <p:nvPr/>
        </p:nvSpPr>
        <p:spPr>
          <a:xfrm>
            <a:off x="8844643" y="4859052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5FC6FD-B598-494E-B110-C60DF3FB75B2}"/>
              </a:ext>
            </a:extLst>
          </p:cNvPr>
          <p:cNvSpPr txBox="1">
            <a:spLocks/>
          </p:cNvSpPr>
          <p:nvPr/>
        </p:nvSpPr>
        <p:spPr>
          <a:xfrm>
            <a:off x="518917" y="764699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4745F699-5D7C-43E4-97B8-520DCD5AC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50" y="49667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379ABA20-CC9D-4CC6-A68E-B242A226B8EB}"/>
              </a:ext>
            </a:extLst>
          </p:cNvPr>
          <p:cNvSpPr/>
          <p:nvPr/>
        </p:nvSpPr>
        <p:spPr>
          <a:xfrm>
            <a:off x="3666593" y="4206920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4495673A-9376-4A8B-BBEA-86696EA5BB5D}"/>
              </a:ext>
            </a:extLst>
          </p:cNvPr>
          <p:cNvSpPr/>
          <p:nvPr/>
        </p:nvSpPr>
        <p:spPr>
          <a:xfrm>
            <a:off x="5212364" y="4206920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4C23D7F0-0700-4B07-8AA4-F83F69985630}"/>
              </a:ext>
            </a:extLst>
          </p:cNvPr>
          <p:cNvSpPr/>
          <p:nvPr/>
        </p:nvSpPr>
        <p:spPr>
          <a:xfrm>
            <a:off x="4439478" y="4206920"/>
            <a:ext cx="538843" cy="53884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AE6C8FF7-F515-4E3B-A422-FD96B62E722D}"/>
              </a:ext>
            </a:extLst>
          </p:cNvPr>
          <p:cNvSpPr/>
          <p:nvPr/>
        </p:nvSpPr>
        <p:spPr>
          <a:xfrm>
            <a:off x="3721021" y="4255908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4F5C29F4-980C-4E7C-8778-982BFFC645D3}"/>
              </a:ext>
            </a:extLst>
          </p:cNvPr>
          <p:cNvSpPr/>
          <p:nvPr/>
        </p:nvSpPr>
        <p:spPr>
          <a:xfrm>
            <a:off x="4466692" y="4231414"/>
            <a:ext cx="484415" cy="4844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69C4631D-234B-4DFB-A62D-E218B73B0054}"/>
              </a:ext>
            </a:extLst>
          </p:cNvPr>
          <p:cNvSpPr/>
          <p:nvPr/>
        </p:nvSpPr>
        <p:spPr>
          <a:xfrm>
            <a:off x="5266792" y="4255908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61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63244BE1-695E-4507-981C-BEF231DE398B}"/>
              </a:ext>
            </a:extLst>
          </p:cNvPr>
          <p:cNvSpPr/>
          <p:nvPr/>
        </p:nvSpPr>
        <p:spPr>
          <a:xfrm>
            <a:off x="1814363" y="440102"/>
            <a:ext cx="5838767" cy="36318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B7B14347-9D3D-4958-90AA-611C74C508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98" y="713385"/>
            <a:ext cx="5693495" cy="3085287"/>
          </a:xfrm>
          <a:prstGeom prst="rect">
            <a:avLst/>
          </a:prstGeom>
        </p:spPr>
      </p:pic>
      <p:sp>
        <p:nvSpPr>
          <p:cNvPr id="12" name="Action Button: Home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607A08C-E444-4F83-90AE-344452F28B8A}"/>
              </a:ext>
            </a:extLst>
          </p:cNvPr>
          <p:cNvSpPr/>
          <p:nvPr/>
        </p:nvSpPr>
        <p:spPr>
          <a:xfrm>
            <a:off x="8844643" y="4844143"/>
            <a:ext cx="299357" cy="29935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09C49F-629A-4C38-81EE-65F3C459CBD3}"/>
              </a:ext>
            </a:extLst>
          </p:cNvPr>
          <p:cNvSpPr txBox="1">
            <a:spLocks/>
          </p:cNvSpPr>
          <p:nvPr/>
        </p:nvSpPr>
        <p:spPr>
          <a:xfrm>
            <a:off x="447018" y="713385"/>
            <a:ext cx="1413002" cy="254544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3. So </a:t>
            </a:r>
            <a:r>
              <a:rPr lang="en-GB" sz="1800" b="1" dirty="0" err="1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sánh</a:t>
            </a:r>
            <a:r>
              <a:rPr lang="en-GB" sz="1800" b="1" dirty="0">
                <a:solidFill>
                  <a:prstClr val="black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14" name="Picture 21">
            <a:extLst>
              <a:ext uri="{FF2B5EF4-FFF2-40B4-BE49-F238E27FC236}">
                <a16:creationId xmlns:a16="http://schemas.microsoft.com/office/drawing/2014/main" id="{5EA4C8AB-9161-4442-AADD-9F1BF3D965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0" y="0"/>
            <a:ext cx="1445552" cy="722776"/>
          </a:xfrm>
          <a:prstGeom prst="rect">
            <a:avLst/>
          </a:prstGeom>
        </p:spPr>
      </p:pic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9479C1FD-B521-4159-90E6-7A458CCDEB93}"/>
              </a:ext>
            </a:extLst>
          </p:cNvPr>
          <p:cNvSpPr/>
          <p:nvPr/>
        </p:nvSpPr>
        <p:spPr>
          <a:xfrm>
            <a:off x="3676531" y="4339087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C41EA09A-095F-4C69-AB29-A95951201F17}"/>
              </a:ext>
            </a:extLst>
          </p:cNvPr>
          <p:cNvSpPr/>
          <p:nvPr/>
        </p:nvSpPr>
        <p:spPr>
          <a:xfrm>
            <a:off x="5222302" y="4339087"/>
            <a:ext cx="538843" cy="538843"/>
          </a:xfrm>
          <a:prstGeom prst="round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827060EC-FA0C-4D00-9972-79D79B23E2D8}"/>
              </a:ext>
            </a:extLst>
          </p:cNvPr>
          <p:cNvSpPr/>
          <p:nvPr/>
        </p:nvSpPr>
        <p:spPr>
          <a:xfrm>
            <a:off x="4449417" y="4339087"/>
            <a:ext cx="538843" cy="538843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kern="0" dirty="0">
                <a:solidFill>
                  <a:srgbClr val="3B6BDD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0D271F68-C879-4D8C-8856-1887F91FCF29}"/>
              </a:ext>
            </a:extLst>
          </p:cNvPr>
          <p:cNvSpPr/>
          <p:nvPr/>
        </p:nvSpPr>
        <p:spPr>
          <a:xfrm>
            <a:off x="3730960" y="4388075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0" name="Oval 11">
            <a:extLst>
              <a:ext uri="{FF2B5EF4-FFF2-40B4-BE49-F238E27FC236}">
                <a16:creationId xmlns:a16="http://schemas.microsoft.com/office/drawing/2014/main" id="{013A87A1-EBF4-4849-A762-B52A623A2C40}"/>
              </a:ext>
            </a:extLst>
          </p:cNvPr>
          <p:cNvSpPr/>
          <p:nvPr/>
        </p:nvSpPr>
        <p:spPr>
          <a:xfrm>
            <a:off x="4476630" y="4363581"/>
            <a:ext cx="484415" cy="48441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E8002CE6-E517-460F-A8DC-754D254E252F}"/>
              </a:ext>
            </a:extLst>
          </p:cNvPr>
          <p:cNvSpPr/>
          <p:nvPr/>
        </p:nvSpPr>
        <p:spPr>
          <a:xfrm>
            <a:off x="5276730" y="4388075"/>
            <a:ext cx="429986" cy="4354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000" b="1" kern="0" dirty="0">
                <a:solidFill>
                  <a:srgbClr val="3B6BDD"/>
                </a:solidFill>
                <a:latin typeface="Calibri" panose="020F0502020204030204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282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71450" y="114300"/>
            <a:ext cx="8401050" cy="1002320"/>
            <a:chOff x="597668" y="449759"/>
            <a:chExt cx="11201400" cy="1336426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0">
                <a:buClr>
                  <a:srgbClr val="000000"/>
                </a:buClr>
              </a:pPr>
              <a:r>
                <a:rPr lang="en-US" sz="2700" kern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21751" y="555078"/>
              <a:ext cx="10477317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Đường Mai về nhà qua các ô có số lớn hơn 4. </a:t>
              </a:r>
            </a:p>
            <a:p>
              <a:pPr algn="just" defTabSz="685800" latinLnBrk="0">
                <a:buClr>
                  <a:srgbClr val="000000"/>
                </a:buClr>
              </a:pPr>
              <a:r>
                <a:rPr lang="en-US" sz="2700" ker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  <a:sym typeface="Arial"/>
                </a:rPr>
                <a:t>Tìm đường Mai về nhà.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910" y="994313"/>
            <a:ext cx="6299449" cy="3519021"/>
            <a:chOff x="2673430" y="1325751"/>
            <a:chExt cx="8399265" cy="4692028"/>
          </a:xfrm>
        </p:grpSpPr>
        <p:grpSp>
          <p:nvGrpSpPr>
            <p:cNvPr id="127" name="Group 126"/>
            <p:cNvGrpSpPr>
              <a:grpSpLocks/>
            </p:cNvGrpSpPr>
            <p:nvPr/>
          </p:nvGrpSpPr>
          <p:grpSpPr>
            <a:xfrm>
              <a:off x="2673430" y="1620422"/>
              <a:ext cx="7296002" cy="4397357"/>
              <a:chOff x="224282" y="0"/>
              <a:chExt cx="5401082" cy="3255035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44" t="568" r="14081" b="43367"/>
              <a:stretch/>
            </p:blipFill>
            <p:spPr bwMode="auto">
              <a:xfrm>
                <a:off x="224282" y="1794298"/>
                <a:ext cx="1906403" cy="926956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129" name="Group 128"/>
              <p:cNvGrpSpPr/>
              <p:nvPr/>
            </p:nvGrpSpPr>
            <p:grpSpPr>
              <a:xfrm>
                <a:off x="1953668" y="0"/>
                <a:ext cx="3671696" cy="3255035"/>
                <a:chOff x="73661" y="0"/>
                <a:chExt cx="3671696" cy="3255035"/>
              </a:xfrm>
            </p:grpSpPr>
            <p:grpSp>
              <p:nvGrpSpPr>
                <p:cNvPr id="131" name="Group 130"/>
                <p:cNvGrpSpPr/>
                <p:nvPr/>
              </p:nvGrpSpPr>
              <p:grpSpPr>
                <a:xfrm>
                  <a:off x="73661" y="0"/>
                  <a:ext cx="3671696" cy="3255035"/>
                  <a:chOff x="73661" y="0"/>
                  <a:chExt cx="3671696" cy="3255035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460858" y="16093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6" name="Oval 17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80" name="Oval 17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81" name="Oval 18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4" name="Group 133"/>
                  <p:cNvGrpSpPr/>
                  <p:nvPr/>
                </p:nvGrpSpPr>
                <p:grpSpPr>
                  <a:xfrm>
                    <a:off x="460858" y="643737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70" name="Oval 169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1" name="Oval 170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2" name="Oval 171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3" name="Oval 172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4" name="Oval 173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75" name="Oval 174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6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5" name="Group 134"/>
                  <p:cNvGrpSpPr/>
                  <p:nvPr/>
                </p:nvGrpSpPr>
                <p:grpSpPr>
                  <a:xfrm>
                    <a:off x="460858" y="1126541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64" name="Oval 163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5" name="Oval 164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6" name="Oval 165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7" name="Oval 166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8" name="Oval 167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8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9" name="Oval 168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7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6" name="Group 135"/>
                  <p:cNvGrpSpPr/>
                  <p:nvPr/>
                </p:nvGrpSpPr>
                <p:grpSpPr>
                  <a:xfrm>
                    <a:off x="460858" y="1609344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8" name="Oval 157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9" name="Oval 158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0" name="Oval 159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1" name="Oval 160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9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2" name="Oval 161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1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 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63" name="Oval 162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7" name="Group 136"/>
                  <p:cNvGrpSpPr/>
                  <p:nvPr/>
                </p:nvGrpSpPr>
                <p:grpSpPr>
                  <a:xfrm>
                    <a:off x="460858" y="2099462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52" name="Oval 151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6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3" name="Oval 152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7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4" name="Oval 153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5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8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38" name="Group 137"/>
                  <p:cNvGrpSpPr/>
                  <p:nvPr/>
                </p:nvGrpSpPr>
                <p:grpSpPr>
                  <a:xfrm>
                    <a:off x="460858" y="2582265"/>
                    <a:ext cx="2903853" cy="482600"/>
                    <a:chOff x="0" y="0"/>
                    <a:chExt cx="2903931" cy="482600"/>
                  </a:xfrm>
                </p:grpSpPr>
                <p:sp>
                  <p:nvSpPr>
                    <p:cNvPr id="146" name="Oval 145"/>
                    <p:cNvSpPr/>
                    <p:nvPr/>
                  </p:nvSpPr>
                  <p:spPr>
                    <a:xfrm>
                      <a:off x="0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5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7" name="Oval 146"/>
                    <p:cNvSpPr/>
                    <p:nvPr/>
                  </p:nvSpPr>
                  <p:spPr>
                    <a:xfrm>
                      <a:off x="482803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8" name="Oval 147"/>
                    <p:cNvSpPr/>
                    <p:nvPr/>
                  </p:nvSpPr>
                  <p:spPr>
                    <a:xfrm>
                      <a:off x="97292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>
                    <a:xfrm>
                      <a:off x="1448409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2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>
                    <a:xfrm>
                      <a:off x="1938528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>
                    <a:xfrm>
                      <a:off x="2421331" y="0"/>
                      <a:ext cx="482600" cy="482600"/>
                    </a:xfrm>
                    <a:prstGeom prst="ellipse">
                      <a:avLst/>
                    </a:prstGeom>
                    <a:noFill/>
                    <a:ln w="12700" cap="flat" cmpd="sng" algn="ctr">
                      <a:solidFill>
                        <a:srgbClr val="00B0F0"/>
                      </a:solidFill>
                      <a:prstDash val="solid"/>
                    </a:ln>
                    <a:effectLst/>
                  </p:spPr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685800" latinLnBrk="0">
                        <a:lnSpc>
                          <a:spcPct val="115000"/>
                        </a:lnSpc>
                        <a:spcAft>
                          <a:spcPts val="750"/>
                        </a:spcAft>
                        <a:buClr>
                          <a:srgbClr val="000000"/>
                        </a:buClr>
                      </a:pPr>
                      <a:r>
                        <a:rPr lang="en-US" sz="2400" kern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  <a:sym typeface="Arial"/>
                        </a:rPr>
                        <a:t>4</a:t>
                      </a:r>
                      <a:endParaRPr lang="en-US" sz="1398" kern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  <a:sym typeface="Arial"/>
                      </a:endParaRPr>
                    </a:p>
                  </p:txBody>
                </p:sp>
              </p:grpSp>
              <p:cxnSp>
                <p:nvCxnSpPr>
                  <p:cNvPr id="139" name="Straight Connector 138"/>
                  <p:cNvCxnSpPr/>
                  <p:nvPr/>
                </p:nvCxnSpPr>
                <p:spPr>
                  <a:xfrm>
                    <a:off x="369758" y="33147"/>
                    <a:ext cx="3101645" cy="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Straight Connector 139"/>
                  <p:cNvCxnSpPr/>
                  <p:nvPr/>
                </p:nvCxnSpPr>
                <p:spPr>
                  <a:xfrm flipV="1">
                    <a:off x="782726" y="3221675"/>
                    <a:ext cx="2698495" cy="330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Straight Connector 140"/>
                  <p:cNvCxnSpPr/>
                  <p:nvPr/>
                </p:nvCxnSpPr>
                <p:spPr>
                  <a:xfrm>
                    <a:off x="3482035" y="0"/>
                    <a:ext cx="0" cy="70167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Straight Connector 141"/>
                  <p:cNvCxnSpPr/>
                  <p:nvPr/>
                </p:nvCxnSpPr>
                <p:spPr>
                  <a:xfrm flipV="1">
                    <a:off x="3482035" y="1111910"/>
                    <a:ext cx="0" cy="2143125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3" name="Rectangle 142"/>
                  <p:cNvSpPr/>
                  <p:nvPr/>
                </p:nvSpPr>
                <p:spPr>
                  <a:xfrm>
                    <a:off x="3364992" y="2874873"/>
                    <a:ext cx="380365" cy="189865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latinLnBrk="0">
                      <a:buClr>
                        <a:srgbClr val="000000"/>
                      </a:buClr>
                    </a:pPr>
                    <a:endParaRPr lang="en-US" sz="2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144" name="Straight Connector 143"/>
                  <p:cNvCxnSpPr/>
                  <p:nvPr/>
                </p:nvCxnSpPr>
                <p:spPr>
                  <a:xfrm flipH="1">
                    <a:off x="336499" y="0"/>
                    <a:ext cx="1" cy="3064738"/>
                  </a:xfrm>
                  <a:prstGeom prst="line">
                    <a:avLst/>
                  </a:prstGeom>
                  <a:noFill/>
                  <a:ln w="88900" cap="flat" cmpd="sng" algn="ctr">
                    <a:solidFill>
                      <a:srgbClr val="92D050"/>
                    </a:solidFill>
                    <a:prstDash val="solid"/>
                  </a:ln>
                  <a:effectLst/>
                </p:spPr>
              </p:cxn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73661" y="285293"/>
                    <a:ext cx="380365" cy="277977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latinLnBrk="0">
                      <a:buClr>
                        <a:srgbClr val="000000"/>
                      </a:buClr>
                    </a:pPr>
                    <a:endParaRPr lang="en-US" sz="2400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2" name="Text Box 1502"/>
                <p:cNvSpPr txBox="1"/>
                <p:nvPr/>
              </p:nvSpPr>
              <p:spPr>
                <a:xfrm>
                  <a:off x="2407158" y="1661009"/>
                  <a:ext cx="460375" cy="42354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latinLnBrk="0">
                    <a:lnSpc>
                      <a:spcPct val="115000"/>
                    </a:lnSpc>
                    <a:spcAft>
                      <a:spcPts val="750"/>
                    </a:spcAft>
                    <a:buClr>
                      <a:srgbClr val="000000"/>
                    </a:buClr>
                  </a:pPr>
                  <a:r>
                    <a:rPr lang="en-US" sz="2100" kern="0">
                      <a:solidFill>
                        <a:srgbClr val="000000"/>
                      </a:solidFill>
                      <a:latin typeface="Arial"/>
                      <a:ea typeface="Calibri"/>
                      <a:cs typeface="Times New Roman"/>
                      <a:sym typeface="Arial"/>
                    </a:rPr>
                    <a:t>10</a:t>
                  </a:r>
                  <a:endParaRPr lang="en-US" sz="1398" kern="0">
                    <a:solidFill>
                      <a:srgbClr val="000000"/>
                    </a:solidFill>
                    <a:latin typeface="Calibri"/>
                    <a:ea typeface="Calibri"/>
                    <a:cs typeface="Times New Roman"/>
                    <a:sym typeface="Arial"/>
                  </a:endParaRPr>
                </a:p>
              </p:txBody>
            </p:sp>
          </p:grpSp>
        </p:grpSp>
        <p:pic>
          <p:nvPicPr>
            <p:cNvPr id="182" name="Picture 181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07"/>
            <a:stretch>
              <a:fillRect/>
            </a:stretch>
          </p:blipFill>
          <p:spPr bwMode="auto">
            <a:xfrm>
              <a:off x="3052854" y="1606931"/>
              <a:ext cx="1816398" cy="1255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Picture 182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2525" y="1325751"/>
              <a:ext cx="1360170" cy="13601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Picture 183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063" y="4352290"/>
              <a:ext cx="995045" cy="1280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" name="Oval 63"/>
          <p:cNvSpPr/>
          <p:nvPr/>
        </p:nvSpPr>
        <p:spPr>
          <a:xfrm>
            <a:off x="3492490" y="383168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5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92490" y="334577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6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89031" y="3345679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7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4470337" y="3345770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5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59261" y="3345362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8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4959261" y="2844328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9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5459482" y="2352795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8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5941446" y="2352795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7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5945137" y="1867349"/>
            <a:ext cx="488924" cy="488973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 latinLnBrk="0">
              <a:lnSpc>
                <a:spcPct val="115000"/>
              </a:lnSpc>
              <a:spcAft>
                <a:spcPts val="750"/>
              </a:spcAft>
              <a:buClr>
                <a:srgbClr val="000000"/>
              </a:buClr>
            </a:pPr>
            <a:r>
              <a:rPr lang="en-US" sz="2400" kern="0">
                <a:solidFill>
                  <a:srgbClr val="000000"/>
                </a:solidFill>
                <a:latin typeface="Arial"/>
                <a:ea typeface="Calibri"/>
                <a:cs typeface="Times New Roman"/>
                <a:sym typeface="Arial"/>
              </a:rPr>
              <a:t>6</a:t>
            </a:r>
            <a:endParaRPr lang="en-US" sz="1398" kern="0">
              <a:solidFill>
                <a:srgbClr val="000000"/>
              </a:solidFill>
              <a:latin typeface="Calibri"/>
              <a:ea typeface="Calibri"/>
              <a:cs typeface="Times New Roman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52522" y="2837046"/>
            <a:ext cx="488924" cy="488973"/>
            <a:chOff x="10181397" y="4044411"/>
            <a:chExt cx="651898" cy="651964"/>
          </a:xfrm>
        </p:grpSpPr>
        <p:sp>
          <p:nvSpPr>
            <p:cNvPr id="74" name="Oval 73"/>
            <p:cNvSpPr/>
            <p:nvPr/>
          </p:nvSpPr>
          <p:spPr>
            <a:xfrm>
              <a:off x="10181397" y="4044411"/>
              <a:ext cx="651898" cy="65196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latinLnBrk="0">
                <a:lnSpc>
                  <a:spcPct val="115000"/>
                </a:lnSpc>
                <a:spcAft>
                  <a:spcPts val="750"/>
                </a:spcAft>
                <a:buClr>
                  <a:srgbClr val="000000"/>
                </a:buClr>
              </a:pPr>
              <a:endParaRPr lang="en-US" sz="1398" kern="0">
                <a:solidFill>
                  <a:srgbClr val="000000"/>
                </a:solidFill>
                <a:latin typeface="Calibri"/>
                <a:ea typeface="Calibri"/>
                <a:cs typeface="Times New Roman"/>
                <a:sym typeface="Arial"/>
              </a:endParaRPr>
            </a:p>
          </p:txBody>
        </p:sp>
        <p:sp>
          <p:nvSpPr>
            <p:cNvPr id="70" name="Text Box 1502"/>
            <p:cNvSpPr txBox="1"/>
            <p:nvPr/>
          </p:nvSpPr>
          <p:spPr>
            <a:xfrm>
              <a:off x="10196399" y="4084301"/>
              <a:ext cx="621893" cy="572184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latinLnBrk="0">
                <a:lnSpc>
                  <a:spcPct val="115000"/>
                </a:lnSpc>
                <a:spcAft>
                  <a:spcPts val="750"/>
                </a:spcAft>
                <a:buClr>
                  <a:srgbClr val="000000"/>
                </a:buClr>
              </a:pPr>
              <a:r>
                <a:rPr lang="en-US" sz="2100" kern="0">
                  <a:solidFill>
                    <a:srgbClr val="000000"/>
                  </a:solidFill>
                  <a:latin typeface="Arial"/>
                  <a:ea typeface="Calibri"/>
                  <a:cs typeface="Times New Roman"/>
                  <a:sym typeface="Arial"/>
                </a:rPr>
                <a:t>10</a:t>
              </a:r>
              <a:endParaRPr lang="en-US" sz="1398" kern="0">
                <a:solidFill>
                  <a:srgbClr val="000000"/>
                </a:solidFill>
                <a:latin typeface="Calibri"/>
                <a:ea typeface="Calibri"/>
                <a:cs typeface="Times New Roman"/>
                <a:sym typeface="Arial"/>
              </a:endParaRPr>
            </a:p>
          </p:txBody>
        </p:sp>
      </p:grpSp>
      <p:pic>
        <p:nvPicPr>
          <p:cNvPr id="8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647" l="9865" r="100000">
                        <a14:backgroundMark x1="20179" y1="34412" x2="22422" y2="46471"/>
                        <a14:backgroundMark x1="25561" y1="39412" x2="26906" y2="50588"/>
                        <a14:backgroundMark x1="27803" y1="37353" x2="33184" y2="5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996" y="3195027"/>
            <a:ext cx="1019175" cy="155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5344E-6 -2.22222E-6 L 0.05388 -0.0944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09444 L 0.05388 -0.1833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8 -0.18333 L 0.11652 -0.183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652 -0.18333 L 0.17288 -0.183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88 -0.18333 L 0.22299 -0.1833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18333 L 0.22299 -0.283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299 -0.28333 L 0.27935 -0.2833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28333 L 0.27935 -0.3833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35 -0.38333 L 0.32946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946 -0.38333 L 0.3232 -0.4833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2 -0.48333 L 0.41714 -0.427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2292" descr="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3538" y="2139703"/>
            <a:ext cx="1498715" cy="27787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49951" y="1653648"/>
            <a:ext cx="6838512" cy="1107996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 defTabSz="685800" latinLnBrk="0">
              <a:spcBef>
                <a:spcPts val="450"/>
              </a:spcBef>
              <a:buClr>
                <a:srgbClr val="000000"/>
              </a:buClr>
            </a:pPr>
            <a:r>
              <a:rPr lang="en-US" sz="6600" b="1" kern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461" y="2700931"/>
            <a:ext cx="2725667" cy="2266401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035" y="2657978"/>
            <a:ext cx="1544930" cy="2266401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32" y="2657979"/>
            <a:ext cx="2279542" cy="22664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09" y="2615429"/>
            <a:ext cx="1570528" cy="22664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4774" y="421459"/>
            <a:ext cx="5267401" cy="21033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5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707904" y="1779662"/>
            <a:ext cx="22977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4400" b="1" dirty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4</a:t>
            </a:r>
            <a:endParaRPr sz="40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8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9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9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3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347864" y="408391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..................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123728" y="2643758"/>
            <a:ext cx="4464496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ko-KR" sz="5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  <a:sym typeface="+mn-ea"/>
              </a:rPr>
              <a:t>SO SÁNH SỐ</a:t>
            </a:r>
            <a:endParaRPr lang="en-US" altLang="ko-KR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Malgun Gothic" panose="020B0503020000020004" pitchFamily="50" charset="-127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900" y="688699"/>
            <a:ext cx="529595" cy="4397651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338410" y="482601"/>
            <a:ext cx="315230" cy="425168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78791" y="482600"/>
            <a:ext cx="8200127" cy="404395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latinLnBrk="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2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40CACB-EB04-4013-B462-69EE55F64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6" y="1580895"/>
            <a:ext cx="3462326" cy="173116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1304429"/>
            <a:ext cx="0" cy="24003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F5034010-39FA-4BC7-B672-7864D7BB0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74" y="688700"/>
            <a:ext cx="3731611" cy="3515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581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35817F-AD01-42B4-8329-AC6C7C3B1AFB}"/>
              </a:ext>
            </a:extLst>
          </p:cNvPr>
          <p:cNvSpPr txBox="1">
            <a:spLocks/>
          </p:cNvSpPr>
          <p:nvPr/>
        </p:nvSpPr>
        <p:spPr>
          <a:xfrm>
            <a:off x="3883147" y="4229685"/>
            <a:ext cx="2106370" cy="645045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GB" sz="2100" dirty="0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GB" sz="2100" dirty="0">
              <a:solidFill>
                <a:srgbClr val="4050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166BF54-ED0F-4FCC-BA9D-B51A843BAA05}"/>
              </a:ext>
            </a:extLst>
          </p:cNvPr>
          <p:cNvSpPr txBox="1">
            <a:spLocks/>
          </p:cNvSpPr>
          <p:nvPr/>
        </p:nvSpPr>
        <p:spPr>
          <a:xfrm>
            <a:off x="2094518" y="4229685"/>
            <a:ext cx="1539824" cy="64504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7097AE7D-AD32-404E-9342-2EC1863C17A1}"/>
              </a:ext>
            </a:extLst>
          </p:cNvPr>
          <p:cNvSpPr/>
          <p:nvPr/>
        </p:nvSpPr>
        <p:spPr>
          <a:xfrm>
            <a:off x="2393211" y="2988217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3" name="Oval 59">
            <a:extLst>
              <a:ext uri="{FF2B5EF4-FFF2-40B4-BE49-F238E27FC236}">
                <a16:creationId xmlns:a16="http://schemas.microsoft.com/office/drawing/2014/main" id="{AAF96455-D88C-4D21-9E2C-4B10DE1DD937}"/>
              </a:ext>
            </a:extLst>
          </p:cNvPr>
          <p:cNvSpPr/>
          <p:nvPr/>
        </p:nvSpPr>
        <p:spPr>
          <a:xfrm>
            <a:off x="5209806" y="2160774"/>
            <a:ext cx="2921648" cy="229369"/>
          </a:xfrm>
          <a:prstGeom prst="ellipse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34A95224-C8B9-42AF-B5F5-6EDA2C6AB199}"/>
              </a:ext>
            </a:extLst>
          </p:cNvPr>
          <p:cNvSpPr/>
          <p:nvPr/>
        </p:nvSpPr>
        <p:spPr>
          <a:xfrm>
            <a:off x="834888" y="2140989"/>
            <a:ext cx="3746923" cy="268939"/>
          </a:xfrm>
          <a:prstGeom prst="ellipse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48">
            <a:extLst>
              <a:ext uri="{FF2B5EF4-FFF2-40B4-BE49-F238E27FC236}">
                <a16:creationId xmlns:a16="http://schemas.microsoft.com/office/drawing/2014/main" id="{245FEBD8-C366-44C5-909B-CA2085CF0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43" y="1168422"/>
            <a:ext cx="1076057" cy="1196897"/>
          </a:xfrm>
          <a:prstGeom prst="rect">
            <a:avLst/>
          </a:prstGeom>
        </p:spPr>
      </p:pic>
      <p:pic>
        <p:nvPicPr>
          <p:cNvPr id="26" name="Picture 49">
            <a:extLst>
              <a:ext uri="{FF2B5EF4-FFF2-40B4-BE49-F238E27FC236}">
                <a16:creationId xmlns:a16="http://schemas.microsoft.com/office/drawing/2014/main" id="{6460AA40-B473-4B7A-9AEB-3D8A623206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176" y="1168422"/>
            <a:ext cx="1076057" cy="1196897"/>
          </a:xfrm>
          <a:prstGeom prst="rect">
            <a:avLst/>
          </a:prstGeom>
        </p:spPr>
      </p:pic>
      <p:pic>
        <p:nvPicPr>
          <p:cNvPr id="27" name="Picture 51">
            <a:extLst>
              <a:ext uri="{FF2B5EF4-FFF2-40B4-BE49-F238E27FC236}">
                <a16:creationId xmlns:a16="http://schemas.microsoft.com/office/drawing/2014/main" id="{DCECD1D8-C74B-4AF3-8B62-FB2956665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95" y="1186177"/>
            <a:ext cx="1076057" cy="1196897"/>
          </a:xfrm>
          <a:prstGeom prst="rect">
            <a:avLst/>
          </a:prstGeom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5A3B0409-2FEC-41E8-9520-86B19F0D5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28" y="1186177"/>
            <a:ext cx="1076057" cy="1196897"/>
          </a:xfrm>
          <a:prstGeom prst="rect">
            <a:avLst/>
          </a:prstGeom>
        </p:spPr>
      </p:pic>
      <p:pic>
        <p:nvPicPr>
          <p:cNvPr id="29" name="Picture 55">
            <a:extLst>
              <a:ext uri="{FF2B5EF4-FFF2-40B4-BE49-F238E27FC236}">
                <a16:creationId xmlns:a16="http://schemas.microsoft.com/office/drawing/2014/main" id="{502A9225-13DF-4BD9-A857-B446FD086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449" y="1213031"/>
            <a:ext cx="1076057" cy="1196897"/>
          </a:xfrm>
          <a:prstGeom prst="rect">
            <a:avLst/>
          </a:prstGeom>
        </p:spPr>
      </p:pic>
      <p:pic>
        <p:nvPicPr>
          <p:cNvPr id="30" name="Picture 56">
            <a:extLst>
              <a:ext uri="{FF2B5EF4-FFF2-40B4-BE49-F238E27FC236}">
                <a16:creationId xmlns:a16="http://schemas.microsoft.com/office/drawing/2014/main" id="{74BE67BE-0561-4A5B-8489-ECCA3F4E13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582" y="1213031"/>
            <a:ext cx="1076057" cy="1196897"/>
          </a:xfrm>
          <a:prstGeom prst="rect">
            <a:avLst/>
          </a:prstGeom>
        </p:spPr>
      </p:pic>
      <p:pic>
        <p:nvPicPr>
          <p:cNvPr id="31" name="Picture 57">
            <a:extLst>
              <a:ext uri="{FF2B5EF4-FFF2-40B4-BE49-F238E27FC236}">
                <a16:creationId xmlns:a16="http://schemas.microsoft.com/office/drawing/2014/main" id="{8B09E5E0-D755-4448-82A1-C8F25ED0C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601" y="1230787"/>
            <a:ext cx="1076057" cy="1196897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0412F50-A87B-45C4-9E9A-A3FFCC6633C8}"/>
              </a:ext>
            </a:extLst>
          </p:cNvPr>
          <p:cNvSpPr txBox="1">
            <a:spLocks/>
          </p:cNvSpPr>
          <p:nvPr/>
        </p:nvSpPr>
        <p:spPr>
          <a:xfrm>
            <a:off x="2430168" y="2908723"/>
            <a:ext cx="466687" cy="597992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336E66F-C63C-438D-8D03-960A797C3508}"/>
              </a:ext>
            </a:extLst>
          </p:cNvPr>
          <p:cNvSpPr txBox="1">
            <a:spLocks/>
          </p:cNvSpPr>
          <p:nvPr/>
        </p:nvSpPr>
        <p:spPr>
          <a:xfrm>
            <a:off x="4469513" y="2905262"/>
            <a:ext cx="384587" cy="597992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00206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34" name="Rounded Rectangle 63">
            <a:extLst>
              <a:ext uri="{FF2B5EF4-FFF2-40B4-BE49-F238E27FC236}">
                <a16:creationId xmlns:a16="http://schemas.microsoft.com/office/drawing/2014/main" id="{85D64387-E26E-406D-80C3-FE418D680A82}"/>
              </a:ext>
            </a:extLst>
          </p:cNvPr>
          <p:cNvSpPr/>
          <p:nvPr/>
        </p:nvSpPr>
        <p:spPr>
          <a:xfrm>
            <a:off x="4411434" y="3002511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5" name="Rounded Rectangle 64">
            <a:extLst>
              <a:ext uri="{FF2B5EF4-FFF2-40B4-BE49-F238E27FC236}">
                <a16:creationId xmlns:a16="http://schemas.microsoft.com/office/drawing/2014/main" id="{AABDF254-9BCC-4A17-99E9-591E5C083CEE}"/>
              </a:ext>
            </a:extLst>
          </p:cNvPr>
          <p:cNvSpPr/>
          <p:nvPr/>
        </p:nvSpPr>
        <p:spPr>
          <a:xfrm>
            <a:off x="6170160" y="3002511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00206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36" name="Rounded Rectangle 65">
            <a:extLst>
              <a:ext uri="{FF2B5EF4-FFF2-40B4-BE49-F238E27FC236}">
                <a16:creationId xmlns:a16="http://schemas.microsoft.com/office/drawing/2014/main" id="{0B614434-6B26-4436-84D6-B504C5FF3398}"/>
              </a:ext>
            </a:extLst>
          </p:cNvPr>
          <p:cNvSpPr/>
          <p:nvPr/>
        </p:nvSpPr>
        <p:spPr>
          <a:xfrm>
            <a:off x="2395868" y="2988216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7" name="Rounded Rectangle 66">
            <a:extLst>
              <a:ext uri="{FF2B5EF4-FFF2-40B4-BE49-F238E27FC236}">
                <a16:creationId xmlns:a16="http://schemas.microsoft.com/office/drawing/2014/main" id="{30DA77FE-1DD0-4B22-A476-374F126DF0D1}"/>
              </a:ext>
            </a:extLst>
          </p:cNvPr>
          <p:cNvSpPr/>
          <p:nvPr/>
        </p:nvSpPr>
        <p:spPr>
          <a:xfrm>
            <a:off x="6170159" y="3001214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8" name="Rounded Rectangle 67">
            <a:extLst>
              <a:ext uri="{FF2B5EF4-FFF2-40B4-BE49-F238E27FC236}">
                <a16:creationId xmlns:a16="http://schemas.microsoft.com/office/drawing/2014/main" id="{B9EB8896-1DB3-451A-A8F9-7FE1230E2799}"/>
              </a:ext>
            </a:extLst>
          </p:cNvPr>
          <p:cNvSpPr/>
          <p:nvPr/>
        </p:nvSpPr>
        <p:spPr>
          <a:xfrm>
            <a:off x="4420299" y="3001214"/>
            <a:ext cx="500743" cy="500743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002060"/>
                </a:solidFill>
                <a:latin typeface="Calibri" panose="020F0502020204030204"/>
              </a:rPr>
              <a:t>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1086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5" grpId="0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C3AE7AC-38C5-4852-93C5-A582A3C89C78}"/>
              </a:ext>
            </a:extLst>
          </p:cNvPr>
          <p:cNvSpPr txBox="1">
            <a:spLocks/>
          </p:cNvSpPr>
          <p:nvPr/>
        </p:nvSpPr>
        <p:spPr>
          <a:xfrm>
            <a:off x="4213541" y="4050781"/>
            <a:ext cx="2368566" cy="645045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GB" sz="2100" dirty="0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dirty="0" err="1">
                <a:solidFill>
                  <a:srgbClr val="4050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endParaRPr lang="en-GB" sz="2100" dirty="0">
              <a:solidFill>
                <a:srgbClr val="4050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265DEB8-714C-4F99-BD9F-3357CFBE7486}"/>
              </a:ext>
            </a:extLst>
          </p:cNvPr>
          <p:cNvSpPr txBox="1">
            <a:spLocks/>
          </p:cNvSpPr>
          <p:nvPr/>
        </p:nvSpPr>
        <p:spPr>
          <a:xfrm>
            <a:off x="2424912" y="4050781"/>
            <a:ext cx="1539824" cy="645046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100" b="1" dirty="0" err="1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GB" sz="21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4611E9B7-90D5-4253-86A3-59B45E2EB5A8}"/>
              </a:ext>
            </a:extLst>
          </p:cNvPr>
          <p:cNvSpPr/>
          <p:nvPr/>
        </p:nvSpPr>
        <p:spPr>
          <a:xfrm>
            <a:off x="2468929" y="2654705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CCC4000-56E4-4DDE-8966-A80495324017}"/>
              </a:ext>
            </a:extLst>
          </p:cNvPr>
          <p:cNvSpPr txBox="1">
            <a:spLocks/>
          </p:cNvSpPr>
          <p:nvPr/>
        </p:nvSpPr>
        <p:spPr>
          <a:xfrm>
            <a:off x="2505886" y="2575212"/>
            <a:ext cx="602624" cy="770320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76F8505-EF45-4CEE-AC91-492518ECB0AF}"/>
              </a:ext>
            </a:extLst>
          </p:cNvPr>
          <p:cNvSpPr txBox="1">
            <a:spLocks/>
          </p:cNvSpPr>
          <p:nvPr/>
        </p:nvSpPr>
        <p:spPr>
          <a:xfrm>
            <a:off x="4409598" y="2571750"/>
            <a:ext cx="496611" cy="770320"/>
          </a:xfrm>
          <a:prstGeom prst="rect">
            <a:avLst/>
          </a:prstGeom>
        </p:spPr>
        <p:txBody>
          <a:bodyPr vert="horz" lIns="51453" tIns="25727" rIns="51453" bIns="25727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endParaRPr lang="en-GB" sz="4500" b="1" dirty="0">
              <a:solidFill>
                <a:srgbClr val="3B6BDD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7" name="Rounded Rectangle 63">
            <a:extLst>
              <a:ext uri="{FF2B5EF4-FFF2-40B4-BE49-F238E27FC236}">
                <a16:creationId xmlns:a16="http://schemas.microsoft.com/office/drawing/2014/main" id="{F3871A80-989A-439A-B8B9-15842181EF91}"/>
              </a:ext>
            </a:extLst>
          </p:cNvPr>
          <p:cNvSpPr/>
          <p:nvPr/>
        </p:nvSpPr>
        <p:spPr>
          <a:xfrm>
            <a:off x="4351519" y="2669000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8" name="Rounded Rectangle 64">
            <a:extLst>
              <a:ext uri="{FF2B5EF4-FFF2-40B4-BE49-F238E27FC236}">
                <a16:creationId xmlns:a16="http://schemas.microsoft.com/office/drawing/2014/main" id="{E6C57343-B98C-4BAD-98FB-8CC7D1550735}"/>
              </a:ext>
            </a:extLst>
          </p:cNvPr>
          <p:cNvSpPr/>
          <p:nvPr/>
        </p:nvSpPr>
        <p:spPr>
          <a:xfrm>
            <a:off x="6245877" y="2669000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prstClr val="white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9" name="Rounded Rectangle 65">
            <a:extLst>
              <a:ext uri="{FF2B5EF4-FFF2-40B4-BE49-F238E27FC236}">
                <a16:creationId xmlns:a16="http://schemas.microsoft.com/office/drawing/2014/main" id="{63A22306-0EA3-41C5-9184-2AB032BE8B8D}"/>
              </a:ext>
            </a:extLst>
          </p:cNvPr>
          <p:cNvSpPr/>
          <p:nvPr/>
        </p:nvSpPr>
        <p:spPr>
          <a:xfrm>
            <a:off x="2471585" y="2654705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Rounded Rectangle 66">
            <a:extLst>
              <a:ext uri="{FF2B5EF4-FFF2-40B4-BE49-F238E27FC236}">
                <a16:creationId xmlns:a16="http://schemas.microsoft.com/office/drawing/2014/main" id="{E87E9ABC-A272-43DD-8EC9-01EE4BE2BD52}"/>
              </a:ext>
            </a:extLst>
          </p:cNvPr>
          <p:cNvSpPr/>
          <p:nvPr/>
        </p:nvSpPr>
        <p:spPr>
          <a:xfrm>
            <a:off x="6245876" y="2667702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1" name="Rounded Rectangle 67">
            <a:extLst>
              <a:ext uri="{FF2B5EF4-FFF2-40B4-BE49-F238E27FC236}">
                <a16:creationId xmlns:a16="http://schemas.microsoft.com/office/drawing/2014/main" id="{98C72E95-F74A-4CEB-B657-E9DEBE443049}"/>
              </a:ext>
            </a:extLst>
          </p:cNvPr>
          <p:cNvSpPr/>
          <p:nvPr/>
        </p:nvSpPr>
        <p:spPr>
          <a:xfrm>
            <a:off x="4360384" y="2667702"/>
            <a:ext cx="646601" cy="645045"/>
          </a:xfrm>
          <a:prstGeom prst="roundRect">
            <a:avLst/>
          </a:prstGeom>
          <a:solidFill>
            <a:srgbClr val="C7EAFC"/>
          </a:solidFill>
          <a:ln w="12700" cap="flat" cmpd="sng" algn="ctr">
            <a:solidFill>
              <a:srgbClr val="C7EAF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3300" b="1" kern="0" dirty="0">
                <a:solidFill>
                  <a:srgbClr val="3B6BDD"/>
                </a:solidFill>
                <a:latin typeface="Calibri" panose="020F0502020204030204"/>
              </a:rPr>
              <a:t>&gt;</a:t>
            </a: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6D53ECAB-D013-4B91-A59C-D738615419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6" y="1364688"/>
            <a:ext cx="800573" cy="1077974"/>
          </a:xfrm>
          <a:prstGeom prst="rect">
            <a:avLst/>
          </a:prstGeom>
        </p:spPr>
      </p:pic>
      <p:pic>
        <p:nvPicPr>
          <p:cNvPr id="41" name="Picture 21">
            <a:extLst>
              <a:ext uri="{FF2B5EF4-FFF2-40B4-BE49-F238E27FC236}">
                <a16:creationId xmlns:a16="http://schemas.microsoft.com/office/drawing/2014/main" id="{F2B4431B-1114-4C05-AC5B-1097D103EF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6" y="1364688"/>
            <a:ext cx="800573" cy="1077974"/>
          </a:xfrm>
          <a:prstGeom prst="rect">
            <a:avLst/>
          </a:prstGeom>
        </p:spPr>
      </p:pic>
      <p:pic>
        <p:nvPicPr>
          <p:cNvPr id="42" name="Picture 22">
            <a:extLst>
              <a:ext uri="{FF2B5EF4-FFF2-40B4-BE49-F238E27FC236}">
                <a16:creationId xmlns:a16="http://schemas.microsoft.com/office/drawing/2014/main" id="{F8CE0481-6A6A-4641-9EA0-DCDE29150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51" y="1364687"/>
            <a:ext cx="800573" cy="1077974"/>
          </a:xfrm>
          <a:prstGeom prst="rect">
            <a:avLst/>
          </a:prstGeom>
        </p:spPr>
      </p:pic>
      <p:pic>
        <p:nvPicPr>
          <p:cNvPr id="43" name="Picture 23">
            <a:extLst>
              <a:ext uri="{FF2B5EF4-FFF2-40B4-BE49-F238E27FC236}">
                <a16:creationId xmlns:a16="http://schemas.microsoft.com/office/drawing/2014/main" id="{2C17BC10-9326-4F68-9139-9CA3869C74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12" y="1364687"/>
            <a:ext cx="800573" cy="1077974"/>
          </a:xfrm>
          <a:prstGeom prst="rect">
            <a:avLst/>
          </a:prstGeom>
        </p:spPr>
      </p:pic>
      <p:pic>
        <p:nvPicPr>
          <p:cNvPr id="44" name="Picture 28">
            <a:extLst>
              <a:ext uri="{FF2B5EF4-FFF2-40B4-BE49-F238E27FC236}">
                <a16:creationId xmlns:a16="http://schemas.microsoft.com/office/drawing/2014/main" id="{6152F986-FF75-4805-9399-6B1F036109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017" y="1364686"/>
            <a:ext cx="800573" cy="1077974"/>
          </a:xfrm>
          <a:prstGeom prst="rect">
            <a:avLst/>
          </a:prstGeom>
        </p:spPr>
      </p:pic>
      <p:pic>
        <p:nvPicPr>
          <p:cNvPr id="45" name="Picture 29">
            <a:extLst>
              <a:ext uri="{FF2B5EF4-FFF2-40B4-BE49-F238E27FC236}">
                <a16:creationId xmlns:a16="http://schemas.microsoft.com/office/drawing/2014/main" id="{660F7F4E-4C4C-4869-8336-DB1E8DC3E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73" y="1364687"/>
            <a:ext cx="800573" cy="1077974"/>
          </a:xfrm>
          <a:prstGeom prst="rect">
            <a:avLst/>
          </a:prstGeom>
        </p:spPr>
      </p:pic>
      <p:pic>
        <p:nvPicPr>
          <p:cNvPr id="46" name="Picture 30">
            <a:extLst>
              <a:ext uri="{FF2B5EF4-FFF2-40B4-BE49-F238E27FC236}">
                <a16:creationId xmlns:a16="http://schemas.microsoft.com/office/drawing/2014/main" id="{540C70A5-A531-4A3C-97B4-20FE6731CF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83" y="1364687"/>
            <a:ext cx="800573" cy="1077974"/>
          </a:xfrm>
          <a:prstGeom prst="rect">
            <a:avLst/>
          </a:prstGeom>
        </p:spPr>
      </p:pic>
      <p:pic>
        <p:nvPicPr>
          <p:cNvPr id="47" name="Picture 31">
            <a:extLst>
              <a:ext uri="{FF2B5EF4-FFF2-40B4-BE49-F238E27FC236}">
                <a16:creationId xmlns:a16="http://schemas.microsoft.com/office/drawing/2014/main" id="{A794E8DE-100E-4EEB-B005-9F34BFEE32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08" y="1364686"/>
            <a:ext cx="800573" cy="1077974"/>
          </a:xfrm>
          <a:prstGeom prst="rect">
            <a:avLst/>
          </a:prstGeom>
        </p:spPr>
      </p:pic>
      <p:pic>
        <p:nvPicPr>
          <p:cNvPr id="48" name="Picture 32">
            <a:extLst>
              <a:ext uri="{FF2B5EF4-FFF2-40B4-BE49-F238E27FC236}">
                <a16:creationId xmlns:a16="http://schemas.microsoft.com/office/drawing/2014/main" id="{FAB23DB6-2AC4-4B91-AB72-844D0FC6C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70" y="1364686"/>
            <a:ext cx="800573" cy="10779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359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39752" y="5704"/>
            <a:ext cx="4392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LỚN HƠN, DẤU &gt;</a:t>
            </a:r>
          </a:p>
        </p:txBody>
      </p:sp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29251" y="669925"/>
            <a:ext cx="6035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&gt; 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Hành trang số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471807" y="821280"/>
            <a:ext cx="31" cy="3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defTabSz="685800" latinLnBrk="0">
              <a:buClr>
                <a:srgbClr val="000000"/>
              </a:buClr>
            </a:pPr>
            <a:endParaRPr sz="1398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134" y="1086585"/>
            <a:ext cx="5925733" cy="2970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550F5B9-399F-4FAD-AE6C-ED65F9A43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3" y="216263"/>
            <a:ext cx="8375585" cy="156698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73572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08148" y="992897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AED0F69-6622-4D8D-877B-3A847AB5DE30}"/>
              </a:ext>
            </a:extLst>
          </p:cNvPr>
          <p:cNvSpPr txBox="1">
            <a:spLocks/>
          </p:cNvSpPr>
          <p:nvPr/>
        </p:nvSpPr>
        <p:spPr>
          <a:xfrm>
            <a:off x="3435858" y="382535"/>
            <a:ext cx="5143500" cy="123444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800">
              <a:spcBef>
                <a:spcPts val="750"/>
              </a:spcBef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4" name="Picture 1">
            <a:hlinkClick r:id="" action="ppaction://noaction"/>
            <a:extLst>
              <a:ext uri="{FF2B5EF4-FFF2-40B4-BE49-F238E27FC236}">
                <a16:creationId xmlns:a16="http://schemas.microsoft.com/office/drawing/2014/main" id="{EF5C913D-EF3C-4117-B356-EF73E4D7A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94"/>
          <a:stretch/>
        </p:blipFill>
        <p:spPr>
          <a:xfrm>
            <a:off x="418338" y="2149202"/>
            <a:ext cx="2688336" cy="2340773"/>
          </a:xfrm>
          <a:prstGeom prst="rect">
            <a:avLst/>
          </a:prstGeom>
        </p:spPr>
      </p:pic>
      <p:pic>
        <p:nvPicPr>
          <p:cNvPr id="5" name="Picture 5">
            <a:hlinkClick r:id="" action="ppaction://noaction"/>
            <a:extLst>
              <a:ext uri="{FF2B5EF4-FFF2-40B4-BE49-F238E27FC236}">
                <a16:creationId xmlns:a16="http://schemas.microsoft.com/office/drawing/2014/main" id="{CEB590DF-8BA3-4F12-AA79-9F02E8BB81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 t="-322" r="33534" b="322"/>
          <a:stretch/>
        </p:blipFill>
        <p:spPr>
          <a:xfrm>
            <a:off x="3260699" y="2149205"/>
            <a:ext cx="2688336" cy="2340768"/>
          </a:xfrm>
          <a:prstGeom prst="rect">
            <a:avLst/>
          </a:prstGeom>
        </p:spPr>
      </p:pic>
      <p:pic>
        <p:nvPicPr>
          <p:cNvPr id="6" name="Picture 6">
            <a:hlinkClick r:id="" action="ppaction://noaction"/>
            <a:extLst>
              <a:ext uri="{FF2B5EF4-FFF2-40B4-BE49-F238E27FC236}">
                <a16:creationId xmlns:a16="http://schemas.microsoft.com/office/drawing/2014/main" id="{452ADF0E-5C53-4292-8A7C-99CEE8D03B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8" r="-185"/>
          <a:stretch/>
        </p:blipFill>
        <p:spPr>
          <a:xfrm>
            <a:off x="6103061" y="2149238"/>
            <a:ext cx="2688336" cy="2340701"/>
          </a:xfrm>
          <a:prstGeom prst="rect">
            <a:avLst/>
          </a:prstGeom>
        </p:spPr>
      </p:pic>
      <p:pic>
        <p:nvPicPr>
          <p:cNvPr id="3" name="Picture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0E88AF-2177-4F37-9056-874677D2C4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03" y="268671"/>
            <a:ext cx="1762508" cy="881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7334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51266F5B-BA19-4391-AA4F-FBDFC80F91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93" y="221441"/>
            <a:ext cx="1624457" cy="812228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42EA1D49-401B-49B9-9369-C62FF32207E9}"/>
              </a:ext>
            </a:extLst>
          </p:cNvPr>
          <p:cNvSpPr/>
          <p:nvPr/>
        </p:nvSpPr>
        <p:spPr>
          <a:xfrm>
            <a:off x="2433193" y="370470"/>
            <a:ext cx="4862129" cy="4402561"/>
          </a:xfrm>
          <a:prstGeom prst="roundRect">
            <a:avLst/>
          </a:prstGeom>
          <a:solidFill>
            <a:srgbClr val="FBD3D2"/>
          </a:solidFill>
          <a:ln w="12700" cap="flat" cmpd="sng" algn="ctr">
            <a:solidFill>
              <a:srgbClr val="FBD3D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endParaRPr lang="en-GB" sz="1350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543D3B06-C80C-4C37-B3B7-D63A8AD716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641" y="680710"/>
            <a:ext cx="4259192" cy="24102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35AC9F-481D-469A-9DD4-7DEBE7741E62}"/>
              </a:ext>
            </a:extLst>
          </p:cNvPr>
          <p:cNvSpPr/>
          <p:nvPr/>
        </p:nvSpPr>
        <p:spPr>
          <a:xfrm>
            <a:off x="3358478" y="3456523"/>
            <a:ext cx="682837" cy="59003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94F2F39-5E0E-4813-8EC0-6DE491F28717}"/>
              </a:ext>
            </a:extLst>
          </p:cNvPr>
          <p:cNvSpPr/>
          <p:nvPr/>
        </p:nvSpPr>
        <p:spPr>
          <a:xfrm>
            <a:off x="4997986" y="3456523"/>
            <a:ext cx="682837" cy="590034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342900" latinLnBrk="0">
              <a:defRPr/>
            </a:pPr>
            <a:r>
              <a:rPr lang="en-GB" sz="2700" b="1" kern="0" dirty="0">
                <a:solidFill>
                  <a:srgbClr val="3B6BDD"/>
                </a:solidFill>
                <a:latin typeface="Calibri" panose="020F0502020204030204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40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-0.24466 -0.4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-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89D794F-7B6C-4B1B-9492-FB229D6F1D1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cument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4 - SO SÁNH SỐ (T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A1554D-A43F-454F-B9B0-0009E9C7E35C}:27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E7254F-4D87-451F-9DC3-F63B999AE0F3}:2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4535D5-FDE9-4DAF-897F-00DFCF3979EE}:27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090120-3699-4606-BA9A-D298FA8294FA}:2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E4499C-5F30-40D9-BB43-EE6EF9293E42}:2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6AE531-14BB-4B61-BC52-D6DCC1378BDC}:2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FDABD9-5394-416E-A284-DEFC4E084AA4}:28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24DEDF-5DE9-418D-B42A-5A91040F205B}:2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38054A-34DF-4C6A-9BC8-8853B0535B57}:30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A8D74C-5441-49AC-BEC6-15CEB9C77814}:30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0DA648-6840-408D-B923-CCF4A9803A37}:28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15C025-B188-4958-8F09-BDD562231423}:116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2EEEFA-5753-46A7-B7ED-1419BA1A9AB9}:27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19B472-060B-48CD-A66B-DEBF1FEFB63C}:2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EDB7B8-4453-4357-91CD-607FCA69F3B3}:27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0850EB-3425-4B23-9CA4-A726D2F8A363}:27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6360A3-1EC2-453E-9B8C-A89356C2361D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A321C2-04E6-4FEA-B9AB-9E3162B981BB}:64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B675D1-A2C7-426D-9014-F93462A478E7}:275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297</Words>
  <Application>Microsoft Office PowerPoint</Application>
  <PresentationFormat>On-screen Show (16:9)</PresentationFormat>
  <Paragraphs>129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.TMC-Ong Do</vt:lpstr>
      <vt:lpstr>Arial</vt:lpstr>
      <vt:lpstr>Arial Rounded</vt:lpstr>
      <vt:lpstr>Bebas Neue</vt:lpstr>
      <vt:lpstr>Calibri</vt:lpstr>
      <vt:lpstr>Calibri Light</vt:lpstr>
      <vt:lpstr>Fredoka One</vt:lpstr>
      <vt:lpstr>Lato Heavy</vt:lpstr>
      <vt:lpstr>Neucha</vt:lpstr>
      <vt:lpstr>Tahoma</vt:lpstr>
      <vt:lpstr>Times New Roman</vt:lpstr>
      <vt:lpstr>Custom Design</vt:lpstr>
      <vt:lpstr>Office 主题</vt:lpstr>
      <vt:lpstr>Default Design</vt:lpstr>
      <vt:lpstr>3_Office Theme</vt:lpstr>
      <vt:lpstr>6_Office Theme</vt:lpstr>
      <vt:lpstr>Children's Day in Brazil by Slidesgo</vt:lpstr>
      <vt:lpstr>1_Children's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4 - SO SÁNH SỐ (T1)</dc:title>
  <dc:creator>Registered User</dc:creator>
  <cp:lastModifiedBy>Admin</cp:lastModifiedBy>
  <cp:revision>164</cp:revision>
  <dcterms:created xsi:type="dcterms:W3CDTF">2014-04-01T16:27:00Z</dcterms:created>
  <dcterms:modified xsi:type="dcterms:W3CDTF">2025-10-08T14:41:53Z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