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64" r:id="rId2"/>
    <p:sldMasterId id="2147483716" r:id="rId3"/>
    <p:sldMasterId id="2147483731" r:id="rId4"/>
  </p:sldMasterIdLst>
  <p:notesMasterIdLst>
    <p:notesMasterId r:id="rId25"/>
  </p:notesMasterIdLst>
  <p:sldIdLst>
    <p:sldId id="273" r:id="rId5"/>
    <p:sldId id="308" r:id="rId6"/>
    <p:sldId id="256" r:id="rId7"/>
    <p:sldId id="258" r:id="rId8"/>
    <p:sldId id="320" r:id="rId9"/>
    <p:sldId id="321" r:id="rId10"/>
    <p:sldId id="319" r:id="rId11"/>
    <p:sldId id="322" r:id="rId12"/>
    <p:sldId id="324" r:id="rId13"/>
    <p:sldId id="327" r:id="rId14"/>
    <p:sldId id="325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05" r:id="rId23"/>
    <p:sldId id="336" r:id="rId24"/>
  </p:sldIdLst>
  <p:sldSz cx="9144000" cy="5143500" type="screen16x9"/>
  <p:notesSz cx="6858000" cy="9144000"/>
  <p:custDataLst>
    <p:tags r:id="rId26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06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558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78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cỏ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04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>
                <a:latin typeface=".TMC-Ong Do" pitchFamily="2" charset="0"/>
              </a:rPr>
              <a:t>Gv LINH ĐỘNG ĐƯA RA TÌNH HUỐNG THỰC TẾ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>
              <a:latin typeface=".TMC-Ong D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sz="1100">
                <a:latin typeface=".TMC-Ong Do" pitchFamily="2" charset="0"/>
              </a:rPr>
              <a:t>Kho ppt Phan Linh_0916.604.268</a:t>
            </a:r>
          </a:p>
          <a:p>
            <a:r>
              <a:rPr lang="vi-VN" b="0"/>
              <a:t>Tác</a:t>
            </a:r>
            <a:r>
              <a:rPr lang="vi-VN" b="0" baseline="0"/>
              <a:t> giả bộ ppt Toán + TV SGK mới: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vi-V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6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11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78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20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25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72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798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678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20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6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8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8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4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5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8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03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0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0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5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3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22" y="620695"/>
            <a:ext cx="6255756" cy="33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90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40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629" y="1"/>
            <a:ext cx="1106471" cy="1106471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101" y="3179719"/>
            <a:ext cx="1864900" cy="1963781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44" y="87296"/>
            <a:ext cx="2489011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8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444013" y="2750361"/>
            <a:ext cx="4255975" cy="2215718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5483144" y="-238648"/>
            <a:ext cx="1103708" cy="547936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2" name="Google Shape;12;p2"/>
          <p:cNvSpPr/>
          <p:nvPr/>
        </p:nvSpPr>
        <p:spPr>
          <a:xfrm>
            <a:off x="2571550" y="-242025"/>
            <a:ext cx="842578" cy="547962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3" name="Google Shape;13;p2"/>
          <p:cNvSpPr/>
          <p:nvPr/>
        </p:nvSpPr>
        <p:spPr>
          <a:xfrm>
            <a:off x="8655868" y="221051"/>
            <a:ext cx="842810" cy="547947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170" y="3725988"/>
            <a:ext cx="626809" cy="1269508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4142" y="4168943"/>
            <a:ext cx="441902" cy="922744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2985" y="4303689"/>
            <a:ext cx="10009970" cy="853912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651" y="221051"/>
            <a:ext cx="8582700" cy="3860375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289" y="305950"/>
            <a:ext cx="8571425" cy="319365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364132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8017325" y="2189708"/>
            <a:ext cx="808608" cy="2351285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8534459" y="3845247"/>
            <a:ext cx="466028" cy="941118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456707" y="4358322"/>
            <a:ext cx="2626087" cy="786634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6650321" y="4445080"/>
            <a:ext cx="2950388" cy="699877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56" name="Google Shape;156;p3"/>
          <p:cNvSpPr/>
          <p:nvPr/>
        </p:nvSpPr>
        <p:spPr>
          <a:xfrm>
            <a:off x="1562771" y="4664986"/>
            <a:ext cx="2019647" cy="47997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7171151" y="3943931"/>
            <a:ext cx="527104" cy="1024806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8825925" y="1270276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5" name="Google Shape;175;p3"/>
          <p:cNvSpPr/>
          <p:nvPr/>
        </p:nvSpPr>
        <p:spPr>
          <a:xfrm flipH="1">
            <a:off x="3479967" y="-218037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6" name="Google Shape;176;p3"/>
          <p:cNvSpPr/>
          <p:nvPr/>
        </p:nvSpPr>
        <p:spPr>
          <a:xfrm>
            <a:off x="6152821" y="-218050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483894" y="296150"/>
            <a:ext cx="8176213" cy="3236325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495814" y="193076"/>
            <a:ext cx="7771375" cy="2653625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3193387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7756814" y="3802875"/>
            <a:ext cx="2241425" cy="1396600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260199" y="314551"/>
            <a:ext cx="905375" cy="449900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159688" y="1098876"/>
            <a:ext cx="429900" cy="2244775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8593263" y="400651"/>
            <a:ext cx="391050" cy="3020750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1732847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8639825" y="-219562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16" name="Google Shape;1716;p29"/>
          <p:cNvSpPr/>
          <p:nvPr/>
        </p:nvSpPr>
        <p:spPr>
          <a:xfrm>
            <a:off x="-400800" y="539500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8526378" y="849012"/>
            <a:ext cx="429900" cy="3082975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187723" y="324451"/>
            <a:ext cx="551248" cy="3935150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861534" y="4551286"/>
            <a:ext cx="10867067" cy="592207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701388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2325" y="3270608"/>
            <a:ext cx="543350" cy="1459197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29525" y="3854776"/>
            <a:ext cx="523725" cy="964425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24" y="1733439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7" name="Google Shape;1887;p32"/>
          <p:cNvSpPr/>
          <p:nvPr/>
        </p:nvSpPr>
        <p:spPr>
          <a:xfrm>
            <a:off x="8654025" y="539501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8" name="Google Shape;1888;p32"/>
          <p:cNvSpPr/>
          <p:nvPr/>
        </p:nvSpPr>
        <p:spPr>
          <a:xfrm>
            <a:off x="7034748" y="4611813"/>
            <a:ext cx="2241425" cy="531700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9" name="Google Shape;1889;p32"/>
          <p:cNvSpPr/>
          <p:nvPr/>
        </p:nvSpPr>
        <p:spPr>
          <a:xfrm>
            <a:off x="-329451" y="4689398"/>
            <a:ext cx="1910787" cy="45413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90" name="Google Shape;1890;p32"/>
          <p:cNvSpPr/>
          <p:nvPr/>
        </p:nvSpPr>
        <p:spPr>
          <a:xfrm>
            <a:off x="8016363" y="4611801"/>
            <a:ext cx="2240802" cy="531716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6079" y="1705672"/>
            <a:ext cx="477513" cy="852888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410" y="320426"/>
            <a:ext cx="454405" cy="3568243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3313574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899" y="199175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664" y="4819729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1139" y="4539603"/>
            <a:ext cx="2032575" cy="60885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712" y="4668479"/>
            <a:ext cx="2022750" cy="47997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566" y="1707490"/>
            <a:ext cx="251372" cy="1777925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1339" y="2151946"/>
            <a:ext cx="284097" cy="1559783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0323" y="199163"/>
            <a:ext cx="733199" cy="996033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987907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714850" y="347259"/>
            <a:ext cx="77142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714850" y="1707152"/>
            <a:ext cx="3869400" cy="28098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714850" y="1083463"/>
            <a:ext cx="38694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4559650" y="1083463"/>
            <a:ext cx="38694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276890" y="-3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2" name="Google Shape;492;p25"/>
          <p:cNvSpPr/>
          <p:nvPr/>
        </p:nvSpPr>
        <p:spPr>
          <a:xfrm>
            <a:off x="8606446" y="4025408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3" name="Google Shape;493;p25"/>
          <p:cNvSpPr/>
          <p:nvPr/>
        </p:nvSpPr>
        <p:spPr>
          <a:xfrm>
            <a:off x="73775" y="96828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4" name="Google Shape;494;p25"/>
          <p:cNvSpPr/>
          <p:nvPr/>
        </p:nvSpPr>
        <p:spPr>
          <a:xfrm>
            <a:off x="8575549" y="4794583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5" name="Google Shape;495;p25"/>
          <p:cNvSpPr/>
          <p:nvPr/>
        </p:nvSpPr>
        <p:spPr>
          <a:xfrm>
            <a:off x="-285775" y="4141792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6" name="Google Shape;496;p25"/>
          <p:cNvSpPr/>
          <p:nvPr/>
        </p:nvSpPr>
        <p:spPr>
          <a:xfrm>
            <a:off x="8358654" y="448453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7" name="Google Shape;497;p25"/>
          <p:cNvSpPr/>
          <p:nvPr/>
        </p:nvSpPr>
        <p:spPr>
          <a:xfrm>
            <a:off x="-475861" y="3617320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8" name="Google Shape;498;p25"/>
          <p:cNvSpPr/>
          <p:nvPr/>
        </p:nvSpPr>
        <p:spPr>
          <a:xfrm>
            <a:off x="94032" y="4804795"/>
            <a:ext cx="284063" cy="270554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</p:spTree>
    <p:extLst>
      <p:ext uri="{BB962C8B-B14F-4D97-AF65-F5344CB8AC3E}">
        <p14:creationId xmlns:p14="http://schemas.microsoft.com/office/powerpoint/2010/main" val="77173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767753" y="219501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720000" y="1015738"/>
            <a:ext cx="77040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47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2391900" y="2225138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2391900" y="2920463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323900" y="3911075"/>
            <a:ext cx="21528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5667300" y="3911075"/>
            <a:ext cx="21528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2391900" y="1853669"/>
            <a:ext cx="43602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69969" y="1618083"/>
            <a:ext cx="989639" cy="1088197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8690495" y="1022703"/>
            <a:ext cx="55479" cy="15796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2" name="Google Shape;1652;p32"/>
          <p:cNvSpPr/>
          <p:nvPr/>
        </p:nvSpPr>
        <p:spPr>
          <a:xfrm>
            <a:off x="8600966" y="1673838"/>
            <a:ext cx="260354" cy="278635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3" name="Google Shape;1653;p32"/>
          <p:cNvSpPr/>
          <p:nvPr/>
        </p:nvSpPr>
        <p:spPr>
          <a:xfrm>
            <a:off x="7496477" y="801066"/>
            <a:ext cx="1009190" cy="457912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19340" y="419841"/>
            <a:ext cx="1468069" cy="1037357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1784446" y="563798"/>
            <a:ext cx="231358" cy="222881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06111" y="278866"/>
            <a:ext cx="231358" cy="223875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253388" y="3060028"/>
            <a:ext cx="231358" cy="22368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424214" y="3638147"/>
            <a:ext cx="236384" cy="220395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163960" y="4183095"/>
            <a:ext cx="683278" cy="667234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046961" y="4541131"/>
            <a:ext cx="230723" cy="223820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1608360" y="4631539"/>
            <a:ext cx="367500" cy="345795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250780" y="4712250"/>
            <a:ext cx="230723" cy="223682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7029112" y="4480148"/>
            <a:ext cx="370649" cy="345795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7634691" y="4486288"/>
            <a:ext cx="238925" cy="222411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992647" y="3903151"/>
            <a:ext cx="1031310" cy="832427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8756025" y="3368901"/>
            <a:ext cx="236412" cy="221776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8304713" y="2385475"/>
            <a:ext cx="551582" cy="670962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8541097" y="1507622"/>
            <a:ext cx="504278" cy="566328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8793223" y="1170443"/>
            <a:ext cx="230723" cy="224814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8309767" y="305404"/>
            <a:ext cx="637907" cy="747593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7913299" y="379440"/>
            <a:ext cx="236384" cy="222025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6718204" y="413186"/>
            <a:ext cx="808733" cy="473818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047409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050" y="1082425"/>
            <a:ext cx="51999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1900" y="2489591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1900" y="3368138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1900" y="1920344"/>
            <a:ext cx="43602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88927" y="1969982"/>
            <a:ext cx="405351" cy="606099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098438" y="3154085"/>
            <a:ext cx="627710" cy="58245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4722" y="856853"/>
            <a:ext cx="446690" cy="626723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323" y="1820868"/>
            <a:ext cx="437843" cy="933672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78831" y="258698"/>
            <a:ext cx="430968" cy="415000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19957" y="709243"/>
            <a:ext cx="123002" cy="147602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533" y="3036468"/>
            <a:ext cx="459484" cy="466667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4428" y="4376127"/>
            <a:ext cx="434884" cy="503752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79904" y="287022"/>
            <a:ext cx="864804" cy="358370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195" y="836432"/>
            <a:ext cx="253864" cy="410283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543" y="340254"/>
            <a:ext cx="279451" cy="398476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104" y="1033725"/>
            <a:ext cx="242027" cy="368974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395" y="3948301"/>
            <a:ext cx="929757" cy="909504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59140" y="676788"/>
            <a:ext cx="208610" cy="212525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3" name="Google Shape;783;p19"/>
          <p:cNvSpPr/>
          <p:nvPr/>
        </p:nvSpPr>
        <p:spPr>
          <a:xfrm>
            <a:off x="1639371" y="4704539"/>
            <a:ext cx="212556" cy="21351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4" name="Google Shape;784;p19"/>
          <p:cNvSpPr/>
          <p:nvPr/>
        </p:nvSpPr>
        <p:spPr>
          <a:xfrm>
            <a:off x="8412312" y="1326502"/>
            <a:ext cx="274519" cy="27945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5" name="Google Shape;785;p19"/>
          <p:cNvSpPr/>
          <p:nvPr/>
        </p:nvSpPr>
        <p:spPr>
          <a:xfrm>
            <a:off x="935221" y="438151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6" name="Google Shape;786;p19"/>
          <p:cNvSpPr/>
          <p:nvPr/>
        </p:nvSpPr>
        <p:spPr>
          <a:xfrm>
            <a:off x="7151683" y="3583852"/>
            <a:ext cx="1992320" cy="1498001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7" name="Google Shape;787;p19"/>
          <p:cNvSpPr/>
          <p:nvPr/>
        </p:nvSpPr>
        <p:spPr>
          <a:xfrm>
            <a:off x="1768894" y="124726"/>
            <a:ext cx="688717" cy="598208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8" name="Google Shape;788;p19"/>
          <p:cNvSpPr/>
          <p:nvPr/>
        </p:nvSpPr>
        <p:spPr>
          <a:xfrm>
            <a:off x="263400" y="3616986"/>
            <a:ext cx="917950" cy="217457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89543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6750" y="13676"/>
            <a:ext cx="6797350" cy="2353600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125"/>
            <a:ext cx="9143735" cy="4045960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8" name="Google Shape;1618;p30"/>
          <p:cNvSpPr/>
          <p:nvPr/>
        </p:nvSpPr>
        <p:spPr>
          <a:xfrm>
            <a:off x="0" y="1161751"/>
            <a:ext cx="9143735" cy="399835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4951" y="1882525"/>
            <a:ext cx="49341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1900" y="2806163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1900" y="3634858"/>
            <a:ext cx="4360200" cy="84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25"/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4938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714535" y="489929"/>
            <a:ext cx="7702201" cy="4163645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720000" y="858281"/>
            <a:ext cx="77040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2391900" y="2010531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75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2391900" y="3067806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7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022275" y="3906019"/>
            <a:ext cx="14904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5703626" y="3906019"/>
            <a:ext cx="14943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163751" y="1620019"/>
            <a:ext cx="48165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57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3993909" y="2763019"/>
            <a:ext cx="10959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04576" y="329951"/>
            <a:ext cx="1238325" cy="1990575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7441976" y="302575"/>
            <a:ext cx="1581725" cy="163545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04546" y="3758962"/>
            <a:ext cx="588479" cy="112941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8092345" y="4264807"/>
            <a:ext cx="1083379" cy="491227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43515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7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0D0042C-8234-3B64-75B9-AFD4546BF24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731" y="242888"/>
            <a:ext cx="1064418" cy="10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05" r:id="rId15"/>
    <p:sldLayoutId id="2147483707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1833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2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slide" Target="slide9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slide" Target="slide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7.xml"/><Relationship Id="rId7" Type="http://schemas.openxmlformats.org/officeDocument/2006/relationships/slide" Target="slide10.xml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5.xml"/><Relationship Id="rId6" Type="http://schemas.openxmlformats.org/officeDocument/2006/relationships/image" Target="../media/image26.png"/><Relationship Id="rId5" Type="http://schemas.openxmlformats.org/officeDocument/2006/relationships/slide" Target="slide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6.xml"/><Relationship Id="rId6" Type="http://schemas.openxmlformats.org/officeDocument/2006/relationships/image" Target="../media/image27.png"/><Relationship Id="rId5" Type="http://schemas.openxmlformats.org/officeDocument/2006/relationships/slide" Target="slide10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7.xml"/><Relationship Id="rId6" Type="http://schemas.openxmlformats.org/officeDocument/2006/relationships/image" Target="../media/image28.png"/><Relationship Id="rId5" Type="http://schemas.openxmlformats.org/officeDocument/2006/relationships/slide" Target="slide1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8.xml"/><Relationship Id="rId6" Type="http://schemas.openxmlformats.org/officeDocument/2006/relationships/image" Target="../media/image29.png"/><Relationship Id="rId5" Type="http://schemas.openxmlformats.org/officeDocument/2006/relationships/slide" Target="slide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0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notesSlide" Target="../notesSlides/notesSlide2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slide" Target="slide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626" y="2571750"/>
            <a:ext cx="5785834" cy="10849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995E8E52-33F2-4D8A-B6B6-D2EE746A5436}"/>
              </a:ext>
            </a:extLst>
          </p:cNvPr>
          <p:cNvSpPr/>
          <p:nvPr/>
        </p:nvSpPr>
        <p:spPr>
          <a:xfrm>
            <a:off x="2763751" y="1231202"/>
            <a:ext cx="3616498" cy="3561424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E1A758-2750-4821-AA0B-4485B1121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99" y="1736951"/>
            <a:ext cx="3168029" cy="17927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45F8536-B7BF-4CF6-99E0-4DA5A79EA07A}"/>
              </a:ext>
            </a:extLst>
          </p:cNvPr>
          <p:cNvSpPr/>
          <p:nvPr/>
        </p:nvSpPr>
        <p:spPr>
          <a:xfrm>
            <a:off x="3797677" y="3738205"/>
            <a:ext cx="507902" cy="47730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531368-F6CF-4BB9-BC8B-AA9DEB34F139}"/>
              </a:ext>
            </a:extLst>
          </p:cNvPr>
          <p:cNvSpPr/>
          <p:nvPr/>
        </p:nvSpPr>
        <p:spPr>
          <a:xfrm>
            <a:off x="4750863" y="3738205"/>
            <a:ext cx="507902" cy="47730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518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08398 -0.292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8BB59966-A7AC-49CE-8ECC-A360F721C9BB}"/>
              </a:ext>
            </a:extLst>
          </p:cNvPr>
          <p:cNvSpPr/>
          <p:nvPr/>
        </p:nvSpPr>
        <p:spPr>
          <a:xfrm>
            <a:off x="2703322" y="1209612"/>
            <a:ext cx="3652212" cy="3596594"/>
          </a:xfrm>
          <a:prstGeom prst="roundRect">
            <a:avLst/>
          </a:prstGeom>
          <a:solidFill>
            <a:srgbClr val="FAD5E5"/>
          </a:solidFill>
          <a:ln>
            <a:solidFill>
              <a:srgbClr val="FAD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DE1FD8-2081-4F7F-AF76-7779D192E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70" y="1732826"/>
            <a:ext cx="3199313" cy="18104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657294-6183-454D-A9CE-39D3270FC0CA}"/>
              </a:ext>
            </a:extLst>
          </p:cNvPr>
          <p:cNvSpPr/>
          <p:nvPr/>
        </p:nvSpPr>
        <p:spPr>
          <a:xfrm>
            <a:off x="3839095" y="3747073"/>
            <a:ext cx="512918" cy="48201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A40EA7-6F4C-4A0B-960C-4E257E69B502}"/>
              </a:ext>
            </a:extLst>
          </p:cNvPr>
          <p:cNvSpPr/>
          <p:nvPr/>
        </p:nvSpPr>
        <p:spPr>
          <a:xfrm>
            <a:off x="4764381" y="3747073"/>
            <a:ext cx="512918" cy="48201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443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18047 -0.29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E01897C9-99EA-4E12-95C0-18FEB22549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0"/>
          <a:stretch/>
        </p:blipFill>
        <p:spPr>
          <a:xfrm>
            <a:off x="455860" y="1455678"/>
            <a:ext cx="2607260" cy="2291399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ED78718F-5137-4229-8018-E02D09449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0" r="33525"/>
          <a:stretch/>
        </p:blipFill>
        <p:spPr>
          <a:xfrm>
            <a:off x="3211246" y="1432416"/>
            <a:ext cx="2673943" cy="2314661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C522470C-C6B1-4519-8A3F-302F3DE4DA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3"/>
          <a:stretch/>
        </p:blipFill>
        <p:spPr>
          <a:xfrm>
            <a:off x="6033315" y="1396424"/>
            <a:ext cx="2686536" cy="2350653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5FCE9C-5FDE-42BB-A394-D7A0B13FBA93}"/>
              </a:ext>
            </a:extLst>
          </p:cNvPr>
          <p:cNvSpPr/>
          <p:nvPr/>
        </p:nvSpPr>
        <p:spPr>
          <a:xfrm flipH="1">
            <a:off x="4837709" y="2244765"/>
            <a:ext cx="526469" cy="762608"/>
          </a:xfrm>
          <a:custGeom>
            <a:avLst/>
            <a:gdLst>
              <a:gd name="connsiteX0" fmla="*/ 104001 w 1667170"/>
              <a:gd name="connsiteY0" fmla="*/ 0 h 1162879"/>
              <a:gd name="connsiteX1" fmla="*/ 143757 w 1667170"/>
              <a:gd name="connsiteY1" fmla="*/ 467139 h 1162879"/>
              <a:gd name="connsiteX2" fmla="*/ 1495479 w 1667170"/>
              <a:gd name="connsiteY2" fmla="*/ 685800 h 1162879"/>
              <a:gd name="connsiteX3" fmla="*/ 1604810 w 1667170"/>
              <a:gd name="connsiteY3" fmla="*/ 1162879 h 1162879"/>
              <a:gd name="connsiteX0" fmla="*/ 38058 w 1819454"/>
              <a:gd name="connsiteY0" fmla="*/ 0 h 1181929"/>
              <a:gd name="connsiteX1" fmla="*/ 296041 w 1819454"/>
              <a:gd name="connsiteY1" fmla="*/ 486189 h 1181929"/>
              <a:gd name="connsiteX2" fmla="*/ 1647763 w 1819454"/>
              <a:gd name="connsiteY2" fmla="*/ 704850 h 1181929"/>
              <a:gd name="connsiteX3" fmla="*/ 1757094 w 1819454"/>
              <a:gd name="connsiteY3" fmla="*/ 1181929 h 1181929"/>
              <a:gd name="connsiteX0" fmla="*/ 774 w 1782170"/>
              <a:gd name="connsiteY0" fmla="*/ 0 h 1181929"/>
              <a:gd name="connsiteX1" fmla="*/ 258757 w 1782170"/>
              <a:gd name="connsiteY1" fmla="*/ 486189 h 1181929"/>
              <a:gd name="connsiteX2" fmla="*/ 1610479 w 1782170"/>
              <a:gd name="connsiteY2" fmla="*/ 704850 h 1181929"/>
              <a:gd name="connsiteX3" fmla="*/ 1719810 w 1782170"/>
              <a:gd name="connsiteY3" fmla="*/ 1181929 h 1181929"/>
              <a:gd name="connsiteX0" fmla="*/ 774 w 1774137"/>
              <a:gd name="connsiteY0" fmla="*/ 0 h 1181929"/>
              <a:gd name="connsiteX1" fmla="*/ 258757 w 1774137"/>
              <a:gd name="connsiteY1" fmla="*/ 486189 h 1181929"/>
              <a:gd name="connsiteX2" fmla="*/ 1610479 w 1774137"/>
              <a:gd name="connsiteY2" fmla="*/ 704850 h 1181929"/>
              <a:gd name="connsiteX3" fmla="*/ 1719810 w 1774137"/>
              <a:gd name="connsiteY3" fmla="*/ 1181929 h 1181929"/>
              <a:gd name="connsiteX0" fmla="*/ 295 w 1735543"/>
              <a:gd name="connsiteY0" fmla="*/ 0 h 1181929"/>
              <a:gd name="connsiteX1" fmla="*/ 258278 w 1735543"/>
              <a:gd name="connsiteY1" fmla="*/ 486189 h 1181929"/>
              <a:gd name="connsiteX2" fmla="*/ 1476154 w 1735543"/>
              <a:gd name="connsiteY2" fmla="*/ 659607 h 1181929"/>
              <a:gd name="connsiteX3" fmla="*/ 1719331 w 1735543"/>
              <a:gd name="connsiteY3" fmla="*/ 1181929 h 1181929"/>
              <a:gd name="connsiteX0" fmla="*/ 295 w 1738088"/>
              <a:gd name="connsiteY0" fmla="*/ 0 h 1122397"/>
              <a:gd name="connsiteX1" fmla="*/ 258278 w 1738088"/>
              <a:gd name="connsiteY1" fmla="*/ 486189 h 1122397"/>
              <a:gd name="connsiteX2" fmla="*/ 1476154 w 1738088"/>
              <a:gd name="connsiteY2" fmla="*/ 659607 h 1122397"/>
              <a:gd name="connsiteX3" fmla="*/ 1722240 w 1738088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30277"/>
              <a:gd name="connsiteY0" fmla="*/ 0 h 1122397"/>
              <a:gd name="connsiteX1" fmla="*/ 258278 w 1730277"/>
              <a:gd name="connsiteY1" fmla="*/ 486189 h 1122397"/>
              <a:gd name="connsiteX2" fmla="*/ 1476154 w 1730277"/>
              <a:gd name="connsiteY2" fmla="*/ 659607 h 1122397"/>
              <a:gd name="connsiteX3" fmla="*/ 1722240 w 1730277"/>
              <a:gd name="connsiteY3" fmla="*/ 1122397 h 1122397"/>
              <a:gd name="connsiteX0" fmla="*/ 295 w 1730276"/>
              <a:gd name="connsiteY0" fmla="*/ 0 h 1122397"/>
              <a:gd name="connsiteX1" fmla="*/ 258278 w 1730276"/>
              <a:gd name="connsiteY1" fmla="*/ 486189 h 1122397"/>
              <a:gd name="connsiteX2" fmla="*/ 1476154 w 1730276"/>
              <a:gd name="connsiteY2" fmla="*/ 659607 h 1122397"/>
              <a:gd name="connsiteX3" fmla="*/ 1722240 w 1730276"/>
              <a:gd name="connsiteY3" fmla="*/ 1122397 h 1122397"/>
              <a:gd name="connsiteX0" fmla="*/ 321 w 1731470"/>
              <a:gd name="connsiteY0" fmla="*/ 0 h 1122397"/>
              <a:gd name="connsiteX1" fmla="*/ 258304 w 1731470"/>
              <a:gd name="connsiteY1" fmla="*/ 486189 h 1122397"/>
              <a:gd name="connsiteX2" fmla="*/ 1490729 w 1731470"/>
              <a:gd name="connsiteY2" fmla="*/ 661988 h 1122397"/>
              <a:gd name="connsiteX3" fmla="*/ 1722266 w 1731470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9802" h="1122397">
                <a:moveTo>
                  <a:pt x="321" y="0"/>
                </a:moveTo>
                <a:cubicBezTo>
                  <a:pt x="-2648" y="224044"/>
                  <a:pt x="9903" y="375858"/>
                  <a:pt x="258304" y="486189"/>
                </a:cubicBezTo>
                <a:cubicBezTo>
                  <a:pt x="506705" y="596520"/>
                  <a:pt x="1226853" y="596037"/>
                  <a:pt x="1490729" y="661988"/>
                </a:cubicBezTo>
                <a:cubicBezTo>
                  <a:pt x="1684773" y="716033"/>
                  <a:pt x="1754438" y="839442"/>
                  <a:pt x="1722266" y="1122397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5EC04D-CC49-46E7-954C-8CC9F2D13A89}"/>
              </a:ext>
            </a:extLst>
          </p:cNvPr>
          <p:cNvSpPr/>
          <p:nvPr/>
        </p:nvSpPr>
        <p:spPr>
          <a:xfrm flipH="1">
            <a:off x="7137613" y="2193202"/>
            <a:ext cx="1003715" cy="842705"/>
          </a:xfrm>
          <a:custGeom>
            <a:avLst/>
            <a:gdLst>
              <a:gd name="connsiteX0" fmla="*/ 104001 w 1667170"/>
              <a:gd name="connsiteY0" fmla="*/ 0 h 1162879"/>
              <a:gd name="connsiteX1" fmla="*/ 143757 w 1667170"/>
              <a:gd name="connsiteY1" fmla="*/ 467139 h 1162879"/>
              <a:gd name="connsiteX2" fmla="*/ 1495479 w 1667170"/>
              <a:gd name="connsiteY2" fmla="*/ 685800 h 1162879"/>
              <a:gd name="connsiteX3" fmla="*/ 1604810 w 1667170"/>
              <a:gd name="connsiteY3" fmla="*/ 1162879 h 1162879"/>
              <a:gd name="connsiteX0" fmla="*/ 38058 w 1819454"/>
              <a:gd name="connsiteY0" fmla="*/ 0 h 1181929"/>
              <a:gd name="connsiteX1" fmla="*/ 296041 w 1819454"/>
              <a:gd name="connsiteY1" fmla="*/ 486189 h 1181929"/>
              <a:gd name="connsiteX2" fmla="*/ 1647763 w 1819454"/>
              <a:gd name="connsiteY2" fmla="*/ 704850 h 1181929"/>
              <a:gd name="connsiteX3" fmla="*/ 1757094 w 1819454"/>
              <a:gd name="connsiteY3" fmla="*/ 1181929 h 1181929"/>
              <a:gd name="connsiteX0" fmla="*/ 774 w 1782170"/>
              <a:gd name="connsiteY0" fmla="*/ 0 h 1181929"/>
              <a:gd name="connsiteX1" fmla="*/ 258757 w 1782170"/>
              <a:gd name="connsiteY1" fmla="*/ 486189 h 1181929"/>
              <a:gd name="connsiteX2" fmla="*/ 1610479 w 1782170"/>
              <a:gd name="connsiteY2" fmla="*/ 704850 h 1181929"/>
              <a:gd name="connsiteX3" fmla="*/ 1719810 w 1782170"/>
              <a:gd name="connsiteY3" fmla="*/ 1181929 h 1181929"/>
              <a:gd name="connsiteX0" fmla="*/ 774 w 1774137"/>
              <a:gd name="connsiteY0" fmla="*/ 0 h 1181929"/>
              <a:gd name="connsiteX1" fmla="*/ 258757 w 1774137"/>
              <a:gd name="connsiteY1" fmla="*/ 486189 h 1181929"/>
              <a:gd name="connsiteX2" fmla="*/ 1610479 w 1774137"/>
              <a:gd name="connsiteY2" fmla="*/ 704850 h 1181929"/>
              <a:gd name="connsiteX3" fmla="*/ 1719810 w 1774137"/>
              <a:gd name="connsiteY3" fmla="*/ 1181929 h 1181929"/>
              <a:gd name="connsiteX0" fmla="*/ 295 w 1735543"/>
              <a:gd name="connsiteY0" fmla="*/ 0 h 1181929"/>
              <a:gd name="connsiteX1" fmla="*/ 258278 w 1735543"/>
              <a:gd name="connsiteY1" fmla="*/ 486189 h 1181929"/>
              <a:gd name="connsiteX2" fmla="*/ 1476154 w 1735543"/>
              <a:gd name="connsiteY2" fmla="*/ 659607 h 1181929"/>
              <a:gd name="connsiteX3" fmla="*/ 1719331 w 1735543"/>
              <a:gd name="connsiteY3" fmla="*/ 1181929 h 1181929"/>
              <a:gd name="connsiteX0" fmla="*/ 295 w 1738088"/>
              <a:gd name="connsiteY0" fmla="*/ 0 h 1122397"/>
              <a:gd name="connsiteX1" fmla="*/ 258278 w 1738088"/>
              <a:gd name="connsiteY1" fmla="*/ 486189 h 1122397"/>
              <a:gd name="connsiteX2" fmla="*/ 1476154 w 1738088"/>
              <a:gd name="connsiteY2" fmla="*/ 659607 h 1122397"/>
              <a:gd name="connsiteX3" fmla="*/ 1722240 w 1738088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30277"/>
              <a:gd name="connsiteY0" fmla="*/ 0 h 1122397"/>
              <a:gd name="connsiteX1" fmla="*/ 258278 w 1730277"/>
              <a:gd name="connsiteY1" fmla="*/ 486189 h 1122397"/>
              <a:gd name="connsiteX2" fmla="*/ 1476154 w 1730277"/>
              <a:gd name="connsiteY2" fmla="*/ 659607 h 1122397"/>
              <a:gd name="connsiteX3" fmla="*/ 1722240 w 1730277"/>
              <a:gd name="connsiteY3" fmla="*/ 1122397 h 1122397"/>
              <a:gd name="connsiteX0" fmla="*/ 295 w 1730276"/>
              <a:gd name="connsiteY0" fmla="*/ 0 h 1122397"/>
              <a:gd name="connsiteX1" fmla="*/ 258278 w 1730276"/>
              <a:gd name="connsiteY1" fmla="*/ 486189 h 1122397"/>
              <a:gd name="connsiteX2" fmla="*/ 1476154 w 1730276"/>
              <a:gd name="connsiteY2" fmla="*/ 659607 h 1122397"/>
              <a:gd name="connsiteX3" fmla="*/ 1722240 w 1730276"/>
              <a:gd name="connsiteY3" fmla="*/ 1122397 h 1122397"/>
              <a:gd name="connsiteX0" fmla="*/ 321 w 1731470"/>
              <a:gd name="connsiteY0" fmla="*/ 0 h 1122397"/>
              <a:gd name="connsiteX1" fmla="*/ 258304 w 1731470"/>
              <a:gd name="connsiteY1" fmla="*/ 486189 h 1122397"/>
              <a:gd name="connsiteX2" fmla="*/ 1490729 w 1731470"/>
              <a:gd name="connsiteY2" fmla="*/ 661988 h 1122397"/>
              <a:gd name="connsiteX3" fmla="*/ 1722266 w 1731470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9802" h="1122397">
                <a:moveTo>
                  <a:pt x="321" y="0"/>
                </a:moveTo>
                <a:cubicBezTo>
                  <a:pt x="-2648" y="224044"/>
                  <a:pt x="9903" y="375858"/>
                  <a:pt x="258304" y="486189"/>
                </a:cubicBezTo>
                <a:cubicBezTo>
                  <a:pt x="506705" y="596520"/>
                  <a:pt x="1226853" y="596037"/>
                  <a:pt x="1490729" y="661988"/>
                </a:cubicBezTo>
                <a:cubicBezTo>
                  <a:pt x="1684773" y="716033"/>
                  <a:pt x="1754438" y="839442"/>
                  <a:pt x="1722266" y="1122397"/>
                </a:cubicBezTo>
              </a:path>
            </a:pathLst>
          </a:custGeom>
          <a:noFill/>
          <a:ln w="38100">
            <a:solidFill>
              <a:srgbClr val="198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276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752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1276912" y="1251114"/>
            <a:ext cx="2616776" cy="1728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DFE7F75-85B4-41FE-8F6D-66201D616389}"/>
              </a:ext>
            </a:extLst>
          </p:cNvPr>
          <p:cNvSpPr/>
          <p:nvPr/>
        </p:nvSpPr>
        <p:spPr>
          <a:xfrm>
            <a:off x="5252946" y="1251114"/>
            <a:ext cx="2616776" cy="1728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7CF65F88-786F-4F8F-976E-CD0358CE2018}"/>
              </a:ext>
            </a:extLst>
          </p:cNvPr>
          <p:cNvSpPr/>
          <p:nvPr/>
        </p:nvSpPr>
        <p:spPr>
          <a:xfrm>
            <a:off x="1276912" y="3171521"/>
            <a:ext cx="2616776" cy="1728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98816112-FBAE-43E9-A20C-F508063237F9}"/>
              </a:ext>
            </a:extLst>
          </p:cNvPr>
          <p:cNvSpPr/>
          <p:nvPr/>
        </p:nvSpPr>
        <p:spPr>
          <a:xfrm>
            <a:off x="5252946" y="3171521"/>
            <a:ext cx="2616776" cy="1728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F4D09960-638F-4AA9-930A-CFC7B32680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94" y="1460496"/>
            <a:ext cx="2499940" cy="1414695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79391316-827F-42F4-A23A-8ACEC340FD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17" y="1567823"/>
            <a:ext cx="2207906" cy="1249435"/>
          </a:xfrm>
          <a:prstGeom prst="rect">
            <a:avLst/>
          </a:prstGeom>
        </p:spPr>
      </p:pic>
      <p:pic>
        <p:nvPicPr>
          <p:cNvPr id="18" name="Picture 17">
            <a:hlinkClick r:id="rId9" action="ppaction://hlinksldjump"/>
            <a:extLst>
              <a:ext uri="{FF2B5EF4-FFF2-40B4-BE49-F238E27FC236}">
                <a16:creationId xmlns:a16="http://schemas.microsoft.com/office/drawing/2014/main" id="{3EC9C5F6-4F6F-4A6C-A0E0-924721B95B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94" y="3390759"/>
            <a:ext cx="2473839" cy="1399923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  <a:extLst>
              <a:ext uri="{FF2B5EF4-FFF2-40B4-BE49-F238E27FC236}">
                <a16:creationId xmlns:a16="http://schemas.microsoft.com/office/drawing/2014/main" id="{07EC5FFE-3D50-4E2C-A481-402B9E3EC9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88" y="3405847"/>
            <a:ext cx="2447177" cy="1384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605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752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2347211" y="1310490"/>
            <a:ext cx="4449578" cy="26944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F4D09960-638F-4AA9-930A-CFC7B32680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93" y="1535684"/>
            <a:ext cx="4250908" cy="2405553"/>
          </a:xfrm>
          <a:prstGeom prst="rect">
            <a:avLst/>
          </a:prstGeom>
        </p:spPr>
      </p:pic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A316B05-A720-4149-8A18-00B17B5CB62F}"/>
              </a:ext>
            </a:extLst>
          </p:cNvPr>
          <p:cNvSpPr/>
          <p:nvPr/>
        </p:nvSpPr>
        <p:spPr>
          <a:xfrm>
            <a:off x="3182740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94D641D-DE8D-49E0-8895-BEA0E3D08C46}"/>
              </a:ext>
            </a:extLst>
          </p:cNvPr>
          <p:cNvSpPr/>
          <p:nvPr/>
        </p:nvSpPr>
        <p:spPr>
          <a:xfrm>
            <a:off x="5243052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291435-7685-4D33-8D3B-572BCA72AD1A}"/>
              </a:ext>
            </a:extLst>
          </p:cNvPr>
          <p:cNvSpPr/>
          <p:nvPr/>
        </p:nvSpPr>
        <p:spPr>
          <a:xfrm>
            <a:off x="4212896" y="4147110"/>
            <a:ext cx="718208" cy="718208"/>
          </a:xfrm>
          <a:prstGeom prst="ellipse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AB5B0B-9B79-4B08-8547-0AC4F5EF1CD1}"/>
              </a:ext>
            </a:extLst>
          </p:cNvPr>
          <p:cNvSpPr/>
          <p:nvPr/>
        </p:nvSpPr>
        <p:spPr>
          <a:xfrm>
            <a:off x="3255286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34DF-76BB-4342-9CEC-2DC614D2950B}"/>
              </a:ext>
            </a:extLst>
          </p:cNvPr>
          <p:cNvSpPr/>
          <p:nvPr/>
        </p:nvSpPr>
        <p:spPr>
          <a:xfrm>
            <a:off x="4233265" y="4212409"/>
            <a:ext cx="645662" cy="591060"/>
          </a:xfrm>
          <a:prstGeom prst="ellipse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Calibri" panose="020F0502020204030204"/>
              </a:rPr>
              <a:t>&lt;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F85E97EB-304E-4252-AC25-5B3343925EA9}"/>
              </a:ext>
            </a:extLst>
          </p:cNvPr>
          <p:cNvSpPr/>
          <p:nvPr/>
        </p:nvSpPr>
        <p:spPr>
          <a:xfrm>
            <a:off x="5315598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93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752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2347211" y="1310490"/>
            <a:ext cx="4449578" cy="26944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A316B05-A720-4149-8A18-00B17B5CB62F}"/>
              </a:ext>
            </a:extLst>
          </p:cNvPr>
          <p:cNvSpPr/>
          <p:nvPr/>
        </p:nvSpPr>
        <p:spPr>
          <a:xfrm>
            <a:off x="3182740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94D641D-DE8D-49E0-8895-BEA0E3D08C46}"/>
              </a:ext>
            </a:extLst>
          </p:cNvPr>
          <p:cNvSpPr/>
          <p:nvPr/>
        </p:nvSpPr>
        <p:spPr>
          <a:xfrm>
            <a:off x="5243052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291435-7685-4D33-8D3B-572BCA72AD1A}"/>
              </a:ext>
            </a:extLst>
          </p:cNvPr>
          <p:cNvSpPr/>
          <p:nvPr/>
        </p:nvSpPr>
        <p:spPr>
          <a:xfrm>
            <a:off x="4212896" y="4147110"/>
            <a:ext cx="718208" cy="718208"/>
          </a:xfrm>
          <a:prstGeom prst="ellipse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AB5B0B-9B79-4B08-8547-0AC4F5EF1CD1}"/>
              </a:ext>
            </a:extLst>
          </p:cNvPr>
          <p:cNvSpPr/>
          <p:nvPr/>
        </p:nvSpPr>
        <p:spPr>
          <a:xfrm>
            <a:off x="3255286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34DF-76BB-4342-9CEC-2DC614D2950B}"/>
              </a:ext>
            </a:extLst>
          </p:cNvPr>
          <p:cNvSpPr/>
          <p:nvPr/>
        </p:nvSpPr>
        <p:spPr>
          <a:xfrm>
            <a:off x="4233265" y="4212409"/>
            <a:ext cx="645662" cy="591060"/>
          </a:xfrm>
          <a:prstGeom prst="ellipse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Calibri" panose="020F0502020204030204"/>
              </a:rPr>
              <a:t>&lt;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F85E97EB-304E-4252-AC25-5B3343925EA9}"/>
              </a:ext>
            </a:extLst>
          </p:cNvPr>
          <p:cNvSpPr/>
          <p:nvPr/>
        </p:nvSpPr>
        <p:spPr>
          <a:xfrm>
            <a:off x="5315598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13E8A631-C562-41F1-A4EC-A4042E55A3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99" y="1438049"/>
            <a:ext cx="4310593" cy="243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07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752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2347211" y="1310490"/>
            <a:ext cx="4449578" cy="26944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A316B05-A720-4149-8A18-00B17B5CB62F}"/>
              </a:ext>
            </a:extLst>
          </p:cNvPr>
          <p:cNvSpPr/>
          <p:nvPr/>
        </p:nvSpPr>
        <p:spPr>
          <a:xfrm>
            <a:off x="3182740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94D641D-DE8D-49E0-8895-BEA0E3D08C46}"/>
              </a:ext>
            </a:extLst>
          </p:cNvPr>
          <p:cNvSpPr/>
          <p:nvPr/>
        </p:nvSpPr>
        <p:spPr>
          <a:xfrm>
            <a:off x="5243052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291435-7685-4D33-8D3B-572BCA72AD1A}"/>
              </a:ext>
            </a:extLst>
          </p:cNvPr>
          <p:cNvSpPr/>
          <p:nvPr/>
        </p:nvSpPr>
        <p:spPr>
          <a:xfrm>
            <a:off x="4212896" y="4147110"/>
            <a:ext cx="718208" cy="718208"/>
          </a:xfrm>
          <a:prstGeom prst="ellipse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AB5B0B-9B79-4B08-8547-0AC4F5EF1CD1}"/>
              </a:ext>
            </a:extLst>
          </p:cNvPr>
          <p:cNvSpPr/>
          <p:nvPr/>
        </p:nvSpPr>
        <p:spPr>
          <a:xfrm>
            <a:off x="3255286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34DF-76BB-4342-9CEC-2DC614D2950B}"/>
              </a:ext>
            </a:extLst>
          </p:cNvPr>
          <p:cNvSpPr/>
          <p:nvPr/>
        </p:nvSpPr>
        <p:spPr>
          <a:xfrm>
            <a:off x="4233265" y="4212409"/>
            <a:ext cx="645662" cy="591060"/>
          </a:xfrm>
          <a:prstGeom prst="ellipse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Calibri" panose="020F0502020204030204"/>
              </a:rPr>
              <a:t>&lt;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F85E97EB-304E-4252-AC25-5B3343925EA9}"/>
              </a:ext>
            </a:extLst>
          </p:cNvPr>
          <p:cNvSpPr/>
          <p:nvPr/>
        </p:nvSpPr>
        <p:spPr>
          <a:xfrm>
            <a:off x="5315598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76AFAD4B-F0F8-4B61-AA6C-E69B6A28D8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10" y="1429092"/>
            <a:ext cx="4342253" cy="2457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9684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752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2347211" y="1310490"/>
            <a:ext cx="4449578" cy="26944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A316B05-A720-4149-8A18-00B17B5CB62F}"/>
              </a:ext>
            </a:extLst>
          </p:cNvPr>
          <p:cNvSpPr/>
          <p:nvPr/>
        </p:nvSpPr>
        <p:spPr>
          <a:xfrm>
            <a:off x="3182740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94D641D-DE8D-49E0-8895-BEA0E3D08C46}"/>
              </a:ext>
            </a:extLst>
          </p:cNvPr>
          <p:cNvSpPr/>
          <p:nvPr/>
        </p:nvSpPr>
        <p:spPr>
          <a:xfrm>
            <a:off x="5243052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291435-7685-4D33-8D3B-572BCA72AD1A}"/>
              </a:ext>
            </a:extLst>
          </p:cNvPr>
          <p:cNvSpPr/>
          <p:nvPr/>
        </p:nvSpPr>
        <p:spPr>
          <a:xfrm>
            <a:off x="4212896" y="4147110"/>
            <a:ext cx="718208" cy="718208"/>
          </a:xfrm>
          <a:prstGeom prst="ellipse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AB5B0B-9B79-4B08-8547-0AC4F5EF1CD1}"/>
              </a:ext>
            </a:extLst>
          </p:cNvPr>
          <p:cNvSpPr/>
          <p:nvPr/>
        </p:nvSpPr>
        <p:spPr>
          <a:xfrm>
            <a:off x="3255286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34DF-76BB-4342-9CEC-2DC614D2950B}"/>
              </a:ext>
            </a:extLst>
          </p:cNvPr>
          <p:cNvSpPr/>
          <p:nvPr/>
        </p:nvSpPr>
        <p:spPr>
          <a:xfrm>
            <a:off x="4233265" y="4212409"/>
            <a:ext cx="645662" cy="591060"/>
          </a:xfrm>
          <a:prstGeom prst="ellipse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Calibri" panose="020F0502020204030204"/>
              </a:rPr>
              <a:t>&lt;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F85E97EB-304E-4252-AC25-5B3343925EA9}"/>
              </a:ext>
            </a:extLst>
          </p:cNvPr>
          <p:cNvSpPr/>
          <p:nvPr/>
        </p:nvSpPr>
        <p:spPr>
          <a:xfrm>
            <a:off x="5315598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5E634FD2-95B4-42A4-ADFA-844838D273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43" y="1477800"/>
            <a:ext cx="4170106" cy="2359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985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3" y="637287"/>
            <a:ext cx="8144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0EFFDC-418E-4A5F-847B-88E3FCCB4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7" y="2864316"/>
            <a:ext cx="2920207" cy="2151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EAAC0A-20C0-4732-BB11-D4611A22B7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87" y="2660375"/>
            <a:ext cx="3259206" cy="24015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DDD102-EE18-469E-9B63-699DAEA83E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44" y="1543365"/>
            <a:ext cx="1675061" cy="12342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542846-2148-4558-9373-FBEB4495C0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22" y="1465516"/>
            <a:ext cx="1675062" cy="1234256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68DEA48-F973-4ADE-B8FE-5646F0E5A6EA}"/>
              </a:ext>
            </a:extLst>
          </p:cNvPr>
          <p:cNvSpPr/>
          <p:nvPr/>
        </p:nvSpPr>
        <p:spPr>
          <a:xfrm>
            <a:off x="1124676" y="1898205"/>
            <a:ext cx="474840" cy="493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EB9BE8-BB8F-421D-BDE3-A46DBC97D963}"/>
              </a:ext>
            </a:extLst>
          </p:cNvPr>
          <p:cNvSpPr/>
          <p:nvPr/>
        </p:nvSpPr>
        <p:spPr>
          <a:xfrm>
            <a:off x="7473154" y="1898205"/>
            <a:ext cx="474840" cy="493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0C91E5-6E89-41A8-A31F-729DE2C5BF71}"/>
              </a:ext>
            </a:extLst>
          </p:cNvPr>
          <p:cNvSpPr/>
          <p:nvPr/>
        </p:nvSpPr>
        <p:spPr>
          <a:xfrm>
            <a:off x="317656" y="3940181"/>
            <a:ext cx="474840" cy="493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E7F8C9-94BD-44B0-90EF-9E3F04FDA1AB}"/>
              </a:ext>
            </a:extLst>
          </p:cNvPr>
          <p:cNvSpPr/>
          <p:nvPr/>
        </p:nvSpPr>
        <p:spPr>
          <a:xfrm>
            <a:off x="8404664" y="3940181"/>
            <a:ext cx="474840" cy="493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409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4 0.04074 L -0.39583 0.41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52916 0.401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292" descr="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3538" y="2139703"/>
            <a:ext cx="1498715" cy="27787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49951" y="1653648"/>
            <a:ext cx="6838512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685800" latinLnBrk="0">
              <a:spcBef>
                <a:spcPts val="450"/>
              </a:spcBef>
              <a:buClr>
                <a:srgbClr val="000000"/>
              </a:buClr>
            </a:pPr>
            <a:r>
              <a:rPr lang="en-US" sz="6600" b="1" kern="0">
                <a:solidFill>
                  <a:srgbClr val="FF000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2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87B41B7-55B3-9042-BEA3-50ED22850AE9}"/>
              </a:ext>
            </a:extLst>
          </p:cNvPr>
          <p:cNvSpPr/>
          <p:nvPr/>
        </p:nvSpPr>
        <p:spPr>
          <a:xfrm>
            <a:off x="2164587" y="525646"/>
            <a:ext cx="5927139" cy="3309551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>
              <a:defRPr/>
            </a:pPr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0CCD2-596E-834C-9B26-434589CBF4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9" y="1182221"/>
            <a:ext cx="2060084" cy="3715620"/>
          </a:xfrm>
          <a:prstGeom prst="rect">
            <a:avLst/>
          </a:prstGeom>
        </p:spPr>
      </p:pic>
      <p:pic>
        <p:nvPicPr>
          <p:cNvPr id="2" name="图片 10">
            <a:extLst>
              <a:ext uri="{FF2B5EF4-FFF2-40B4-BE49-F238E27FC236}">
                <a16:creationId xmlns:a16="http://schemas.microsoft.com/office/drawing/2014/main" id="{3B8B2DB8-AC5D-BB3B-D6DF-826029236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56" y="1718789"/>
            <a:ext cx="3476065" cy="3476065"/>
          </a:xfrm>
          <a:prstGeom prst="rect">
            <a:avLst/>
          </a:prstGeom>
        </p:spPr>
      </p:pic>
      <p:sp>
        <p:nvSpPr>
          <p:cNvPr id="3" name="2">
            <a:extLst>
              <a:ext uri="{FF2B5EF4-FFF2-40B4-BE49-F238E27FC236}">
                <a16:creationId xmlns:a16="http://schemas.microsoft.com/office/drawing/2014/main" id="{31A016E1-FCE6-DEBB-6CB1-BE60961059CE}"/>
              </a:ext>
            </a:extLst>
          </p:cNvPr>
          <p:cNvSpPr txBox="1">
            <a:spLocks/>
          </p:cNvSpPr>
          <p:nvPr/>
        </p:nvSpPr>
        <p:spPr>
          <a:xfrm>
            <a:off x="2843808" y="1347614"/>
            <a:ext cx="4800600" cy="1314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</a:pPr>
            <a:r>
              <a:rPr lang="en-US" sz="4500" b="1" dirty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SO SÁNH SỐ</a:t>
            </a:r>
            <a:endParaRPr lang="vi-VN" sz="4500" b="1" dirty="0">
              <a:ln>
                <a:solidFill>
                  <a:prstClr val="white">
                    <a:lumMod val="95000"/>
                  </a:prst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3AF94-EC30-15C2-BCF9-B13B141333CA}"/>
              </a:ext>
            </a:extLst>
          </p:cNvPr>
          <p:cNvSpPr txBox="1"/>
          <p:nvPr/>
        </p:nvSpPr>
        <p:spPr>
          <a:xfrm>
            <a:off x="4499992" y="699542"/>
            <a:ext cx="1913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BÀI 4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217AE6BF-4EBE-E035-D1CF-96CE001BE894}"/>
              </a:ext>
            </a:extLst>
          </p:cNvPr>
          <p:cNvSpPr txBox="1">
            <a:spLocks/>
          </p:cNvSpPr>
          <p:nvPr/>
        </p:nvSpPr>
        <p:spPr>
          <a:xfrm>
            <a:off x="1835696" y="2355726"/>
            <a:ext cx="6400800" cy="827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27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HƠN, DẤU </a:t>
            </a:r>
            <a:r>
              <a:rPr lang="en-US" sz="5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279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&lt;</a:t>
            </a:r>
            <a:endParaRPr lang="vi-VN" sz="54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279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3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3" grpId="0" build="p"/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3" grpId="0" build="p"/>
          <p:bldP spid="4" grpId="0"/>
          <p:bldP spid="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5326" y="0"/>
            <a:ext cx="6213348" cy="51435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770" y="0"/>
            <a:ext cx="5966460" cy="51435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AF65A5F0-26CF-49DC-80B6-68ED1654B835}"/>
              </a:ext>
            </a:extLst>
          </p:cNvPr>
          <p:cNvSpPr txBox="1">
            <a:spLocks/>
          </p:cNvSpPr>
          <p:nvPr/>
        </p:nvSpPr>
        <p:spPr>
          <a:xfrm>
            <a:off x="1916723" y="1081453"/>
            <a:ext cx="5310553" cy="2980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8000" b="1" dirty="0" err="1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Tạm</a:t>
            </a:r>
            <a:r>
              <a:rPr lang="en-US" sz="8000" b="1" dirty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biệt</a:t>
            </a:r>
            <a:r>
              <a:rPr lang="en-US" sz="8000" b="1" dirty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và</a:t>
            </a:r>
            <a:r>
              <a:rPr lang="en-US" sz="8000" b="1" dirty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hẹn</a:t>
            </a:r>
            <a:r>
              <a:rPr lang="en-US" sz="8000" b="1" dirty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gặp</a:t>
            </a:r>
            <a:r>
              <a:rPr lang="en-US" sz="8000" b="1" dirty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lại</a:t>
            </a:r>
            <a:endParaRPr lang="en-US" sz="8000" b="1" dirty="0">
              <a:ln>
                <a:solidFill>
                  <a:prstClr val="white">
                    <a:lumMod val="95000"/>
                  </a:prst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303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1C66B441-577F-4C60-BA57-183731911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27050"/>
            <a:ext cx="8178799" cy="4089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1425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7F84E6-7ECC-45C6-B91D-836F1C357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16" y="64715"/>
            <a:ext cx="1096484" cy="548243"/>
          </a:xfrm>
          <a:prstGeom prst="rect">
            <a:avLst/>
          </a:prstGeom>
        </p:spPr>
      </p:pic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083FD50-A80C-4FD9-894D-C7F6CC813E87}"/>
              </a:ext>
            </a:extLst>
          </p:cNvPr>
          <p:cNvSpPr/>
          <p:nvPr/>
        </p:nvSpPr>
        <p:spPr>
          <a:xfrm>
            <a:off x="1561639" y="3382445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A8FA07-ED94-4C53-97AC-0C14D906C2A8}"/>
              </a:ext>
            </a:extLst>
          </p:cNvPr>
          <p:cNvSpPr txBox="1">
            <a:spLocks/>
          </p:cNvSpPr>
          <p:nvPr/>
        </p:nvSpPr>
        <p:spPr>
          <a:xfrm>
            <a:off x="3022445" y="4365450"/>
            <a:ext cx="3281374" cy="334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36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36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GB" sz="3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GB" sz="3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GB" sz="3600" dirty="0">
              <a:solidFill>
                <a:srgbClr val="405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4A2DAE-A6CE-46E0-9DBF-2C4620B5A022}"/>
              </a:ext>
            </a:extLst>
          </p:cNvPr>
          <p:cNvSpPr txBox="1">
            <a:spLocks/>
          </p:cNvSpPr>
          <p:nvPr/>
        </p:nvSpPr>
        <p:spPr>
          <a:xfrm>
            <a:off x="1610898" y="3252824"/>
            <a:ext cx="622033" cy="797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66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8CC43B-FBD5-4DBA-A058-89402547C34C}"/>
              </a:ext>
            </a:extLst>
          </p:cNvPr>
          <p:cNvSpPr txBox="1">
            <a:spLocks/>
          </p:cNvSpPr>
          <p:nvPr/>
        </p:nvSpPr>
        <p:spPr>
          <a:xfrm>
            <a:off x="4329080" y="3252824"/>
            <a:ext cx="512605" cy="797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66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63">
            <a:extLst>
              <a:ext uri="{FF2B5EF4-FFF2-40B4-BE49-F238E27FC236}">
                <a16:creationId xmlns:a16="http://schemas.microsoft.com/office/drawing/2014/main" id="{5C085537-A9DA-474A-95C2-3874A7EF81D0}"/>
              </a:ext>
            </a:extLst>
          </p:cNvPr>
          <p:cNvSpPr/>
          <p:nvPr/>
        </p:nvSpPr>
        <p:spPr>
          <a:xfrm>
            <a:off x="4251668" y="3382445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64">
            <a:extLst>
              <a:ext uri="{FF2B5EF4-FFF2-40B4-BE49-F238E27FC236}">
                <a16:creationId xmlns:a16="http://schemas.microsoft.com/office/drawing/2014/main" id="{9EE7F25F-C6AE-4FE9-8D17-787BFB910DDB}"/>
              </a:ext>
            </a:extLst>
          </p:cNvPr>
          <p:cNvSpPr/>
          <p:nvPr/>
        </p:nvSpPr>
        <p:spPr>
          <a:xfrm>
            <a:off x="6595822" y="3382445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5">
            <a:extLst>
              <a:ext uri="{FF2B5EF4-FFF2-40B4-BE49-F238E27FC236}">
                <a16:creationId xmlns:a16="http://schemas.microsoft.com/office/drawing/2014/main" id="{F08A2515-61DF-46A9-98F4-260E6D244358}"/>
              </a:ext>
            </a:extLst>
          </p:cNvPr>
          <p:cNvSpPr/>
          <p:nvPr/>
        </p:nvSpPr>
        <p:spPr>
          <a:xfrm>
            <a:off x="1565180" y="3382445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ounded Rectangle 66">
            <a:extLst>
              <a:ext uri="{FF2B5EF4-FFF2-40B4-BE49-F238E27FC236}">
                <a16:creationId xmlns:a16="http://schemas.microsoft.com/office/drawing/2014/main" id="{41F95EBE-21D1-48E8-83CD-1D351301D0A3}"/>
              </a:ext>
            </a:extLst>
          </p:cNvPr>
          <p:cNvSpPr/>
          <p:nvPr/>
        </p:nvSpPr>
        <p:spPr>
          <a:xfrm>
            <a:off x="6595820" y="3382445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Rounded Rectangle 67">
            <a:extLst>
              <a:ext uri="{FF2B5EF4-FFF2-40B4-BE49-F238E27FC236}">
                <a16:creationId xmlns:a16="http://schemas.microsoft.com/office/drawing/2014/main" id="{4540A82E-0E5A-45BC-BFD2-D495929AC6B6}"/>
              </a:ext>
            </a:extLst>
          </p:cNvPr>
          <p:cNvSpPr/>
          <p:nvPr/>
        </p:nvSpPr>
        <p:spPr>
          <a:xfrm>
            <a:off x="4263483" y="3382445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45920E1-E0BA-4F63-AA3A-0A40BFD545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/>
        </p:blipFill>
        <p:spPr>
          <a:xfrm>
            <a:off x="594224" y="918884"/>
            <a:ext cx="2773952" cy="24131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062E56-0AD7-4524-B6C5-E34EFD715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74" y="1255384"/>
            <a:ext cx="3418154" cy="1918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921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7F84E6-7ECC-45C6-B91D-836F1C357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16" y="64715"/>
            <a:ext cx="1096484" cy="548243"/>
          </a:xfrm>
          <a:prstGeom prst="rect">
            <a:avLst/>
          </a:prstGeom>
        </p:spPr>
      </p:pic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083FD50-A80C-4FD9-894D-C7F6CC813E87}"/>
              </a:ext>
            </a:extLst>
          </p:cNvPr>
          <p:cNvSpPr/>
          <p:nvPr/>
        </p:nvSpPr>
        <p:spPr>
          <a:xfrm>
            <a:off x="1561639" y="3133066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A8FA07-ED94-4C53-97AC-0C14D906C2A8}"/>
              </a:ext>
            </a:extLst>
          </p:cNvPr>
          <p:cNvSpPr txBox="1">
            <a:spLocks/>
          </p:cNvSpPr>
          <p:nvPr/>
        </p:nvSpPr>
        <p:spPr>
          <a:xfrm>
            <a:off x="2870045" y="4131861"/>
            <a:ext cx="3573376" cy="334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36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GB" sz="36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GB" sz="3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GB" sz="3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endParaRPr lang="en-GB" sz="3600" dirty="0">
              <a:solidFill>
                <a:srgbClr val="405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4A2DAE-A6CE-46E0-9DBF-2C4620B5A022}"/>
              </a:ext>
            </a:extLst>
          </p:cNvPr>
          <p:cNvSpPr txBox="1">
            <a:spLocks/>
          </p:cNvSpPr>
          <p:nvPr/>
        </p:nvSpPr>
        <p:spPr>
          <a:xfrm>
            <a:off x="1610898" y="3003445"/>
            <a:ext cx="622033" cy="797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66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8CC43B-FBD5-4DBA-A058-89402547C34C}"/>
              </a:ext>
            </a:extLst>
          </p:cNvPr>
          <p:cNvSpPr txBox="1">
            <a:spLocks/>
          </p:cNvSpPr>
          <p:nvPr/>
        </p:nvSpPr>
        <p:spPr>
          <a:xfrm>
            <a:off x="4329080" y="3003445"/>
            <a:ext cx="512605" cy="797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66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63">
            <a:extLst>
              <a:ext uri="{FF2B5EF4-FFF2-40B4-BE49-F238E27FC236}">
                <a16:creationId xmlns:a16="http://schemas.microsoft.com/office/drawing/2014/main" id="{5C085537-A9DA-474A-95C2-3874A7EF81D0}"/>
              </a:ext>
            </a:extLst>
          </p:cNvPr>
          <p:cNvSpPr/>
          <p:nvPr/>
        </p:nvSpPr>
        <p:spPr>
          <a:xfrm>
            <a:off x="4251668" y="3133066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64">
            <a:extLst>
              <a:ext uri="{FF2B5EF4-FFF2-40B4-BE49-F238E27FC236}">
                <a16:creationId xmlns:a16="http://schemas.microsoft.com/office/drawing/2014/main" id="{9EE7F25F-C6AE-4FE9-8D17-787BFB910DDB}"/>
              </a:ext>
            </a:extLst>
          </p:cNvPr>
          <p:cNvSpPr/>
          <p:nvPr/>
        </p:nvSpPr>
        <p:spPr>
          <a:xfrm>
            <a:off x="6595822" y="3133066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5">
            <a:extLst>
              <a:ext uri="{FF2B5EF4-FFF2-40B4-BE49-F238E27FC236}">
                <a16:creationId xmlns:a16="http://schemas.microsoft.com/office/drawing/2014/main" id="{F08A2515-61DF-46A9-98F4-260E6D244358}"/>
              </a:ext>
            </a:extLst>
          </p:cNvPr>
          <p:cNvSpPr/>
          <p:nvPr/>
        </p:nvSpPr>
        <p:spPr>
          <a:xfrm>
            <a:off x="1565180" y="3133066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ounded Rectangle 66">
            <a:extLst>
              <a:ext uri="{FF2B5EF4-FFF2-40B4-BE49-F238E27FC236}">
                <a16:creationId xmlns:a16="http://schemas.microsoft.com/office/drawing/2014/main" id="{41F95EBE-21D1-48E8-83CD-1D351301D0A3}"/>
              </a:ext>
            </a:extLst>
          </p:cNvPr>
          <p:cNvSpPr/>
          <p:nvPr/>
        </p:nvSpPr>
        <p:spPr>
          <a:xfrm>
            <a:off x="6595820" y="3133066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Rounded Rectangle 67">
            <a:extLst>
              <a:ext uri="{FF2B5EF4-FFF2-40B4-BE49-F238E27FC236}">
                <a16:creationId xmlns:a16="http://schemas.microsoft.com/office/drawing/2014/main" id="{4540A82E-0E5A-45BC-BFD2-D495929AC6B6}"/>
              </a:ext>
            </a:extLst>
          </p:cNvPr>
          <p:cNvSpPr/>
          <p:nvPr/>
        </p:nvSpPr>
        <p:spPr>
          <a:xfrm>
            <a:off x="4263483" y="3133066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CAA1DC-9E58-45B0-B5DC-E603DA4D0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0" y="1099357"/>
            <a:ext cx="3749450" cy="15885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0F587E-0572-4882-BAD3-E0FB6689F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1" y="844251"/>
            <a:ext cx="3863206" cy="2170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5476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A6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67998-C68B-42EE-969E-F4B854D51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27050"/>
            <a:ext cx="8178799" cy="4089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693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25824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D2322-595C-417B-BF78-5D6D43D7AF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82" y="973768"/>
            <a:ext cx="3776795" cy="37767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FD0D81-610A-4444-840D-14E783D7B8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5" y="1393696"/>
            <a:ext cx="3128966" cy="3112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8992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E01897C9-99EA-4E12-95C0-18FEB22549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0"/>
          <a:stretch/>
        </p:blipFill>
        <p:spPr>
          <a:xfrm>
            <a:off x="455860" y="1455678"/>
            <a:ext cx="2607260" cy="2291399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ED78718F-5137-4229-8018-E02D09449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0" r="33525"/>
          <a:stretch/>
        </p:blipFill>
        <p:spPr>
          <a:xfrm>
            <a:off x="3211246" y="1432416"/>
            <a:ext cx="2673943" cy="2314661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id="{C522470C-C6B1-4519-8A3F-302F3DE4DA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3"/>
          <a:stretch/>
        </p:blipFill>
        <p:spPr>
          <a:xfrm>
            <a:off x="6033315" y="1396424"/>
            <a:ext cx="2686536" cy="2350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828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A5A43B35-2A74-4911-AB61-DAD542759CCE}"/>
              </a:ext>
            </a:extLst>
          </p:cNvPr>
          <p:cNvSpPr/>
          <p:nvPr/>
        </p:nvSpPr>
        <p:spPr>
          <a:xfrm>
            <a:off x="2769659" y="1228031"/>
            <a:ext cx="3604682" cy="3549788"/>
          </a:xfrm>
          <a:prstGeom prst="roundRect">
            <a:avLst/>
          </a:prstGeom>
          <a:solidFill>
            <a:srgbClr val="FFE3A7"/>
          </a:solidFill>
          <a:ln>
            <a:solidFill>
              <a:srgbClr val="FBD3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E175EF-5813-45D4-A710-6D422FE3E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07" y="1728002"/>
            <a:ext cx="3157676" cy="17869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3F7FCB-1B73-48EC-B98A-118F1D9B9443}"/>
              </a:ext>
            </a:extLst>
          </p:cNvPr>
          <p:cNvSpPr/>
          <p:nvPr/>
        </p:nvSpPr>
        <p:spPr>
          <a:xfrm>
            <a:off x="3864695" y="3724959"/>
            <a:ext cx="506241" cy="47574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55F0B-25D8-436A-A466-0B68F892B818}"/>
              </a:ext>
            </a:extLst>
          </p:cNvPr>
          <p:cNvSpPr/>
          <p:nvPr/>
        </p:nvSpPr>
        <p:spPr>
          <a:xfrm>
            <a:off x="4817881" y="3724959"/>
            <a:ext cx="506241" cy="47574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680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18099 -0.292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49D2397-3447-4545-992B-2A91FC57E11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4 - SO SÁNH SỐ (T2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1173EC-9640-4561-8967-F7589431F94F}:3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451B53-305B-42CA-97F5-15A292248D7A}:3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2C3F3F-EFD3-49E5-8A9C-32417BC7A240}:3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638029-A713-4BC8-9999-5094A4DC35C2}:3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30257F-9934-4645-B09A-A216BB1C9EED}:3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6F17FF-74DA-43C2-8366-77BEEA93BE7F}:3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0500FD-79DE-4E89-8B99-C55E55CD0A5B}:3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6FC7FE-241A-4024-86D4-BEC3C8B44568}:3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A48B3F-6EE5-4990-A6F9-FFE18A4DE4C5}:3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84835E-D862-45FC-995F-E533DC3F4C8E}:3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874ECF-7DFD-4A58-9D25-5E12668F65C8}:27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857425-051C-43BB-89B8-2BC516E17E81}:30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025B78-5454-44AE-B070-19E69BB4D270}:3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10B51E-87CC-42C5-B77F-7AA885E100FD}: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4DB1C0-DA3C-4FAA-AA6E-BE09951C3BDC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B43E10-4ED6-4A77-80AD-D9F3816DE32C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4CC8F8-6E40-4841-B53F-A4CD394734A7}:3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3923A9-2260-4F22-9FB0-3CF283F2C36F}:3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8C024B-3393-4C47-86BB-9CA434CD3B87}:3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66F23A-8DED-4891-A934-93BE8F8925D3}:32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278</Words>
  <Application>Microsoft Office PowerPoint</Application>
  <PresentationFormat>On-screen Show (16:9)</PresentationFormat>
  <Paragraphs>103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.TMC-Ong Do</vt:lpstr>
      <vt:lpstr>Arial</vt:lpstr>
      <vt:lpstr>Bebas Neue</vt:lpstr>
      <vt:lpstr>Calibri</vt:lpstr>
      <vt:lpstr>Calibri Light</vt:lpstr>
      <vt:lpstr>Cambria</vt:lpstr>
      <vt:lpstr>Fredoka One</vt:lpstr>
      <vt:lpstr>Neucha</vt:lpstr>
      <vt:lpstr>Times New Roman</vt:lpstr>
      <vt:lpstr>Custom Design</vt:lpstr>
      <vt:lpstr>1_Office Theme</vt:lpstr>
      <vt:lpstr>Office 主题</vt:lpstr>
      <vt:lpstr>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4 - SO SÁNH SỐ (T2)</dc:title>
  <dc:creator>Registered User</dc:creator>
  <cp:lastModifiedBy>Admin</cp:lastModifiedBy>
  <cp:revision>127</cp:revision>
  <dcterms:created xsi:type="dcterms:W3CDTF">2014-04-01T16:27:00Z</dcterms:created>
  <dcterms:modified xsi:type="dcterms:W3CDTF">2025-10-08T14:43:24Z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