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</p:sldMasterIdLst>
  <p:notesMasterIdLst>
    <p:notesMasterId r:id="rId10"/>
  </p:notesMasterIdLst>
  <p:sldIdLst>
    <p:sldId id="2007577095" r:id="rId3"/>
    <p:sldId id="343" r:id="rId4"/>
    <p:sldId id="2007577097" r:id="rId5"/>
    <p:sldId id="2007577099" r:id="rId6"/>
    <p:sldId id="2007577098" r:id="rId7"/>
    <p:sldId id="2007577100" r:id="rId8"/>
    <p:sldId id="2007577119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A3BBA-22CA-491F-AD0C-B9B59E748DD5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ACC5EA-E60A-44FE-8609-F78567D75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795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CC5EA-E60A-44FE-8609-F78567D758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05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692275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7237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49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27599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D83748-9F60-8EB4-79F9-047FBF599E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3" b="21526"/>
          <a:stretch/>
        </p:blipFill>
        <p:spPr>
          <a:xfrm>
            <a:off x="3258684" y="3667148"/>
            <a:ext cx="5674634" cy="2954291"/>
          </a:xfrm>
          <a:prstGeom prst="rect">
            <a:avLst/>
          </a:prstGeom>
        </p:spPr>
      </p:pic>
      <p:sp>
        <p:nvSpPr>
          <p:cNvPr id="11" name="Google Shape;11;p2"/>
          <p:cNvSpPr/>
          <p:nvPr/>
        </p:nvSpPr>
        <p:spPr>
          <a:xfrm>
            <a:off x="7310858" y="-318197"/>
            <a:ext cx="1471611" cy="730581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428734" y="-322700"/>
            <a:ext cx="1123437" cy="730616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11541157" y="294734"/>
            <a:ext cx="1123747" cy="730596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>
            <a:off x="1849559" y="4967985"/>
            <a:ext cx="835746" cy="1692677"/>
            <a:chOff x="3739625" y="3597525"/>
            <a:chExt cx="543350" cy="1100475"/>
          </a:xfrm>
        </p:grpSpPr>
        <p:sp>
          <p:nvSpPr>
            <p:cNvPr id="15" name="Google Shape;15;p2"/>
            <p:cNvSpPr/>
            <p:nvPr/>
          </p:nvSpPr>
          <p:spPr>
            <a:xfrm>
              <a:off x="4017825" y="3956225"/>
              <a:ext cx="39250" cy="741775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5072189" y="5558591"/>
            <a:ext cx="589203" cy="1230325"/>
            <a:chOff x="2707300" y="3957900"/>
            <a:chExt cx="329950" cy="688975"/>
          </a:xfrm>
        </p:grpSpPr>
        <p:sp>
          <p:nvSpPr>
            <p:cNvPr id="40" name="Google Shape;40;p2"/>
            <p:cNvSpPr/>
            <p:nvPr/>
          </p:nvSpPr>
          <p:spPr>
            <a:xfrm>
              <a:off x="2772750" y="4259325"/>
              <a:ext cx="91675" cy="387550"/>
            </a:xfrm>
            <a:custGeom>
              <a:avLst/>
              <a:gdLst/>
              <a:ahLst/>
              <a:cxnLst/>
              <a:rect l="l" t="t" r="r" b="b"/>
              <a:pathLst>
                <a:path w="3667" h="15502" extrusionOk="0">
                  <a:moveTo>
                    <a:pt x="3510" y="1"/>
                  </a:moveTo>
                  <a:cubicBezTo>
                    <a:pt x="2750" y="2148"/>
                    <a:pt x="2096" y="4373"/>
                    <a:pt x="1546" y="6573"/>
                  </a:cubicBezTo>
                  <a:cubicBezTo>
                    <a:pt x="917" y="9191"/>
                    <a:pt x="315" y="12805"/>
                    <a:pt x="1" y="15475"/>
                  </a:cubicBezTo>
                  <a:lnTo>
                    <a:pt x="158" y="15502"/>
                  </a:lnTo>
                  <a:cubicBezTo>
                    <a:pt x="446" y="12831"/>
                    <a:pt x="1048" y="9217"/>
                    <a:pt x="1703" y="6625"/>
                  </a:cubicBezTo>
                  <a:cubicBezTo>
                    <a:pt x="2227" y="4400"/>
                    <a:pt x="2881" y="2200"/>
                    <a:pt x="3667" y="53"/>
                  </a:cubicBezTo>
                  <a:lnTo>
                    <a:pt x="351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707300" y="4304500"/>
              <a:ext cx="113275" cy="86925"/>
            </a:xfrm>
            <a:custGeom>
              <a:avLst/>
              <a:gdLst/>
              <a:ahLst/>
              <a:cxnLst/>
              <a:rect l="l" t="t" r="r" b="b"/>
              <a:pathLst>
                <a:path w="4531" h="3477" extrusionOk="0">
                  <a:moveTo>
                    <a:pt x="760" y="0"/>
                  </a:moveTo>
                  <a:cubicBezTo>
                    <a:pt x="524" y="0"/>
                    <a:pt x="262" y="26"/>
                    <a:pt x="0" y="26"/>
                  </a:cubicBezTo>
                  <a:cubicBezTo>
                    <a:pt x="184" y="184"/>
                    <a:pt x="341" y="367"/>
                    <a:pt x="472" y="550"/>
                  </a:cubicBezTo>
                  <a:cubicBezTo>
                    <a:pt x="786" y="995"/>
                    <a:pt x="1022" y="1467"/>
                    <a:pt x="1283" y="1938"/>
                  </a:cubicBezTo>
                  <a:cubicBezTo>
                    <a:pt x="1467" y="2278"/>
                    <a:pt x="1807" y="2566"/>
                    <a:pt x="2095" y="2802"/>
                  </a:cubicBezTo>
                  <a:cubicBezTo>
                    <a:pt x="2436" y="3038"/>
                    <a:pt x="2802" y="3221"/>
                    <a:pt x="3195" y="3326"/>
                  </a:cubicBezTo>
                  <a:cubicBezTo>
                    <a:pt x="3506" y="3423"/>
                    <a:pt x="3831" y="3477"/>
                    <a:pt x="4160" y="3477"/>
                  </a:cubicBezTo>
                  <a:cubicBezTo>
                    <a:pt x="4274" y="3477"/>
                    <a:pt x="4389" y="3470"/>
                    <a:pt x="4504" y="3457"/>
                  </a:cubicBezTo>
                  <a:cubicBezTo>
                    <a:pt x="4530" y="3457"/>
                    <a:pt x="4504" y="2959"/>
                    <a:pt x="4504" y="2907"/>
                  </a:cubicBezTo>
                  <a:cubicBezTo>
                    <a:pt x="4452" y="2514"/>
                    <a:pt x="4347" y="2121"/>
                    <a:pt x="4138" y="1781"/>
                  </a:cubicBezTo>
                  <a:cubicBezTo>
                    <a:pt x="3980" y="1467"/>
                    <a:pt x="3719" y="1205"/>
                    <a:pt x="3457" y="969"/>
                  </a:cubicBezTo>
                  <a:cubicBezTo>
                    <a:pt x="3195" y="760"/>
                    <a:pt x="2933" y="603"/>
                    <a:pt x="2619" y="472"/>
                  </a:cubicBezTo>
                  <a:cubicBezTo>
                    <a:pt x="2357" y="341"/>
                    <a:pt x="2069" y="236"/>
                    <a:pt x="1807" y="184"/>
                  </a:cubicBezTo>
                  <a:cubicBezTo>
                    <a:pt x="1493" y="79"/>
                    <a:pt x="1179" y="26"/>
                    <a:pt x="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730200" y="3957900"/>
              <a:ext cx="307050" cy="321100"/>
            </a:xfrm>
            <a:custGeom>
              <a:avLst/>
              <a:gdLst/>
              <a:ahLst/>
              <a:cxnLst/>
              <a:rect l="l" t="t" r="r" b="b"/>
              <a:pathLst>
                <a:path w="12282" h="12844" extrusionOk="0">
                  <a:moveTo>
                    <a:pt x="6836" y="1"/>
                  </a:moveTo>
                  <a:cubicBezTo>
                    <a:pt x="5855" y="1"/>
                    <a:pt x="4902" y="297"/>
                    <a:pt x="4033" y="720"/>
                  </a:cubicBezTo>
                  <a:lnTo>
                    <a:pt x="3929" y="772"/>
                  </a:lnTo>
                  <a:cubicBezTo>
                    <a:pt x="3929" y="772"/>
                    <a:pt x="3929" y="798"/>
                    <a:pt x="3902" y="798"/>
                  </a:cubicBezTo>
                  <a:cubicBezTo>
                    <a:pt x="3195" y="1165"/>
                    <a:pt x="2541" y="1662"/>
                    <a:pt x="2069" y="2160"/>
                  </a:cubicBezTo>
                  <a:cubicBezTo>
                    <a:pt x="1886" y="2317"/>
                    <a:pt x="1729" y="2500"/>
                    <a:pt x="1598" y="2684"/>
                  </a:cubicBezTo>
                  <a:cubicBezTo>
                    <a:pt x="1572" y="2710"/>
                    <a:pt x="1546" y="2736"/>
                    <a:pt x="1520" y="2788"/>
                  </a:cubicBezTo>
                  <a:cubicBezTo>
                    <a:pt x="813" y="3731"/>
                    <a:pt x="472" y="4700"/>
                    <a:pt x="289" y="5433"/>
                  </a:cubicBezTo>
                  <a:cubicBezTo>
                    <a:pt x="289" y="5433"/>
                    <a:pt x="289" y="5433"/>
                    <a:pt x="289" y="5459"/>
                  </a:cubicBezTo>
                  <a:cubicBezTo>
                    <a:pt x="289" y="5485"/>
                    <a:pt x="263" y="5512"/>
                    <a:pt x="263" y="5564"/>
                  </a:cubicBezTo>
                  <a:cubicBezTo>
                    <a:pt x="184" y="6009"/>
                    <a:pt x="132" y="6323"/>
                    <a:pt x="132" y="6533"/>
                  </a:cubicBezTo>
                  <a:cubicBezTo>
                    <a:pt x="79" y="7004"/>
                    <a:pt x="1" y="7737"/>
                    <a:pt x="158" y="8575"/>
                  </a:cubicBezTo>
                  <a:lnTo>
                    <a:pt x="184" y="8680"/>
                  </a:lnTo>
                  <a:lnTo>
                    <a:pt x="184" y="8706"/>
                  </a:lnTo>
                  <a:cubicBezTo>
                    <a:pt x="289" y="9256"/>
                    <a:pt x="498" y="9832"/>
                    <a:pt x="865" y="10408"/>
                  </a:cubicBezTo>
                  <a:cubicBezTo>
                    <a:pt x="1127" y="10827"/>
                    <a:pt x="1441" y="11167"/>
                    <a:pt x="1781" y="11455"/>
                  </a:cubicBezTo>
                  <a:cubicBezTo>
                    <a:pt x="1781" y="11455"/>
                    <a:pt x="1781" y="11482"/>
                    <a:pt x="1808" y="11482"/>
                  </a:cubicBezTo>
                  <a:cubicBezTo>
                    <a:pt x="1834" y="11508"/>
                    <a:pt x="1860" y="11534"/>
                    <a:pt x="1886" y="11534"/>
                  </a:cubicBezTo>
                  <a:lnTo>
                    <a:pt x="1886" y="11560"/>
                  </a:lnTo>
                  <a:cubicBezTo>
                    <a:pt x="2776" y="12293"/>
                    <a:pt x="3902" y="12686"/>
                    <a:pt x="4950" y="12791"/>
                  </a:cubicBezTo>
                  <a:lnTo>
                    <a:pt x="5107" y="12817"/>
                  </a:lnTo>
                  <a:cubicBezTo>
                    <a:pt x="5395" y="12843"/>
                    <a:pt x="5683" y="12843"/>
                    <a:pt x="5971" y="12843"/>
                  </a:cubicBezTo>
                  <a:cubicBezTo>
                    <a:pt x="6835" y="12791"/>
                    <a:pt x="7621" y="12555"/>
                    <a:pt x="8249" y="12215"/>
                  </a:cubicBezTo>
                  <a:lnTo>
                    <a:pt x="8275" y="12215"/>
                  </a:lnTo>
                  <a:cubicBezTo>
                    <a:pt x="8301" y="12215"/>
                    <a:pt x="8328" y="12189"/>
                    <a:pt x="8380" y="12162"/>
                  </a:cubicBezTo>
                  <a:cubicBezTo>
                    <a:pt x="9532" y="11534"/>
                    <a:pt x="10318" y="10644"/>
                    <a:pt x="10684" y="10172"/>
                  </a:cubicBezTo>
                  <a:cubicBezTo>
                    <a:pt x="10684" y="10146"/>
                    <a:pt x="10684" y="10146"/>
                    <a:pt x="10684" y="10146"/>
                  </a:cubicBezTo>
                  <a:cubicBezTo>
                    <a:pt x="10710" y="10120"/>
                    <a:pt x="10736" y="10094"/>
                    <a:pt x="10763" y="10068"/>
                  </a:cubicBezTo>
                  <a:cubicBezTo>
                    <a:pt x="10763" y="10068"/>
                    <a:pt x="10763" y="10068"/>
                    <a:pt x="10763" y="10041"/>
                  </a:cubicBezTo>
                  <a:cubicBezTo>
                    <a:pt x="10789" y="10015"/>
                    <a:pt x="10815" y="9989"/>
                    <a:pt x="10815" y="9963"/>
                  </a:cubicBezTo>
                  <a:cubicBezTo>
                    <a:pt x="11103" y="9596"/>
                    <a:pt x="11679" y="8811"/>
                    <a:pt x="11967" y="7632"/>
                  </a:cubicBezTo>
                  <a:cubicBezTo>
                    <a:pt x="11993" y="7554"/>
                    <a:pt x="11993" y="7502"/>
                    <a:pt x="12020" y="7423"/>
                  </a:cubicBezTo>
                  <a:cubicBezTo>
                    <a:pt x="12020" y="7423"/>
                    <a:pt x="12020" y="7423"/>
                    <a:pt x="12020" y="7397"/>
                  </a:cubicBezTo>
                  <a:cubicBezTo>
                    <a:pt x="12020" y="7371"/>
                    <a:pt x="12020" y="7344"/>
                    <a:pt x="12046" y="7292"/>
                  </a:cubicBezTo>
                  <a:lnTo>
                    <a:pt x="12046" y="7266"/>
                  </a:lnTo>
                  <a:cubicBezTo>
                    <a:pt x="12281" y="5983"/>
                    <a:pt x="12046" y="4909"/>
                    <a:pt x="11836" y="4307"/>
                  </a:cubicBezTo>
                  <a:cubicBezTo>
                    <a:pt x="11836" y="4255"/>
                    <a:pt x="11810" y="4229"/>
                    <a:pt x="11810" y="4202"/>
                  </a:cubicBezTo>
                  <a:lnTo>
                    <a:pt x="11810" y="4176"/>
                  </a:lnTo>
                  <a:cubicBezTo>
                    <a:pt x="11784" y="4098"/>
                    <a:pt x="11758" y="4019"/>
                    <a:pt x="11731" y="3967"/>
                  </a:cubicBezTo>
                  <a:cubicBezTo>
                    <a:pt x="11574" y="3574"/>
                    <a:pt x="11182" y="2474"/>
                    <a:pt x="10291" y="1532"/>
                  </a:cubicBezTo>
                  <a:cubicBezTo>
                    <a:pt x="10265" y="1505"/>
                    <a:pt x="10239" y="1479"/>
                    <a:pt x="10213" y="1453"/>
                  </a:cubicBezTo>
                  <a:lnTo>
                    <a:pt x="10187" y="1427"/>
                  </a:lnTo>
                  <a:cubicBezTo>
                    <a:pt x="9768" y="1008"/>
                    <a:pt x="9270" y="615"/>
                    <a:pt x="8616" y="353"/>
                  </a:cubicBezTo>
                  <a:cubicBezTo>
                    <a:pt x="8197" y="196"/>
                    <a:pt x="7751" y="91"/>
                    <a:pt x="7333" y="39"/>
                  </a:cubicBezTo>
                  <a:lnTo>
                    <a:pt x="7306" y="39"/>
                  </a:lnTo>
                  <a:cubicBezTo>
                    <a:pt x="7280" y="39"/>
                    <a:pt x="7228" y="13"/>
                    <a:pt x="7202" y="13"/>
                  </a:cubicBezTo>
                  <a:lnTo>
                    <a:pt x="7175" y="13"/>
                  </a:lnTo>
                  <a:cubicBezTo>
                    <a:pt x="7062" y="5"/>
                    <a:pt x="6949" y="1"/>
                    <a:pt x="68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842800" y="4075800"/>
              <a:ext cx="81200" cy="86025"/>
            </a:xfrm>
            <a:custGeom>
              <a:avLst/>
              <a:gdLst/>
              <a:ahLst/>
              <a:cxnLst/>
              <a:rect l="l" t="t" r="r" b="b"/>
              <a:pathLst>
                <a:path w="3248" h="3441" extrusionOk="0">
                  <a:moveTo>
                    <a:pt x="1806" y="1"/>
                  </a:moveTo>
                  <a:cubicBezTo>
                    <a:pt x="1608" y="1"/>
                    <a:pt x="1417" y="35"/>
                    <a:pt x="1257" y="115"/>
                  </a:cubicBezTo>
                  <a:cubicBezTo>
                    <a:pt x="1205" y="115"/>
                    <a:pt x="1179" y="141"/>
                    <a:pt x="1153" y="141"/>
                  </a:cubicBezTo>
                  <a:cubicBezTo>
                    <a:pt x="917" y="246"/>
                    <a:pt x="708" y="403"/>
                    <a:pt x="577" y="534"/>
                  </a:cubicBezTo>
                  <a:lnTo>
                    <a:pt x="550" y="560"/>
                  </a:lnTo>
                  <a:cubicBezTo>
                    <a:pt x="524" y="586"/>
                    <a:pt x="498" y="612"/>
                    <a:pt x="498" y="638"/>
                  </a:cubicBezTo>
                  <a:cubicBezTo>
                    <a:pt x="315" y="822"/>
                    <a:pt x="184" y="1031"/>
                    <a:pt x="132" y="1241"/>
                  </a:cubicBezTo>
                  <a:cubicBezTo>
                    <a:pt x="105" y="1267"/>
                    <a:pt x="105" y="1319"/>
                    <a:pt x="79" y="1345"/>
                  </a:cubicBezTo>
                  <a:cubicBezTo>
                    <a:pt x="53" y="1529"/>
                    <a:pt x="27" y="1660"/>
                    <a:pt x="27" y="1738"/>
                  </a:cubicBezTo>
                  <a:cubicBezTo>
                    <a:pt x="1" y="1843"/>
                    <a:pt x="1" y="1974"/>
                    <a:pt x="1" y="2105"/>
                  </a:cubicBezTo>
                  <a:cubicBezTo>
                    <a:pt x="1" y="2157"/>
                    <a:pt x="1" y="2183"/>
                    <a:pt x="27" y="2236"/>
                  </a:cubicBezTo>
                  <a:cubicBezTo>
                    <a:pt x="27" y="2393"/>
                    <a:pt x="105" y="2602"/>
                    <a:pt x="210" y="2786"/>
                  </a:cubicBezTo>
                  <a:cubicBezTo>
                    <a:pt x="262" y="2864"/>
                    <a:pt x="315" y="2916"/>
                    <a:pt x="367" y="2969"/>
                  </a:cubicBezTo>
                  <a:cubicBezTo>
                    <a:pt x="393" y="2995"/>
                    <a:pt x="420" y="3021"/>
                    <a:pt x="446" y="3047"/>
                  </a:cubicBezTo>
                  <a:cubicBezTo>
                    <a:pt x="655" y="3231"/>
                    <a:pt x="917" y="3335"/>
                    <a:pt x="1179" y="3388"/>
                  </a:cubicBezTo>
                  <a:cubicBezTo>
                    <a:pt x="1205" y="3414"/>
                    <a:pt x="1231" y="3414"/>
                    <a:pt x="1284" y="3414"/>
                  </a:cubicBezTo>
                  <a:cubicBezTo>
                    <a:pt x="1388" y="3440"/>
                    <a:pt x="1493" y="3440"/>
                    <a:pt x="1598" y="3440"/>
                  </a:cubicBezTo>
                  <a:cubicBezTo>
                    <a:pt x="1755" y="3414"/>
                    <a:pt x="1886" y="3388"/>
                    <a:pt x="2017" y="3335"/>
                  </a:cubicBezTo>
                  <a:cubicBezTo>
                    <a:pt x="2069" y="3335"/>
                    <a:pt x="2095" y="3309"/>
                    <a:pt x="2122" y="3309"/>
                  </a:cubicBezTo>
                  <a:cubicBezTo>
                    <a:pt x="2383" y="3204"/>
                    <a:pt x="2567" y="3021"/>
                    <a:pt x="2698" y="2890"/>
                  </a:cubicBezTo>
                  <a:cubicBezTo>
                    <a:pt x="2724" y="2864"/>
                    <a:pt x="2750" y="2838"/>
                    <a:pt x="2776" y="2812"/>
                  </a:cubicBezTo>
                  <a:cubicBezTo>
                    <a:pt x="2829" y="2733"/>
                    <a:pt x="2855" y="2707"/>
                    <a:pt x="2881" y="2655"/>
                  </a:cubicBezTo>
                  <a:cubicBezTo>
                    <a:pt x="2959" y="2576"/>
                    <a:pt x="3064" y="2419"/>
                    <a:pt x="3143" y="2183"/>
                  </a:cubicBezTo>
                  <a:cubicBezTo>
                    <a:pt x="3169" y="2157"/>
                    <a:pt x="3169" y="2131"/>
                    <a:pt x="3169" y="2079"/>
                  </a:cubicBezTo>
                  <a:cubicBezTo>
                    <a:pt x="3195" y="2079"/>
                    <a:pt x="3195" y="2052"/>
                    <a:pt x="3195" y="2026"/>
                  </a:cubicBezTo>
                  <a:cubicBezTo>
                    <a:pt x="3247" y="1764"/>
                    <a:pt x="3247" y="1529"/>
                    <a:pt x="3195" y="1345"/>
                  </a:cubicBezTo>
                  <a:cubicBezTo>
                    <a:pt x="3195" y="1319"/>
                    <a:pt x="3195" y="1267"/>
                    <a:pt x="3169" y="1241"/>
                  </a:cubicBezTo>
                  <a:cubicBezTo>
                    <a:pt x="3169" y="1162"/>
                    <a:pt x="3143" y="1110"/>
                    <a:pt x="3117" y="1057"/>
                  </a:cubicBezTo>
                  <a:cubicBezTo>
                    <a:pt x="3090" y="979"/>
                    <a:pt x="3012" y="743"/>
                    <a:pt x="2855" y="534"/>
                  </a:cubicBezTo>
                  <a:cubicBezTo>
                    <a:pt x="2829" y="508"/>
                    <a:pt x="2802" y="481"/>
                    <a:pt x="2776" y="455"/>
                  </a:cubicBezTo>
                  <a:cubicBezTo>
                    <a:pt x="2645" y="298"/>
                    <a:pt x="2488" y="167"/>
                    <a:pt x="2279" y="89"/>
                  </a:cubicBezTo>
                  <a:cubicBezTo>
                    <a:pt x="2226" y="62"/>
                    <a:pt x="2148" y="36"/>
                    <a:pt x="2095" y="36"/>
                  </a:cubicBezTo>
                  <a:cubicBezTo>
                    <a:pt x="2043" y="10"/>
                    <a:pt x="2017" y="10"/>
                    <a:pt x="1991" y="10"/>
                  </a:cubicBezTo>
                  <a:cubicBezTo>
                    <a:pt x="1929" y="4"/>
                    <a:pt x="1867" y="1"/>
                    <a:pt x="18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889925" y="3958875"/>
              <a:ext cx="23600" cy="118500"/>
            </a:xfrm>
            <a:custGeom>
              <a:avLst/>
              <a:gdLst/>
              <a:ahLst/>
              <a:cxnLst/>
              <a:rect l="l" t="t" r="r" b="b"/>
              <a:pathLst>
                <a:path w="944" h="4740" extrusionOk="0">
                  <a:moveTo>
                    <a:pt x="786" y="0"/>
                  </a:moveTo>
                  <a:cubicBezTo>
                    <a:pt x="525" y="655"/>
                    <a:pt x="341" y="1335"/>
                    <a:pt x="210" y="2016"/>
                  </a:cubicBezTo>
                  <a:cubicBezTo>
                    <a:pt x="53" y="2906"/>
                    <a:pt x="1" y="3797"/>
                    <a:pt x="79" y="4687"/>
                  </a:cubicBezTo>
                  <a:lnTo>
                    <a:pt x="79" y="4713"/>
                  </a:lnTo>
                  <a:lnTo>
                    <a:pt x="106" y="4713"/>
                  </a:lnTo>
                  <a:cubicBezTo>
                    <a:pt x="132" y="4713"/>
                    <a:pt x="184" y="4713"/>
                    <a:pt x="210" y="4739"/>
                  </a:cubicBezTo>
                  <a:lnTo>
                    <a:pt x="237" y="4739"/>
                  </a:lnTo>
                  <a:lnTo>
                    <a:pt x="237" y="4713"/>
                  </a:lnTo>
                  <a:cubicBezTo>
                    <a:pt x="158" y="3823"/>
                    <a:pt x="184" y="2906"/>
                    <a:pt x="341" y="2042"/>
                  </a:cubicBezTo>
                  <a:cubicBezTo>
                    <a:pt x="472" y="1362"/>
                    <a:pt x="682" y="681"/>
                    <a:pt x="944" y="26"/>
                  </a:cubicBezTo>
                  <a:lnTo>
                    <a:pt x="917" y="26"/>
                  </a:lnTo>
                  <a:cubicBezTo>
                    <a:pt x="891" y="0"/>
                    <a:pt x="839" y="0"/>
                    <a:pt x="81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827750" y="3976550"/>
              <a:ext cx="47150" cy="103450"/>
            </a:xfrm>
            <a:custGeom>
              <a:avLst/>
              <a:gdLst/>
              <a:ahLst/>
              <a:cxnLst/>
              <a:rect l="l" t="t" r="r" b="b"/>
              <a:pathLst>
                <a:path w="1886" h="4138" extrusionOk="0">
                  <a:moveTo>
                    <a:pt x="1886" y="4085"/>
                  </a:moveTo>
                  <a:lnTo>
                    <a:pt x="1873" y="4098"/>
                  </a:lnTo>
                  <a:lnTo>
                    <a:pt x="1873" y="4098"/>
                  </a:lnTo>
                  <a:lnTo>
                    <a:pt x="1886" y="4111"/>
                  </a:lnTo>
                  <a:lnTo>
                    <a:pt x="1886" y="4085"/>
                  </a:lnTo>
                  <a:close/>
                  <a:moveTo>
                    <a:pt x="131" y="0"/>
                  </a:moveTo>
                  <a:lnTo>
                    <a:pt x="27" y="52"/>
                  </a:lnTo>
                  <a:lnTo>
                    <a:pt x="0" y="52"/>
                  </a:lnTo>
                  <a:cubicBezTo>
                    <a:pt x="105" y="602"/>
                    <a:pt x="236" y="1152"/>
                    <a:pt x="445" y="1676"/>
                  </a:cubicBezTo>
                  <a:cubicBezTo>
                    <a:pt x="760" y="2540"/>
                    <a:pt x="1205" y="3378"/>
                    <a:pt x="1729" y="4137"/>
                  </a:cubicBezTo>
                  <a:lnTo>
                    <a:pt x="1755" y="4137"/>
                  </a:lnTo>
                  <a:lnTo>
                    <a:pt x="1859" y="4111"/>
                  </a:lnTo>
                  <a:lnTo>
                    <a:pt x="1873" y="4098"/>
                  </a:lnTo>
                  <a:lnTo>
                    <a:pt x="1873" y="4098"/>
                  </a:lnTo>
                  <a:lnTo>
                    <a:pt x="1859" y="4085"/>
                  </a:lnTo>
                  <a:cubicBezTo>
                    <a:pt x="1336" y="3325"/>
                    <a:pt x="891" y="2488"/>
                    <a:pt x="576" y="1623"/>
                  </a:cubicBezTo>
                  <a:cubicBezTo>
                    <a:pt x="393" y="1100"/>
                    <a:pt x="236" y="550"/>
                    <a:pt x="1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767525" y="4024975"/>
              <a:ext cx="90350" cy="67450"/>
            </a:xfrm>
            <a:custGeom>
              <a:avLst/>
              <a:gdLst/>
              <a:ahLst/>
              <a:cxnLst/>
              <a:rect l="l" t="t" r="r" b="b"/>
              <a:pathLst>
                <a:path w="3614" h="2698" extrusionOk="0">
                  <a:moveTo>
                    <a:pt x="105" y="1"/>
                  </a:moveTo>
                  <a:cubicBezTo>
                    <a:pt x="79" y="1"/>
                    <a:pt x="79" y="27"/>
                    <a:pt x="79" y="27"/>
                  </a:cubicBezTo>
                  <a:cubicBezTo>
                    <a:pt x="53" y="53"/>
                    <a:pt x="53" y="79"/>
                    <a:pt x="27" y="105"/>
                  </a:cubicBezTo>
                  <a:cubicBezTo>
                    <a:pt x="27" y="105"/>
                    <a:pt x="27" y="105"/>
                    <a:pt x="0" y="132"/>
                  </a:cubicBezTo>
                  <a:cubicBezTo>
                    <a:pt x="341" y="498"/>
                    <a:pt x="707" y="839"/>
                    <a:pt x="1074" y="1179"/>
                  </a:cubicBezTo>
                  <a:cubicBezTo>
                    <a:pt x="1807" y="1781"/>
                    <a:pt x="2619" y="2305"/>
                    <a:pt x="3483" y="2671"/>
                  </a:cubicBezTo>
                  <a:lnTo>
                    <a:pt x="3509" y="2698"/>
                  </a:lnTo>
                  <a:lnTo>
                    <a:pt x="3509" y="2671"/>
                  </a:lnTo>
                  <a:lnTo>
                    <a:pt x="3561" y="2645"/>
                  </a:lnTo>
                  <a:lnTo>
                    <a:pt x="3561" y="2619"/>
                  </a:lnTo>
                  <a:cubicBezTo>
                    <a:pt x="3588" y="2619"/>
                    <a:pt x="3588" y="2593"/>
                    <a:pt x="3588" y="2593"/>
                  </a:cubicBezTo>
                  <a:lnTo>
                    <a:pt x="3614" y="2567"/>
                  </a:lnTo>
                  <a:lnTo>
                    <a:pt x="3588" y="2567"/>
                  </a:lnTo>
                  <a:cubicBezTo>
                    <a:pt x="2697" y="2174"/>
                    <a:pt x="1886" y="1676"/>
                    <a:pt x="1153" y="1048"/>
                  </a:cubicBezTo>
                  <a:cubicBezTo>
                    <a:pt x="786" y="734"/>
                    <a:pt x="419" y="393"/>
                    <a:pt x="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36750" y="4094375"/>
              <a:ext cx="110000" cy="17075"/>
            </a:xfrm>
            <a:custGeom>
              <a:avLst/>
              <a:gdLst/>
              <a:ahLst/>
              <a:cxnLst/>
              <a:rect l="l" t="t" r="r" b="b"/>
              <a:pathLst>
                <a:path w="4400" h="683" extrusionOk="0">
                  <a:moveTo>
                    <a:pt x="27" y="0"/>
                  </a:moveTo>
                  <a:cubicBezTo>
                    <a:pt x="1" y="53"/>
                    <a:pt x="1" y="79"/>
                    <a:pt x="1" y="105"/>
                  </a:cubicBezTo>
                  <a:cubicBezTo>
                    <a:pt x="1" y="105"/>
                    <a:pt x="1" y="131"/>
                    <a:pt x="1" y="131"/>
                  </a:cubicBezTo>
                  <a:cubicBezTo>
                    <a:pt x="472" y="288"/>
                    <a:pt x="996" y="419"/>
                    <a:pt x="1493" y="524"/>
                  </a:cubicBezTo>
                  <a:cubicBezTo>
                    <a:pt x="1624" y="550"/>
                    <a:pt x="1755" y="576"/>
                    <a:pt x="1886" y="576"/>
                  </a:cubicBezTo>
                  <a:cubicBezTo>
                    <a:pt x="2343" y="650"/>
                    <a:pt x="2809" y="682"/>
                    <a:pt x="3274" y="682"/>
                  </a:cubicBezTo>
                  <a:cubicBezTo>
                    <a:pt x="3634" y="682"/>
                    <a:pt x="3993" y="663"/>
                    <a:pt x="4347" y="629"/>
                  </a:cubicBezTo>
                  <a:lnTo>
                    <a:pt x="4347" y="602"/>
                  </a:lnTo>
                  <a:cubicBezTo>
                    <a:pt x="4374" y="576"/>
                    <a:pt x="4374" y="550"/>
                    <a:pt x="4400" y="498"/>
                  </a:cubicBezTo>
                  <a:lnTo>
                    <a:pt x="4400" y="471"/>
                  </a:lnTo>
                  <a:lnTo>
                    <a:pt x="4374" y="471"/>
                  </a:lnTo>
                  <a:cubicBezTo>
                    <a:pt x="4006" y="517"/>
                    <a:pt x="3644" y="538"/>
                    <a:pt x="3284" y="538"/>
                  </a:cubicBezTo>
                  <a:cubicBezTo>
                    <a:pt x="2824" y="538"/>
                    <a:pt x="2368" y="504"/>
                    <a:pt x="1912" y="445"/>
                  </a:cubicBezTo>
                  <a:cubicBezTo>
                    <a:pt x="1781" y="419"/>
                    <a:pt x="1650" y="393"/>
                    <a:pt x="1519" y="393"/>
                  </a:cubicBezTo>
                  <a:cubicBezTo>
                    <a:pt x="1022" y="288"/>
                    <a:pt x="498" y="157"/>
                    <a:pt x="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34125" y="4127750"/>
              <a:ext cx="110000" cy="48475"/>
            </a:xfrm>
            <a:custGeom>
              <a:avLst/>
              <a:gdLst/>
              <a:ahLst/>
              <a:cxnLst/>
              <a:rect l="l" t="t" r="r" b="b"/>
              <a:pathLst>
                <a:path w="4400" h="1939" extrusionOk="0">
                  <a:moveTo>
                    <a:pt x="4374" y="1"/>
                  </a:moveTo>
                  <a:lnTo>
                    <a:pt x="4348" y="27"/>
                  </a:lnTo>
                  <a:cubicBezTo>
                    <a:pt x="3588" y="550"/>
                    <a:pt x="2777" y="996"/>
                    <a:pt x="1912" y="1310"/>
                  </a:cubicBezTo>
                  <a:cubicBezTo>
                    <a:pt x="1284" y="1519"/>
                    <a:pt x="656" y="1676"/>
                    <a:pt x="1" y="1781"/>
                  </a:cubicBezTo>
                  <a:cubicBezTo>
                    <a:pt x="1" y="1781"/>
                    <a:pt x="1" y="1807"/>
                    <a:pt x="1" y="1807"/>
                  </a:cubicBezTo>
                  <a:lnTo>
                    <a:pt x="1" y="1912"/>
                  </a:lnTo>
                  <a:lnTo>
                    <a:pt x="1" y="1938"/>
                  </a:lnTo>
                  <a:cubicBezTo>
                    <a:pt x="682" y="1833"/>
                    <a:pt x="1336" y="1676"/>
                    <a:pt x="1965" y="1441"/>
                  </a:cubicBezTo>
                  <a:cubicBezTo>
                    <a:pt x="2829" y="1126"/>
                    <a:pt x="3641" y="708"/>
                    <a:pt x="4374" y="184"/>
                  </a:cubicBezTo>
                  <a:lnTo>
                    <a:pt x="4400" y="158"/>
                  </a:lnTo>
                  <a:lnTo>
                    <a:pt x="4400" y="131"/>
                  </a:lnTo>
                  <a:cubicBezTo>
                    <a:pt x="4374" y="105"/>
                    <a:pt x="4374" y="53"/>
                    <a:pt x="4374" y="27"/>
                  </a:cubicBezTo>
                  <a:lnTo>
                    <a:pt x="437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774725" y="4149350"/>
              <a:ext cx="79875" cy="97575"/>
            </a:xfrm>
            <a:custGeom>
              <a:avLst/>
              <a:gdLst/>
              <a:ahLst/>
              <a:cxnLst/>
              <a:rect l="l" t="t" r="r" b="b"/>
              <a:pathLst>
                <a:path w="3195" h="3903" extrusionOk="0">
                  <a:moveTo>
                    <a:pt x="3090" y="1"/>
                  </a:moveTo>
                  <a:lnTo>
                    <a:pt x="3090" y="27"/>
                  </a:lnTo>
                  <a:cubicBezTo>
                    <a:pt x="2697" y="839"/>
                    <a:pt x="2226" y="1572"/>
                    <a:pt x="1676" y="2252"/>
                  </a:cubicBezTo>
                  <a:cubicBezTo>
                    <a:pt x="1257" y="2724"/>
                    <a:pt x="603" y="3352"/>
                    <a:pt x="0" y="3824"/>
                  </a:cubicBezTo>
                  <a:lnTo>
                    <a:pt x="27" y="3824"/>
                  </a:lnTo>
                  <a:cubicBezTo>
                    <a:pt x="53" y="3850"/>
                    <a:pt x="79" y="3876"/>
                    <a:pt x="105" y="3902"/>
                  </a:cubicBezTo>
                  <a:cubicBezTo>
                    <a:pt x="707" y="3431"/>
                    <a:pt x="1362" y="2829"/>
                    <a:pt x="1781" y="2357"/>
                  </a:cubicBezTo>
                  <a:cubicBezTo>
                    <a:pt x="2331" y="1676"/>
                    <a:pt x="2828" y="917"/>
                    <a:pt x="3195" y="132"/>
                  </a:cubicBezTo>
                  <a:lnTo>
                    <a:pt x="3195" y="105"/>
                  </a:lnTo>
                  <a:cubicBezTo>
                    <a:pt x="3169" y="79"/>
                    <a:pt x="3143" y="53"/>
                    <a:pt x="3116" y="27"/>
                  </a:cubicBezTo>
                  <a:lnTo>
                    <a:pt x="30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853925" y="4159825"/>
              <a:ext cx="22950" cy="118500"/>
            </a:xfrm>
            <a:custGeom>
              <a:avLst/>
              <a:gdLst/>
              <a:ahLst/>
              <a:cxnLst/>
              <a:rect l="l" t="t" r="r" b="b"/>
              <a:pathLst>
                <a:path w="918" h="4740" extrusionOk="0">
                  <a:moveTo>
                    <a:pt x="708" y="1"/>
                  </a:moveTo>
                  <a:lnTo>
                    <a:pt x="708" y="27"/>
                  </a:lnTo>
                  <a:cubicBezTo>
                    <a:pt x="786" y="943"/>
                    <a:pt x="760" y="1833"/>
                    <a:pt x="603" y="2698"/>
                  </a:cubicBezTo>
                  <a:cubicBezTo>
                    <a:pt x="472" y="3352"/>
                    <a:pt x="263" y="4085"/>
                    <a:pt x="1" y="4740"/>
                  </a:cubicBezTo>
                  <a:lnTo>
                    <a:pt x="158" y="4740"/>
                  </a:lnTo>
                  <a:cubicBezTo>
                    <a:pt x="420" y="4112"/>
                    <a:pt x="603" y="3431"/>
                    <a:pt x="734" y="2750"/>
                  </a:cubicBezTo>
                  <a:lnTo>
                    <a:pt x="734" y="2724"/>
                  </a:lnTo>
                  <a:cubicBezTo>
                    <a:pt x="891" y="1860"/>
                    <a:pt x="917" y="943"/>
                    <a:pt x="839" y="53"/>
                  </a:cubicBezTo>
                  <a:lnTo>
                    <a:pt x="839" y="27"/>
                  </a:lnTo>
                  <a:lnTo>
                    <a:pt x="734" y="27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92550" y="4157875"/>
              <a:ext cx="47150" cy="105400"/>
            </a:xfrm>
            <a:custGeom>
              <a:avLst/>
              <a:gdLst/>
              <a:ahLst/>
              <a:cxnLst/>
              <a:rect l="l" t="t" r="r" b="b"/>
              <a:pathLst>
                <a:path w="1886" h="4216" extrusionOk="0">
                  <a:moveTo>
                    <a:pt x="132" y="0"/>
                  </a:moveTo>
                  <a:cubicBezTo>
                    <a:pt x="105" y="26"/>
                    <a:pt x="79" y="26"/>
                    <a:pt x="27" y="52"/>
                  </a:cubicBezTo>
                  <a:lnTo>
                    <a:pt x="1" y="52"/>
                  </a:lnTo>
                  <a:lnTo>
                    <a:pt x="27" y="79"/>
                  </a:lnTo>
                  <a:cubicBezTo>
                    <a:pt x="577" y="812"/>
                    <a:pt x="996" y="1623"/>
                    <a:pt x="1310" y="2514"/>
                  </a:cubicBezTo>
                  <a:cubicBezTo>
                    <a:pt x="1519" y="3064"/>
                    <a:pt x="1650" y="3640"/>
                    <a:pt x="1755" y="4216"/>
                  </a:cubicBezTo>
                  <a:lnTo>
                    <a:pt x="1781" y="4216"/>
                  </a:lnTo>
                  <a:cubicBezTo>
                    <a:pt x="1807" y="4216"/>
                    <a:pt x="1834" y="4190"/>
                    <a:pt x="1886" y="4163"/>
                  </a:cubicBezTo>
                  <a:cubicBezTo>
                    <a:pt x="1807" y="3587"/>
                    <a:pt x="1650" y="3011"/>
                    <a:pt x="1441" y="2461"/>
                  </a:cubicBezTo>
                  <a:cubicBezTo>
                    <a:pt x="1127" y="1571"/>
                    <a:pt x="708" y="759"/>
                    <a:pt x="1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909575" y="4145425"/>
              <a:ext cx="89700" cy="66800"/>
            </a:xfrm>
            <a:custGeom>
              <a:avLst/>
              <a:gdLst/>
              <a:ahLst/>
              <a:cxnLst/>
              <a:rect l="l" t="t" r="r" b="b"/>
              <a:pathLst>
                <a:path w="3588" h="2672" extrusionOk="0">
                  <a:moveTo>
                    <a:pt x="105" y="1"/>
                  </a:moveTo>
                  <a:cubicBezTo>
                    <a:pt x="79" y="27"/>
                    <a:pt x="53" y="53"/>
                    <a:pt x="27" y="79"/>
                  </a:cubicBezTo>
                  <a:lnTo>
                    <a:pt x="0" y="105"/>
                  </a:lnTo>
                  <a:lnTo>
                    <a:pt x="27" y="105"/>
                  </a:lnTo>
                  <a:cubicBezTo>
                    <a:pt x="917" y="498"/>
                    <a:pt x="1729" y="1022"/>
                    <a:pt x="2436" y="1624"/>
                  </a:cubicBezTo>
                  <a:cubicBezTo>
                    <a:pt x="2828" y="1938"/>
                    <a:pt x="3169" y="2279"/>
                    <a:pt x="3509" y="2671"/>
                  </a:cubicBezTo>
                  <a:cubicBezTo>
                    <a:pt x="3509" y="2671"/>
                    <a:pt x="3509" y="2645"/>
                    <a:pt x="3509" y="2645"/>
                  </a:cubicBezTo>
                  <a:cubicBezTo>
                    <a:pt x="3535" y="2619"/>
                    <a:pt x="3561" y="2593"/>
                    <a:pt x="3588" y="2567"/>
                  </a:cubicBezTo>
                  <a:cubicBezTo>
                    <a:pt x="3588" y="2567"/>
                    <a:pt x="3588" y="2540"/>
                    <a:pt x="3588" y="2540"/>
                  </a:cubicBezTo>
                  <a:cubicBezTo>
                    <a:pt x="3273" y="2174"/>
                    <a:pt x="2907" y="1833"/>
                    <a:pt x="2540" y="1519"/>
                  </a:cubicBezTo>
                  <a:cubicBezTo>
                    <a:pt x="1807" y="891"/>
                    <a:pt x="995" y="393"/>
                    <a:pt x="13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920700" y="4126075"/>
              <a:ext cx="110650" cy="17400"/>
            </a:xfrm>
            <a:custGeom>
              <a:avLst/>
              <a:gdLst/>
              <a:ahLst/>
              <a:cxnLst/>
              <a:rect l="l" t="t" r="r" b="b"/>
              <a:pathLst>
                <a:path w="4426" h="696" extrusionOk="0">
                  <a:moveTo>
                    <a:pt x="1129" y="1"/>
                  </a:moveTo>
                  <a:cubicBezTo>
                    <a:pt x="770" y="1"/>
                    <a:pt x="409" y="22"/>
                    <a:pt x="53" y="68"/>
                  </a:cubicBezTo>
                  <a:cubicBezTo>
                    <a:pt x="27" y="94"/>
                    <a:pt x="27" y="146"/>
                    <a:pt x="1" y="172"/>
                  </a:cubicBezTo>
                  <a:lnTo>
                    <a:pt x="1" y="198"/>
                  </a:lnTo>
                  <a:lnTo>
                    <a:pt x="27" y="198"/>
                  </a:lnTo>
                  <a:cubicBezTo>
                    <a:pt x="403" y="162"/>
                    <a:pt x="786" y="142"/>
                    <a:pt x="1169" y="142"/>
                  </a:cubicBezTo>
                  <a:cubicBezTo>
                    <a:pt x="1611" y="142"/>
                    <a:pt x="2053" y="169"/>
                    <a:pt x="2488" y="225"/>
                  </a:cubicBezTo>
                  <a:cubicBezTo>
                    <a:pt x="2619" y="251"/>
                    <a:pt x="2750" y="277"/>
                    <a:pt x="2881" y="303"/>
                  </a:cubicBezTo>
                  <a:cubicBezTo>
                    <a:pt x="3378" y="382"/>
                    <a:pt x="3902" y="513"/>
                    <a:pt x="4400" y="696"/>
                  </a:cubicBezTo>
                  <a:cubicBezTo>
                    <a:pt x="4400" y="696"/>
                    <a:pt x="4400" y="696"/>
                    <a:pt x="4400" y="670"/>
                  </a:cubicBezTo>
                  <a:cubicBezTo>
                    <a:pt x="4400" y="644"/>
                    <a:pt x="4400" y="617"/>
                    <a:pt x="4426" y="565"/>
                  </a:cubicBezTo>
                  <a:cubicBezTo>
                    <a:pt x="3928" y="382"/>
                    <a:pt x="3431" y="251"/>
                    <a:pt x="2907" y="146"/>
                  </a:cubicBezTo>
                  <a:cubicBezTo>
                    <a:pt x="2776" y="120"/>
                    <a:pt x="2619" y="120"/>
                    <a:pt x="2488" y="94"/>
                  </a:cubicBezTo>
                  <a:cubicBezTo>
                    <a:pt x="2047" y="35"/>
                    <a:pt x="1589" y="1"/>
                    <a:pt x="112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922000" y="4062950"/>
              <a:ext cx="104125" cy="47800"/>
            </a:xfrm>
            <a:custGeom>
              <a:avLst/>
              <a:gdLst/>
              <a:ahLst/>
              <a:cxnLst/>
              <a:rect l="l" t="t" r="r" b="b"/>
              <a:pathLst>
                <a:path w="4165" h="1912" extrusionOk="0">
                  <a:moveTo>
                    <a:pt x="4112" y="0"/>
                  </a:moveTo>
                  <a:cubicBezTo>
                    <a:pt x="3562" y="105"/>
                    <a:pt x="3012" y="236"/>
                    <a:pt x="2488" y="419"/>
                  </a:cubicBezTo>
                  <a:cubicBezTo>
                    <a:pt x="1624" y="733"/>
                    <a:pt x="786" y="1179"/>
                    <a:pt x="1" y="1728"/>
                  </a:cubicBezTo>
                  <a:lnTo>
                    <a:pt x="1" y="1755"/>
                  </a:lnTo>
                  <a:cubicBezTo>
                    <a:pt x="1" y="1807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813" y="1336"/>
                    <a:pt x="1651" y="891"/>
                    <a:pt x="2541" y="550"/>
                  </a:cubicBezTo>
                  <a:cubicBezTo>
                    <a:pt x="3064" y="367"/>
                    <a:pt x="3614" y="236"/>
                    <a:pt x="4164" y="131"/>
                  </a:cubicBezTo>
                  <a:lnTo>
                    <a:pt x="411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911525" y="3994200"/>
              <a:ext cx="75975" cy="96275"/>
            </a:xfrm>
            <a:custGeom>
              <a:avLst/>
              <a:gdLst/>
              <a:ahLst/>
              <a:cxnLst/>
              <a:rect l="l" t="t" r="r" b="b"/>
              <a:pathLst>
                <a:path w="3039" h="3851" extrusionOk="0">
                  <a:moveTo>
                    <a:pt x="2934" y="1"/>
                  </a:moveTo>
                  <a:cubicBezTo>
                    <a:pt x="2410" y="420"/>
                    <a:pt x="1912" y="891"/>
                    <a:pt x="1467" y="1415"/>
                  </a:cubicBezTo>
                  <a:cubicBezTo>
                    <a:pt x="891" y="2096"/>
                    <a:pt x="394" y="2881"/>
                    <a:pt x="1" y="3693"/>
                  </a:cubicBezTo>
                  <a:lnTo>
                    <a:pt x="1" y="3719"/>
                  </a:lnTo>
                  <a:lnTo>
                    <a:pt x="27" y="3719"/>
                  </a:lnTo>
                  <a:cubicBezTo>
                    <a:pt x="53" y="3745"/>
                    <a:pt x="80" y="3798"/>
                    <a:pt x="80" y="3824"/>
                  </a:cubicBezTo>
                  <a:lnTo>
                    <a:pt x="106" y="3850"/>
                  </a:lnTo>
                  <a:lnTo>
                    <a:pt x="132" y="3798"/>
                  </a:lnTo>
                  <a:cubicBezTo>
                    <a:pt x="498" y="2960"/>
                    <a:pt x="996" y="2200"/>
                    <a:pt x="1572" y="1493"/>
                  </a:cubicBezTo>
                  <a:cubicBezTo>
                    <a:pt x="2017" y="996"/>
                    <a:pt x="2488" y="525"/>
                    <a:pt x="3038" y="106"/>
                  </a:cubicBezTo>
                  <a:lnTo>
                    <a:pt x="3012" y="80"/>
                  </a:lnTo>
                  <a:cubicBezTo>
                    <a:pt x="2986" y="53"/>
                    <a:pt x="2960" y="27"/>
                    <a:pt x="2934" y="27"/>
                  </a:cubicBezTo>
                  <a:lnTo>
                    <a:pt x="293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-577313" y="5738253"/>
            <a:ext cx="13346626" cy="1138549"/>
            <a:chOff x="-432985" y="4303689"/>
            <a:chExt cx="10009970" cy="853912"/>
          </a:xfrm>
        </p:grpSpPr>
        <p:sp>
          <p:nvSpPr>
            <p:cNvPr id="57" name="Google Shape;57;p2"/>
            <p:cNvSpPr/>
            <p:nvPr/>
          </p:nvSpPr>
          <p:spPr>
            <a:xfrm>
              <a:off x="6433387" y="4411892"/>
              <a:ext cx="3143599" cy="745709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4627515" y="4303725"/>
              <a:ext cx="2850686" cy="853877"/>
              <a:chOff x="3846325" y="4177475"/>
              <a:chExt cx="2032575" cy="60882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3846325" y="4177475"/>
                <a:ext cx="2032575" cy="608825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3" extrusionOk="0">
                    <a:moveTo>
                      <a:pt x="40295" y="0"/>
                    </a:moveTo>
                    <a:cubicBezTo>
                      <a:pt x="39709" y="0"/>
                      <a:pt x="39124" y="27"/>
                      <a:pt x="38544" y="80"/>
                    </a:cubicBezTo>
                    <a:cubicBezTo>
                      <a:pt x="38465" y="106"/>
                      <a:pt x="38387" y="106"/>
                      <a:pt x="38334" y="106"/>
                    </a:cubicBezTo>
                    <a:cubicBezTo>
                      <a:pt x="36789" y="290"/>
                      <a:pt x="35271" y="682"/>
                      <a:pt x="33857" y="1258"/>
                    </a:cubicBezTo>
                    <a:cubicBezTo>
                      <a:pt x="33830" y="1285"/>
                      <a:pt x="33804" y="1285"/>
                      <a:pt x="33752" y="1285"/>
                    </a:cubicBezTo>
                    <a:cubicBezTo>
                      <a:pt x="33464" y="1416"/>
                      <a:pt x="33150" y="1546"/>
                      <a:pt x="32862" y="1704"/>
                    </a:cubicBezTo>
                    <a:cubicBezTo>
                      <a:pt x="32809" y="1730"/>
                      <a:pt x="32731" y="1756"/>
                      <a:pt x="32678" y="1782"/>
                    </a:cubicBezTo>
                    <a:cubicBezTo>
                      <a:pt x="30872" y="2672"/>
                      <a:pt x="29222" y="3877"/>
                      <a:pt x="27887" y="5369"/>
                    </a:cubicBezTo>
                    <a:cubicBezTo>
                      <a:pt x="27834" y="5422"/>
                      <a:pt x="27782" y="5500"/>
                      <a:pt x="27729" y="5553"/>
                    </a:cubicBezTo>
                    <a:cubicBezTo>
                      <a:pt x="27206" y="6129"/>
                      <a:pt x="26761" y="6757"/>
                      <a:pt x="26342" y="7438"/>
                    </a:cubicBezTo>
                    <a:cubicBezTo>
                      <a:pt x="26316" y="7464"/>
                      <a:pt x="26289" y="7490"/>
                      <a:pt x="26289" y="7543"/>
                    </a:cubicBezTo>
                    <a:cubicBezTo>
                      <a:pt x="26158" y="7700"/>
                      <a:pt x="26080" y="7883"/>
                      <a:pt x="25975" y="8066"/>
                    </a:cubicBezTo>
                    <a:cubicBezTo>
                      <a:pt x="25190" y="9506"/>
                      <a:pt x="24561" y="11208"/>
                      <a:pt x="23671" y="12596"/>
                    </a:cubicBezTo>
                    <a:lnTo>
                      <a:pt x="23514" y="12806"/>
                    </a:lnTo>
                    <a:cubicBezTo>
                      <a:pt x="22859" y="13774"/>
                      <a:pt x="22074" y="14560"/>
                      <a:pt x="20974" y="15005"/>
                    </a:cubicBezTo>
                    <a:cubicBezTo>
                      <a:pt x="20384" y="15241"/>
                      <a:pt x="19794" y="15349"/>
                      <a:pt x="19185" y="15349"/>
                    </a:cubicBezTo>
                    <a:cubicBezTo>
                      <a:pt x="19118" y="15349"/>
                      <a:pt x="19051" y="15348"/>
                      <a:pt x="18984" y="15346"/>
                    </a:cubicBezTo>
                    <a:lnTo>
                      <a:pt x="18879" y="15346"/>
                    </a:lnTo>
                    <a:cubicBezTo>
                      <a:pt x="18486" y="15346"/>
                      <a:pt x="18094" y="15293"/>
                      <a:pt x="17675" y="15215"/>
                    </a:cubicBezTo>
                    <a:cubicBezTo>
                      <a:pt x="17596" y="15215"/>
                      <a:pt x="17544" y="15188"/>
                      <a:pt x="17465" y="15188"/>
                    </a:cubicBezTo>
                    <a:cubicBezTo>
                      <a:pt x="15868" y="14874"/>
                      <a:pt x="14245" y="14220"/>
                      <a:pt x="12647" y="13905"/>
                    </a:cubicBezTo>
                    <a:cubicBezTo>
                      <a:pt x="11940" y="13774"/>
                      <a:pt x="11233" y="13722"/>
                      <a:pt x="10526" y="13722"/>
                    </a:cubicBezTo>
                    <a:cubicBezTo>
                      <a:pt x="10448" y="13722"/>
                      <a:pt x="10369" y="13722"/>
                      <a:pt x="10317" y="13748"/>
                    </a:cubicBezTo>
                    <a:cubicBezTo>
                      <a:pt x="9741" y="13748"/>
                      <a:pt x="9191" y="13827"/>
                      <a:pt x="8641" y="13932"/>
                    </a:cubicBezTo>
                    <a:cubicBezTo>
                      <a:pt x="8615" y="13932"/>
                      <a:pt x="8589" y="13958"/>
                      <a:pt x="8563" y="13958"/>
                    </a:cubicBezTo>
                    <a:cubicBezTo>
                      <a:pt x="6442" y="14377"/>
                      <a:pt x="4478" y="15424"/>
                      <a:pt x="2985" y="16969"/>
                    </a:cubicBezTo>
                    <a:cubicBezTo>
                      <a:pt x="2645" y="17309"/>
                      <a:pt x="2331" y="17702"/>
                      <a:pt x="2069" y="18069"/>
                    </a:cubicBezTo>
                    <a:cubicBezTo>
                      <a:pt x="2043" y="18095"/>
                      <a:pt x="2016" y="18121"/>
                      <a:pt x="2016" y="18147"/>
                    </a:cubicBezTo>
                    <a:cubicBezTo>
                      <a:pt x="733" y="19954"/>
                      <a:pt x="26" y="22153"/>
                      <a:pt x="0" y="24353"/>
                    </a:cubicBezTo>
                    <a:lnTo>
                      <a:pt x="81303" y="24353"/>
                    </a:lnTo>
                    <a:cubicBezTo>
                      <a:pt x="80046" y="21970"/>
                      <a:pt x="77925" y="20059"/>
                      <a:pt x="75464" y="18933"/>
                    </a:cubicBezTo>
                    <a:cubicBezTo>
                      <a:pt x="75411" y="18933"/>
                      <a:pt x="75385" y="18907"/>
                      <a:pt x="75359" y="18880"/>
                    </a:cubicBezTo>
                    <a:cubicBezTo>
                      <a:pt x="73904" y="18261"/>
                      <a:pt x="72320" y="17901"/>
                      <a:pt x="70743" y="17901"/>
                    </a:cubicBezTo>
                    <a:cubicBezTo>
                      <a:pt x="70588" y="17901"/>
                      <a:pt x="70434" y="17905"/>
                      <a:pt x="70279" y="17912"/>
                    </a:cubicBezTo>
                    <a:cubicBezTo>
                      <a:pt x="68682" y="17962"/>
                      <a:pt x="67032" y="18339"/>
                      <a:pt x="65450" y="18339"/>
                    </a:cubicBezTo>
                    <a:cubicBezTo>
                      <a:pt x="64542" y="18339"/>
                      <a:pt x="63657" y="18215"/>
                      <a:pt x="62817" y="17833"/>
                    </a:cubicBezTo>
                    <a:cubicBezTo>
                      <a:pt x="62581" y="17702"/>
                      <a:pt x="62345" y="17571"/>
                      <a:pt x="62110" y="17440"/>
                    </a:cubicBezTo>
                    <a:cubicBezTo>
                      <a:pt x="62083" y="17414"/>
                      <a:pt x="62057" y="17388"/>
                      <a:pt x="62031" y="17388"/>
                    </a:cubicBezTo>
                    <a:cubicBezTo>
                      <a:pt x="60198" y="16105"/>
                      <a:pt x="59255" y="13748"/>
                      <a:pt x="58208" y="11706"/>
                    </a:cubicBezTo>
                    <a:cubicBezTo>
                      <a:pt x="57553" y="10475"/>
                      <a:pt x="56794" y="9297"/>
                      <a:pt x="55930" y="8197"/>
                    </a:cubicBezTo>
                    <a:cubicBezTo>
                      <a:pt x="55799" y="8040"/>
                      <a:pt x="55668" y="7883"/>
                      <a:pt x="55537" y="7700"/>
                    </a:cubicBezTo>
                    <a:cubicBezTo>
                      <a:pt x="54987" y="7019"/>
                      <a:pt x="54359" y="6338"/>
                      <a:pt x="53704" y="5736"/>
                    </a:cubicBezTo>
                    <a:cubicBezTo>
                      <a:pt x="53678" y="5710"/>
                      <a:pt x="53652" y="5684"/>
                      <a:pt x="53626" y="5657"/>
                    </a:cubicBezTo>
                    <a:cubicBezTo>
                      <a:pt x="51400" y="3536"/>
                      <a:pt x="48756" y="1861"/>
                      <a:pt x="45849" y="918"/>
                    </a:cubicBezTo>
                    <a:cubicBezTo>
                      <a:pt x="45771" y="866"/>
                      <a:pt x="45640" y="839"/>
                      <a:pt x="45561" y="813"/>
                    </a:cubicBezTo>
                    <a:cubicBezTo>
                      <a:pt x="45116" y="656"/>
                      <a:pt x="44671" y="551"/>
                      <a:pt x="44226" y="447"/>
                    </a:cubicBezTo>
                    <a:cubicBezTo>
                      <a:pt x="44173" y="421"/>
                      <a:pt x="44147" y="421"/>
                      <a:pt x="44121" y="421"/>
                    </a:cubicBezTo>
                    <a:cubicBezTo>
                      <a:pt x="43728" y="316"/>
                      <a:pt x="43309" y="237"/>
                      <a:pt x="42890" y="185"/>
                    </a:cubicBezTo>
                    <a:cubicBezTo>
                      <a:pt x="42031" y="60"/>
                      <a:pt x="41162" y="0"/>
                      <a:pt x="4029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5234750" y="4369950"/>
                <a:ext cx="12177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16654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2252" y="6128"/>
                      <a:pt x="3980" y="13538"/>
                      <a:pt x="4661" y="16654"/>
                    </a:cubicBezTo>
                    <a:lnTo>
                      <a:pt x="4871" y="16654"/>
                    </a:lnTo>
                    <a:cubicBezTo>
                      <a:pt x="4216" y="13669"/>
                      <a:pt x="2566" y="6547"/>
                      <a:pt x="393" y="498"/>
                    </a:cubicBezTo>
                    <a:cubicBezTo>
                      <a:pt x="262" y="315"/>
                      <a:pt x="131" y="158"/>
                      <a:pt x="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4984675" y="4197150"/>
                <a:ext cx="202950" cy="589150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6" extrusionOk="0">
                    <a:moveTo>
                      <a:pt x="1" y="0"/>
                    </a:moveTo>
                    <a:cubicBezTo>
                      <a:pt x="12" y="3"/>
                      <a:pt x="22" y="6"/>
                      <a:pt x="33" y="9"/>
                    </a:cubicBezTo>
                    <a:lnTo>
                      <a:pt x="33" y="9"/>
                    </a:lnTo>
                    <a:cubicBezTo>
                      <a:pt x="31" y="6"/>
                      <a:pt x="29" y="3"/>
                      <a:pt x="27" y="0"/>
                    </a:cubicBezTo>
                    <a:close/>
                    <a:moveTo>
                      <a:pt x="33" y="9"/>
                    </a:moveTo>
                    <a:lnTo>
                      <a:pt x="33" y="9"/>
                    </a:lnTo>
                    <a:cubicBezTo>
                      <a:pt x="3775" y="5644"/>
                      <a:pt x="6940" y="19065"/>
                      <a:pt x="7935" y="23566"/>
                    </a:cubicBezTo>
                    <a:lnTo>
                      <a:pt x="8118" y="23566"/>
                    </a:lnTo>
                    <a:cubicBezTo>
                      <a:pt x="7175" y="19167"/>
                      <a:pt x="4059" y="5918"/>
                      <a:pt x="315" y="105"/>
                    </a:cubicBezTo>
                    <a:cubicBezTo>
                      <a:pt x="221" y="81"/>
                      <a:pt x="127" y="37"/>
                      <a:pt x="33" y="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4804675" y="4179475"/>
                <a:ext cx="214725" cy="606825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3" extrusionOk="0">
                    <a:moveTo>
                      <a:pt x="210" y="0"/>
                    </a:moveTo>
                    <a:cubicBezTo>
                      <a:pt x="131" y="0"/>
                      <a:pt x="53" y="26"/>
                      <a:pt x="0" y="26"/>
                    </a:cubicBezTo>
                    <a:cubicBezTo>
                      <a:pt x="3954" y="5158"/>
                      <a:pt x="7358" y="19560"/>
                      <a:pt x="8379" y="24273"/>
                    </a:cubicBezTo>
                    <a:lnTo>
                      <a:pt x="8589" y="24273"/>
                    </a:lnTo>
                    <a:cubicBezTo>
                      <a:pt x="7567" y="19638"/>
                      <a:pt x="4216" y="528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4663275" y="4220050"/>
                <a:ext cx="187250" cy="566250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0" extrusionOk="0">
                    <a:moveTo>
                      <a:pt x="184" y="1"/>
                    </a:moveTo>
                    <a:cubicBezTo>
                      <a:pt x="131" y="27"/>
                      <a:pt x="53" y="53"/>
                      <a:pt x="0" y="79"/>
                    </a:cubicBezTo>
                    <a:cubicBezTo>
                      <a:pt x="3483" y="6154"/>
                      <a:pt x="6363" y="18382"/>
                      <a:pt x="7306" y="22650"/>
                    </a:cubicBezTo>
                    <a:lnTo>
                      <a:pt x="7489" y="22650"/>
                    </a:lnTo>
                    <a:cubicBezTo>
                      <a:pt x="6573" y="18434"/>
                      <a:pt x="3692" y="6154"/>
                      <a:pt x="18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4" name="Google Shape;64;p2"/>
              <p:cNvSpPr/>
              <p:nvPr/>
            </p:nvSpPr>
            <p:spPr>
              <a:xfrm>
                <a:off x="4539550" y="4311700"/>
                <a:ext cx="142725" cy="474600"/>
              </a:xfrm>
              <a:custGeom>
                <a:avLst/>
                <a:gdLst/>
                <a:ahLst/>
                <a:cxnLst/>
                <a:rect l="l" t="t" r="r" b="b"/>
                <a:pathLst>
                  <a:path w="5709" h="18984" extrusionOk="0">
                    <a:moveTo>
                      <a:pt x="158" y="0"/>
                    </a:moveTo>
                    <a:cubicBezTo>
                      <a:pt x="105" y="53"/>
                      <a:pt x="53" y="105"/>
                      <a:pt x="0" y="157"/>
                    </a:cubicBezTo>
                    <a:cubicBezTo>
                      <a:pt x="2671" y="6599"/>
                      <a:pt x="4740" y="15475"/>
                      <a:pt x="5499" y="18984"/>
                    </a:cubicBezTo>
                    <a:lnTo>
                      <a:pt x="5709" y="18984"/>
                    </a:lnTo>
                    <a:cubicBezTo>
                      <a:pt x="4949" y="15501"/>
                      <a:pt x="2855" y="6494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" name="Google Shape;65;p2"/>
              <p:cNvSpPr/>
              <p:nvPr/>
            </p:nvSpPr>
            <p:spPr>
              <a:xfrm>
                <a:off x="4434150" y="4492375"/>
                <a:ext cx="79250" cy="293925"/>
              </a:xfrm>
              <a:custGeom>
                <a:avLst/>
                <a:gdLst/>
                <a:ahLst/>
                <a:cxnLst/>
                <a:rect l="l" t="t" r="r" b="b"/>
                <a:pathLst>
                  <a:path w="3170" h="11757" extrusionOk="0">
                    <a:moveTo>
                      <a:pt x="158" y="0"/>
                    </a:moveTo>
                    <a:lnTo>
                      <a:pt x="1" y="210"/>
                    </a:lnTo>
                    <a:cubicBezTo>
                      <a:pt x="1415" y="4897"/>
                      <a:pt x="2488" y="9479"/>
                      <a:pt x="2986" y="11757"/>
                    </a:cubicBezTo>
                    <a:lnTo>
                      <a:pt x="3169" y="11757"/>
                    </a:lnTo>
                    <a:cubicBezTo>
                      <a:pt x="2672" y="9479"/>
                      <a:pt x="1598" y="4792"/>
                      <a:pt x="15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" name="Google Shape;66;p2"/>
              <p:cNvSpPr/>
              <p:nvPr/>
            </p:nvSpPr>
            <p:spPr>
              <a:xfrm>
                <a:off x="4282950" y="4557175"/>
                <a:ext cx="62200" cy="229125"/>
              </a:xfrm>
              <a:custGeom>
                <a:avLst/>
                <a:gdLst/>
                <a:ahLst/>
                <a:cxnLst/>
                <a:rect l="l" t="t" r="r" b="b"/>
                <a:pathLst>
                  <a:path w="2488" h="9165" extrusionOk="0">
                    <a:moveTo>
                      <a:pt x="0" y="0"/>
                    </a:moveTo>
                    <a:cubicBezTo>
                      <a:pt x="1074" y="3797"/>
                      <a:pt x="1859" y="7280"/>
                      <a:pt x="2278" y="9165"/>
                    </a:cubicBezTo>
                    <a:lnTo>
                      <a:pt x="2488" y="9165"/>
                    </a:lnTo>
                    <a:cubicBezTo>
                      <a:pt x="2095" y="7306"/>
                      <a:pt x="1283" y="3850"/>
                      <a:pt x="236" y="27"/>
                    </a:cubicBezTo>
                    <a:cubicBezTo>
                      <a:pt x="157" y="27"/>
                      <a:pt x="79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" name="Google Shape;67;p2"/>
              <p:cNvSpPr/>
              <p:nvPr/>
            </p:nvSpPr>
            <p:spPr>
              <a:xfrm>
                <a:off x="4104225" y="4520525"/>
                <a:ext cx="72050" cy="26577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0631" extrusionOk="0">
                    <a:moveTo>
                      <a:pt x="210" y="0"/>
                    </a:moveTo>
                    <a:cubicBezTo>
                      <a:pt x="132" y="0"/>
                      <a:pt x="53" y="0"/>
                      <a:pt x="1" y="26"/>
                    </a:cubicBezTo>
                    <a:cubicBezTo>
                      <a:pt x="1284" y="4373"/>
                      <a:pt x="2227" y="8510"/>
                      <a:pt x="2698" y="10631"/>
                    </a:cubicBezTo>
                    <a:lnTo>
                      <a:pt x="2881" y="10631"/>
                    </a:lnTo>
                    <a:cubicBezTo>
                      <a:pt x="2436" y="8536"/>
                      <a:pt x="1493" y="4399"/>
                      <a:pt x="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" name="Google Shape;68;p2"/>
            <p:cNvSpPr/>
            <p:nvPr/>
          </p:nvSpPr>
          <p:spPr>
            <a:xfrm>
              <a:off x="3483573" y="4696565"/>
              <a:ext cx="1939973" cy="461037"/>
            </a:xfrm>
            <a:custGeom>
              <a:avLst/>
              <a:gdLst/>
              <a:ahLst/>
              <a:cxnLst/>
              <a:rect l="l" t="t" r="r" b="b"/>
              <a:pathLst>
                <a:path w="55329" h="13149" extrusionOk="0">
                  <a:moveTo>
                    <a:pt x="30917" y="1"/>
                  </a:moveTo>
                  <a:cubicBezTo>
                    <a:pt x="30832" y="1"/>
                    <a:pt x="30747" y="2"/>
                    <a:pt x="30662" y="4"/>
                  </a:cubicBezTo>
                  <a:cubicBezTo>
                    <a:pt x="27075" y="82"/>
                    <a:pt x="23540" y="1810"/>
                    <a:pt x="21262" y="4612"/>
                  </a:cubicBezTo>
                  <a:cubicBezTo>
                    <a:pt x="19796" y="6419"/>
                    <a:pt x="18670" y="8749"/>
                    <a:pt x="16497" y="9482"/>
                  </a:cubicBezTo>
                  <a:cubicBezTo>
                    <a:pt x="15987" y="9657"/>
                    <a:pt x="15473" y="9729"/>
                    <a:pt x="14956" y="9729"/>
                  </a:cubicBezTo>
                  <a:cubicBezTo>
                    <a:pt x="12922" y="9729"/>
                    <a:pt x="10834" y="8617"/>
                    <a:pt x="8746" y="8304"/>
                  </a:cubicBezTo>
                  <a:cubicBezTo>
                    <a:pt x="8374" y="8246"/>
                    <a:pt x="8000" y="8218"/>
                    <a:pt x="7626" y="8218"/>
                  </a:cubicBezTo>
                  <a:cubicBezTo>
                    <a:pt x="4453" y="8218"/>
                    <a:pt x="1336" y="10240"/>
                    <a:pt x="1" y="13122"/>
                  </a:cubicBezTo>
                  <a:lnTo>
                    <a:pt x="1" y="13148"/>
                  </a:lnTo>
                  <a:lnTo>
                    <a:pt x="55328" y="13148"/>
                  </a:lnTo>
                  <a:cubicBezTo>
                    <a:pt x="54935" y="11368"/>
                    <a:pt x="52867" y="10058"/>
                    <a:pt x="50929" y="9718"/>
                  </a:cubicBezTo>
                  <a:cubicBezTo>
                    <a:pt x="48625" y="9299"/>
                    <a:pt x="46111" y="9561"/>
                    <a:pt x="44121" y="8356"/>
                  </a:cubicBezTo>
                  <a:cubicBezTo>
                    <a:pt x="42498" y="7388"/>
                    <a:pt x="41529" y="5633"/>
                    <a:pt x="40272" y="4219"/>
                  </a:cubicBezTo>
                  <a:cubicBezTo>
                    <a:pt x="37945" y="1586"/>
                    <a:pt x="34445" y="1"/>
                    <a:pt x="309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432985" y="4303689"/>
              <a:ext cx="2850686" cy="853912"/>
              <a:chOff x="238125" y="4189250"/>
              <a:chExt cx="2032575" cy="608850"/>
            </a:xfrm>
          </p:grpSpPr>
          <p:sp>
            <p:nvSpPr>
              <p:cNvPr id="70" name="Google Shape;70;p2"/>
              <p:cNvSpPr/>
              <p:nvPr/>
            </p:nvSpPr>
            <p:spPr>
              <a:xfrm>
                <a:off x="238125" y="4189250"/>
                <a:ext cx="2032575" cy="608850"/>
              </a:xfrm>
              <a:custGeom>
                <a:avLst/>
                <a:gdLst/>
                <a:ahLst/>
                <a:cxnLst/>
                <a:rect l="l" t="t" r="r" b="b"/>
                <a:pathLst>
                  <a:path w="81303" h="24354" extrusionOk="0">
                    <a:moveTo>
                      <a:pt x="40982" y="0"/>
                    </a:moveTo>
                    <a:cubicBezTo>
                      <a:pt x="40115" y="0"/>
                      <a:pt x="39246" y="60"/>
                      <a:pt x="38386" y="185"/>
                    </a:cubicBezTo>
                    <a:cubicBezTo>
                      <a:pt x="37967" y="238"/>
                      <a:pt x="37575" y="316"/>
                      <a:pt x="37156" y="421"/>
                    </a:cubicBezTo>
                    <a:cubicBezTo>
                      <a:pt x="37129" y="421"/>
                      <a:pt x="37103" y="421"/>
                      <a:pt x="37077" y="447"/>
                    </a:cubicBezTo>
                    <a:cubicBezTo>
                      <a:pt x="36632" y="552"/>
                      <a:pt x="36187" y="656"/>
                      <a:pt x="35742" y="814"/>
                    </a:cubicBezTo>
                    <a:cubicBezTo>
                      <a:pt x="35637" y="840"/>
                      <a:pt x="35532" y="866"/>
                      <a:pt x="35427" y="892"/>
                    </a:cubicBezTo>
                    <a:cubicBezTo>
                      <a:pt x="32547" y="1861"/>
                      <a:pt x="29876" y="3511"/>
                      <a:pt x="27651" y="5658"/>
                    </a:cubicBezTo>
                    <a:cubicBezTo>
                      <a:pt x="27625" y="5684"/>
                      <a:pt x="27598" y="5710"/>
                      <a:pt x="27572" y="5736"/>
                    </a:cubicBezTo>
                    <a:cubicBezTo>
                      <a:pt x="26918" y="6338"/>
                      <a:pt x="26315" y="7019"/>
                      <a:pt x="25739" y="7700"/>
                    </a:cubicBezTo>
                    <a:cubicBezTo>
                      <a:pt x="25608" y="7883"/>
                      <a:pt x="25477" y="8040"/>
                      <a:pt x="25373" y="8198"/>
                    </a:cubicBezTo>
                    <a:cubicBezTo>
                      <a:pt x="24509" y="9297"/>
                      <a:pt x="23749" y="10476"/>
                      <a:pt x="23095" y="11706"/>
                    </a:cubicBezTo>
                    <a:cubicBezTo>
                      <a:pt x="22021" y="13749"/>
                      <a:pt x="21078" y="16105"/>
                      <a:pt x="19246" y="17388"/>
                    </a:cubicBezTo>
                    <a:cubicBezTo>
                      <a:pt x="19219" y="17388"/>
                      <a:pt x="19193" y="17414"/>
                      <a:pt x="19167" y="17441"/>
                    </a:cubicBezTo>
                    <a:cubicBezTo>
                      <a:pt x="18957" y="17572"/>
                      <a:pt x="18722" y="17702"/>
                      <a:pt x="18460" y="17833"/>
                    </a:cubicBezTo>
                    <a:cubicBezTo>
                      <a:pt x="17629" y="18215"/>
                      <a:pt x="16750" y="18340"/>
                      <a:pt x="15846" y="18340"/>
                    </a:cubicBezTo>
                    <a:cubicBezTo>
                      <a:pt x="14271" y="18340"/>
                      <a:pt x="12621" y="17962"/>
                      <a:pt x="11024" y="17912"/>
                    </a:cubicBezTo>
                    <a:cubicBezTo>
                      <a:pt x="10867" y="17905"/>
                      <a:pt x="10710" y="17901"/>
                      <a:pt x="10554" y="17901"/>
                    </a:cubicBezTo>
                    <a:cubicBezTo>
                      <a:pt x="8961" y="17901"/>
                      <a:pt x="7398" y="18261"/>
                      <a:pt x="5944" y="18881"/>
                    </a:cubicBezTo>
                    <a:cubicBezTo>
                      <a:pt x="5891" y="18907"/>
                      <a:pt x="5865" y="18933"/>
                      <a:pt x="5839" y="18933"/>
                    </a:cubicBezTo>
                    <a:cubicBezTo>
                      <a:pt x="3352" y="20059"/>
                      <a:pt x="1257" y="21970"/>
                      <a:pt x="0" y="24353"/>
                    </a:cubicBezTo>
                    <a:lnTo>
                      <a:pt x="81302" y="24353"/>
                    </a:lnTo>
                    <a:cubicBezTo>
                      <a:pt x="81276" y="22154"/>
                      <a:pt x="80569" y="19954"/>
                      <a:pt x="79286" y="18148"/>
                    </a:cubicBezTo>
                    <a:cubicBezTo>
                      <a:pt x="79260" y="18121"/>
                      <a:pt x="79234" y="18095"/>
                      <a:pt x="79234" y="18069"/>
                    </a:cubicBezTo>
                    <a:cubicBezTo>
                      <a:pt x="78946" y="17702"/>
                      <a:pt x="78632" y="17310"/>
                      <a:pt x="78317" y="16969"/>
                    </a:cubicBezTo>
                    <a:cubicBezTo>
                      <a:pt x="76825" y="15424"/>
                      <a:pt x="74835" y="14377"/>
                      <a:pt x="72740" y="13958"/>
                    </a:cubicBezTo>
                    <a:cubicBezTo>
                      <a:pt x="72714" y="13958"/>
                      <a:pt x="72662" y="13932"/>
                      <a:pt x="72635" y="13932"/>
                    </a:cubicBezTo>
                    <a:cubicBezTo>
                      <a:pt x="72086" y="13827"/>
                      <a:pt x="71536" y="13749"/>
                      <a:pt x="70986" y="13749"/>
                    </a:cubicBezTo>
                    <a:cubicBezTo>
                      <a:pt x="70907" y="13722"/>
                      <a:pt x="70829" y="13722"/>
                      <a:pt x="70776" y="13722"/>
                    </a:cubicBezTo>
                    <a:cubicBezTo>
                      <a:pt x="70069" y="13722"/>
                      <a:pt x="69336" y="13775"/>
                      <a:pt x="68655" y="13906"/>
                    </a:cubicBezTo>
                    <a:cubicBezTo>
                      <a:pt x="67058" y="14220"/>
                      <a:pt x="65409" y="14875"/>
                      <a:pt x="63837" y="15189"/>
                    </a:cubicBezTo>
                    <a:cubicBezTo>
                      <a:pt x="63759" y="15189"/>
                      <a:pt x="63680" y="15215"/>
                      <a:pt x="63602" y="15215"/>
                    </a:cubicBezTo>
                    <a:cubicBezTo>
                      <a:pt x="63209" y="15293"/>
                      <a:pt x="62816" y="15346"/>
                      <a:pt x="62397" y="15346"/>
                    </a:cubicBezTo>
                    <a:lnTo>
                      <a:pt x="62319" y="15346"/>
                    </a:lnTo>
                    <a:cubicBezTo>
                      <a:pt x="62251" y="15348"/>
                      <a:pt x="62184" y="15350"/>
                      <a:pt x="62117" y="15350"/>
                    </a:cubicBezTo>
                    <a:cubicBezTo>
                      <a:pt x="61508" y="15350"/>
                      <a:pt x="60919" y="15241"/>
                      <a:pt x="60329" y="15005"/>
                    </a:cubicBezTo>
                    <a:cubicBezTo>
                      <a:pt x="59229" y="14560"/>
                      <a:pt x="58417" y="13775"/>
                      <a:pt x="57763" y="12806"/>
                    </a:cubicBezTo>
                    <a:lnTo>
                      <a:pt x="57632" y="12597"/>
                    </a:lnTo>
                    <a:cubicBezTo>
                      <a:pt x="56742" y="11209"/>
                      <a:pt x="56113" y="9507"/>
                      <a:pt x="55301" y="8067"/>
                    </a:cubicBezTo>
                    <a:cubicBezTo>
                      <a:pt x="55223" y="7883"/>
                      <a:pt x="55118" y="7700"/>
                      <a:pt x="55013" y="7543"/>
                    </a:cubicBezTo>
                    <a:cubicBezTo>
                      <a:pt x="54987" y="7491"/>
                      <a:pt x="54961" y="7464"/>
                      <a:pt x="54935" y="7438"/>
                    </a:cubicBezTo>
                    <a:cubicBezTo>
                      <a:pt x="54542" y="6757"/>
                      <a:pt x="54071" y="6129"/>
                      <a:pt x="53547" y="5553"/>
                    </a:cubicBezTo>
                    <a:cubicBezTo>
                      <a:pt x="53521" y="5474"/>
                      <a:pt x="53468" y="5422"/>
                      <a:pt x="53416" y="5370"/>
                    </a:cubicBezTo>
                    <a:cubicBezTo>
                      <a:pt x="52081" y="3877"/>
                      <a:pt x="50431" y="2673"/>
                      <a:pt x="48598" y="1782"/>
                    </a:cubicBezTo>
                    <a:cubicBezTo>
                      <a:pt x="48546" y="1756"/>
                      <a:pt x="48493" y="1730"/>
                      <a:pt x="48441" y="1704"/>
                    </a:cubicBezTo>
                    <a:cubicBezTo>
                      <a:pt x="48127" y="1547"/>
                      <a:pt x="47839" y="1416"/>
                      <a:pt x="47525" y="1285"/>
                    </a:cubicBezTo>
                    <a:cubicBezTo>
                      <a:pt x="47498" y="1285"/>
                      <a:pt x="47472" y="1285"/>
                      <a:pt x="47446" y="1259"/>
                    </a:cubicBezTo>
                    <a:cubicBezTo>
                      <a:pt x="46006" y="683"/>
                      <a:pt x="44513" y="290"/>
                      <a:pt x="42969" y="107"/>
                    </a:cubicBezTo>
                    <a:cubicBezTo>
                      <a:pt x="42890" y="107"/>
                      <a:pt x="42811" y="107"/>
                      <a:pt x="42733" y="80"/>
                    </a:cubicBezTo>
                    <a:cubicBezTo>
                      <a:pt x="42152" y="28"/>
                      <a:pt x="41568" y="0"/>
                      <a:pt x="4098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>
                <a:off x="760500" y="4381750"/>
                <a:ext cx="121125" cy="416350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16654" extrusionOk="0">
                    <a:moveTo>
                      <a:pt x="4844" y="0"/>
                    </a:moveTo>
                    <a:lnTo>
                      <a:pt x="4844" y="0"/>
                    </a:lnTo>
                    <a:cubicBezTo>
                      <a:pt x="4713" y="157"/>
                      <a:pt x="4582" y="314"/>
                      <a:pt x="4451" y="498"/>
                    </a:cubicBezTo>
                    <a:cubicBezTo>
                      <a:pt x="2304" y="6546"/>
                      <a:pt x="655" y="13668"/>
                      <a:pt x="0" y="16653"/>
                    </a:cubicBezTo>
                    <a:lnTo>
                      <a:pt x="210" y="16653"/>
                    </a:lnTo>
                    <a:cubicBezTo>
                      <a:pt x="890" y="13537"/>
                      <a:pt x="2619" y="6127"/>
                      <a:pt x="48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928725" y="4208925"/>
                <a:ext cx="202950" cy="589175"/>
              </a:xfrm>
              <a:custGeom>
                <a:avLst/>
                <a:gdLst/>
                <a:ahLst/>
                <a:cxnLst/>
                <a:rect l="l" t="t" r="r" b="b"/>
                <a:pathLst>
                  <a:path w="8118" h="23567" extrusionOk="0">
                    <a:moveTo>
                      <a:pt x="8118" y="0"/>
                    </a:moveTo>
                    <a:lnTo>
                      <a:pt x="8118" y="0"/>
                    </a:lnTo>
                    <a:cubicBezTo>
                      <a:pt x="8013" y="27"/>
                      <a:pt x="7908" y="79"/>
                      <a:pt x="7803" y="105"/>
                    </a:cubicBezTo>
                    <a:cubicBezTo>
                      <a:pt x="4059" y="5918"/>
                      <a:pt x="969" y="19167"/>
                      <a:pt x="1" y="23566"/>
                    </a:cubicBezTo>
                    <a:lnTo>
                      <a:pt x="210" y="23566"/>
                    </a:lnTo>
                    <a:cubicBezTo>
                      <a:pt x="1205" y="19063"/>
                      <a:pt x="4347" y="5630"/>
                      <a:pt x="811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1097625" y="4191250"/>
                <a:ext cx="214725" cy="606850"/>
              </a:xfrm>
              <a:custGeom>
                <a:avLst/>
                <a:gdLst/>
                <a:ahLst/>
                <a:cxnLst/>
                <a:rect l="l" t="t" r="r" b="b"/>
                <a:pathLst>
                  <a:path w="8589" h="24274" extrusionOk="0">
                    <a:moveTo>
                      <a:pt x="8353" y="0"/>
                    </a:moveTo>
                    <a:cubicBezTo>
                      <a:pt x="4373" y="5290"/>
                      <a:pt x="995" y="19639"/>
                      <a:pt x="0" y="24273"/>
                    </a:cubicBezTo>
                    <a:lnTo>
                      <a:pt x="210" y="24273"/>
                    </a:lnTo>
                    <a:cubicBezTo>
                      <a:pt x="1231" y="19560"/>
                      <a:pt x="4609" y="5159"/>
                      <a:pt x="8589" y="27"/>
                    </a:cubicBezTo>
                    <a:cubicBezTo>
                      <a:pt x="8510" y="27"/>
                      <a:pt x="8431" y="0"/>
                      <a:pt x="83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1265850" y="4231825"/>
                <a:ext cx="187250" cy="566275"/>
              </a:xfrm>
              <a:custGeom>
                <a:avLst/>
                <a:gdLst/>
                <a:ahLst/>
                <a:cxnLst/>
                <a:rect l="l" t="t" r="r" b="b"/>
                <a:pathLst>
                  <a:path w="7490" h="22651" extrusionOk="0">
                    <a:moveTo>
                      <a:pt x="7332" y="1"/>
                    </a:moveTo>
                    <a:cubicBezTo>
                      <a:pt x="3797" y="6128"/>
                      <a:pt x="917" y="18435"/>
                      <a:pt x="0" y="22650"/>
                    </a:cubicBezTo>
                    <a:lnTo>
                      <a:pt x="210" y="22650"/>
                    </a:lnTo>
                    <a:cubicBezTo>
                      <a:pt x="1126" y="18382"/>
                      <a:pt x="4007" y="6154"/>
                      <a:pt x="7489" y="79"/>
                    </a:cubicBezTo>
                    <a:cubicBezTo>
                      <a:pt x="7437" y="53"/>
                      <a:pt x="7384" y="27"/>
                      <a:pt x="733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1434750" y="4323475"/>
                <a:ext cx="142075" cy="474625"/>
              </a:xfrm>
              <a:custGeom>
                <a:avLst/>
                <a:gdLst/>
                <a:ahLst/>
                <a:cxnLst/>
                <a:rect l="l" t="t" r="r" b="b"/>
                <a:pathLst>
                  <a:path w="5683" h="18985" extrusionOk="0">
                    <a:moveTo>
                      <a:pt x="5551" y="1"/>
                    </a:moveTo>
                    <a:cubicBezTo>
                      <a:pt x="2854" y="6494"/>
                      <a:pt x="759" y="15502"/>
                      <a:pt x="0" y="18984"/>
                    </a:cubicBezTo>
                    <a:lnTo>
                      <a:pt x="183" y="18984"/>
                    </a:lnTo>
                    <a:cubicBezTo>
                      <a:pt x="969" y="15476"/>
                      <a:pt x="3037" y="6599"/>
                      <a:pt x="5682" y="158"/>
                    </a:cubicBezTo>
                    <a:cubicBezTo>
                      <a:pt x="5656" y="105"/>
                      <a:pt x="5603" y="53"/>
                      <a:pt x="55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1602975" y="4504150"/>
                <a:ext cx="79225" cy="293950"/>
              </a:xfrm>
              <a:custGeom>
                <a:avLst/>
                <a:gdLst/>
                <a:ahLst/>
                <a:cxnLst/>
                <a:rect l="l" t="t" r="r" b="b"/>
                <a:pathLst>
                  <a:path w="3169" h="11758" extrusionOk="0">
                    <a:moveTo>
                      <a:pt x="3038" y="1"/>
                    </a:moveTo>
                    <a:cubicBezTo>
                      <a:pt x="1598" y="4792"/>
                      <a:pt x="498" y="9479"/>
                      <a:pt x="0" y="11757"/>
                    </a:cubicBezTo>
                    <a:lnTo>
                      <a:pt x="210" y="11757"/>
                    </a:lnTo>
                    <a:cubicBezTo>
                      <a:pt x="707" y="9479"/>
                      <a:pt x="1755" y="4897"/>
                      <a:pt x="3169" y="210"/>
                    </a:cubicBezTo>
                    <a:lnTo>
                      <a:pt x="3038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1771200" y="4568950"/>
                <a:ext cx="62225" cy="229150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9166" extrusionOk="0">
                    <a:moveTo>
                      <a:pt x="2488" y="1"/>
                    </a:moveTo>
                    <a:cubicBezTo>
                      <a:pt x="2436" y="1"/>
                      <a:pt x="2357" y="27"/>
                      <a:pt x="2279" y="27"/>
                    </a:cubicBezTo>
                    <a:cubicBezTo>
                      <a:pt x="1205" y="3850"/>
                      <a:pt x="420" y="7306"/>
                      <a:pt x="1" y="9165"/>
                    </a:cubicBezTo>
                    <a:lnTo>
                      <a:pt x="210" y="9165"/>
                    </a:lnTo>
                    <a:cubicBezTo>
                      <a:pt x="629" y="7280"/>
                      <a:pt x="1441" y="3797"/>
                      <a:pt x="248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1940100" y="4532300"/>
                <a:ext cx="72675" cy="265800"/>
              </a:xfrm>
              <a:custGeom>
                <a:avLst/>
                <a:gdLst/>
                <a:ahLst/>
                <a:cxnLst/>
                <a:rect l="l" t="t" r="r" b="b"/>
                <a:pathLst>
                  <a:path w="2907" h="10632" extrusionOk="0">
                    <a:moveTo>
                      <a:pt x="2697" y="0"/>
                    </a:moveTo>
                    <a:cubicBezTo>
                      <a:pt x="1414" y="4399"/>
                      <a:pt x="445" y="8537"/>
                      <a:pt x="0" y="10631"/>
                    </a:cubicBezTo>
                    <a:lnTo>
                      <a:pt x="210" y="10631"/>
                    </a:lnTo>
                    <a:cubicBezTo>
                      <a:pt x="681" y="8510"/>
                      <a:pt x="1624" y="4373"/>
                      <a:pt x="2907" y="27"/>
                    </a:cubicBezTo>
                    <a:cubicBezTo>
                      <a:pt x="2828" y="0"/>
                      <a:pt x="2750" y="0"/>
                      <a:pt x="269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79" name="Google Shape;79;p2"/>
            <p:cNvSpPr/>
            <p:nvPr/>
          </p:nvSpPr>
          <p:spPr>
            <a:xfrm>
              <a:off x="1409623" y="4484437"/>
              <a:ext cx="2836907" cy="673165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0" name="Google Shape;80;p2"/>
          <p:cNvGrpSpPr/>
          <p:nvPr/>
        </p:nvGrpSpPr>
        <p:grpSpPr>
          <a:xfrm>
            <a:off x="374201" y="294735"/>
            <a:ext cx="11443600" cy="5147167"/>
            <a:chOff x="-919350" y="221050"/>
            <a:chExt cx="8582700" cy="3860375"/>
          </a:xfrm>
        </p:grpSpPr>
        <p:sp>
          <p:nvSpPr>
            <p:cNvPr id="81" name="Google Shape;81;p2"/>
            <p:cNvSpPr/>
            <p:nvPr/>
          </p:nvSpPr>
          <p:spPr>
            <a:xfrm>
              <a:off x="6244875" y="468500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934100" y="626250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-730800" y="3969475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422550" y="1289625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577575" y="399565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12050" y="28526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5813" y="31442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-919350" y="221050"/>
              <a:ext cx="188550" cy="188550"/>
            </a:xfrm>
            <a:custGeom>
              <a:avLst/>
              <a:gdLst/>
              <a:ahLst/>
              <a:cxnLst/>
              <a:rect l="l" t="t" r="r" b="b"/>
              <a:pathLst>
                <a:path w="7542" h="7542" extrusionOk="0">
                  <a:moveTo>
                    <a:pt x="3771" y="0"/>
                  </a:moveTo>
                  <a:cubicBezTo>
                    <a:pt x="1703" y="0"/>
                    <a:pt x="1" y="1702"/>
                    <a:pt x="1" y="3771"/>
                  </a:cubicBezTo>
                  <a:cubicBezTo>
                    <a:pt x="1" y="5866"/>
                    <a:pt x="1703" y="7541"/>
                    <a:pt x="3771" y="7541"/>
                  </a:cubicBezTo>
                  <a:cubicBezTo>
                    <a:pt x="5866" y="7541"/>
                    <a:pt x="7542" y="5866"/>
                    <a:pt x="7542" y="3771"/>
                  </a:cubicBezTo>
                  <a:cubicBezTo>
                    <a:pt x="7542" y="1702"/>
                    <a:pt x="5866" y="0"/>
                    <a:pt x="37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293650" y="452750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381719" y="407933"/>
            <a:ext cx="11428566" cy="4258200"/>
            <a:chOff x="-869450" y="305950"/>
            <a:chExt cx="8571425" cy="3193650"/>
          </a:xfrm>
        </p:grpSpPr>
        <p:sp>
          <p:nvSpPr>
            <p:cNvPr id="91" name="Google Shape;91;p2"/>
            <p:cNvSpPr/>
            <p:nvPr/>
          </p:nvSpPr>
          <p:spPr>
            <a:xfrm>
              <a:off x="-869450" y="137210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91150" y="663325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32050" y="23327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714563" y="1965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87725" y="30595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354950" y="636975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84625" y="345050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08350" y="17663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87836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103;p3"/>
          <p:cNvGrpSpPr/>
          <p:nvPr/>
        </p:nvGrpSpPr>
        <p:grpSpPr>
          <a:xfrm>
            <a:off x="10689767" y="2919611"/>
            <a:ext cx="1078144" cy="3135047"/>
            <a:chOff x="335550" y="1493284"/>
            <a:chExt cx="831302" cy="2417277"/>
          </a:xfrm>
        </p:grpSpPr>
        <p:sp>
          <p:nvSpPr>
            <p:cNvPr id="104" name="Google Shape;104;p3"/>
            <p:cNvSpPr/>
            <p:nvPr/>
          </p:nvSpPr>
          <p:spPr>
            <a:xfrm>
              <a:off x="391227" y="2039578"/>
              <a:ext cx="395686" cy="1870983"/>
            </a:xfrm>
            <a:custGeom>
              <a:avLst/>
              <a:gdLst/>
              <a:ahLst/>
              <a:cxnLst/>
              <a:rect l="l" t="t" r="r" b="b"/>
              <a:pathLst>
                <a:path w="7590" h="35889" extrusionOk="0">
                  <a:moveTo>
                    <a:pt x="7289" y="1"/>
                  </a:moveTo>
                  <a:cubicBezTo>
                    <a:pt x="7191" y="1"/>
                    <a:pt x="7094" y="64"/>
                    <a:pt x="7059" y="208"/>
                  </a:cubicBezTo>
                  <a:cubicBezTo>
                    <a:pt x="6508" y="2426"/>
                    <a:pt x="5998" y="4660"/>
                    <a:pt x="5513" y="6894"/>
                  </a:cubicBezTo>
                  <a:cubicBezTo>
                    <a:pt x="5027" y="9136"/>
                    <a:pt x="4582" y="11386"/>
                    <a:pt x="4161" y="13645"/>
                  </a:cubicBezTo>
                  <a:cubicBezTo>
                    <a:pt x="3926" y="14915"/>
                    <a:pt x="243" y="34236"/>
                    <a:pt x="25" y="35515"/>
                  </a:cubicBezTo>
                  <a:cubicBezTo>
                    <a:pt x="1" y="35669"/>
                    <a:pt x="65" y="35839"/>
                    <a:pt x="203" y="35879"/>
                  </a:cubicBezTo>
                  <a:cubicBezTo>
                    <a:pt x="223" y="35886"/>
                    <a:pt x="243" y="35889"/>
                    <a:pt x="264" y="35889"/>
                  </a:cubicBezTo>
                  <a:cubicBezTo>
                    <a:pt x="371" y="35889"/>
                    <a:pt x="483" y="35806"/>
                    <a:pt x="511" y="35677"/>
                  </a:cubicBezTo>
                  <a:cubicBezTo>
                    <a:pt x="891" y="33410"/>
                    <a:pt x="4760" y="13094"/>
                    <a:pt x="5205" y="10844"/>
                  </a:cubicBezTo>
                  <a:cubicBezTo>
                    <a:pt x="5658" y="8594"/>
                    <a:pt x="6136" y="6360"/>
                    <a:pt x="6646" y="4126"/>
                  </a:cubicBezTo>
                  <a:cubicBezTo>
                    <a:pt x="6929" y="2871"/>
                    <a:pt x="7229" y="1617"/>
                    <a:pt x="7536" y="370"/>
                  </a:cubicBezTo>
                  <a:cubicBezTo>
                    <a:pt x="7590" y="146"/>
                    <a:pt x="7438" y="1"/>
                    <a:pt x="7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570562" y="1955019"/>
              <a:ext cx="242260" cy="396051"/>
            </a:xfrm>
            <a:custGeom>
              <a:avLst/>
              <a:gdLst/>
              <a:ahLst/>
              <a:cxnLst/>
              <a:rect l="l" t="t" r="r" b="b"/>
              <a:pathLst>
                <a:path w="4647" h="7597" extrusionOk="0">
                  <a:moveTo>
                    <a:pt x="3894" y="1"/>
                  </a:moveTo>
                  <a:cubicBezTo>
                    <a:pt x="3562" y="470"/>
                    <a:pt x="3084" y="810"/>
                    <a:pt x="2591" y="1094"/>
                  </a:cubicBezTo>
                  <a:cubicBezTo>
                    <a:pt x="2081" y="1393"/>
                    <a:pt x="1539" y="1652"/>
                    <a:pt x="1069" y="2008"/>
                  </a:cubicBezTo>
                  <a:cubicBezTo>
                    <a:pt x="851" y="2178"/>
                    <a:pt x="640" y="2364"/>
                    <a:pt x="494" y="2607"/>
                  </a:cubicBezTo>
                  <a:cubicBezTo>
                    <a:pt x="389" y="2801"/>
                    <a:pt x="324" y="3012"/>
                    <a:pt x="284" y="3239"/>
                  </a:cubicBezTo>
                  <a:cubicBezTo>
                    <a:pt x="243" y="3522"/>
                    <a:pt x="252" y="3813"/>
                    <a:pt x="308" y="4097"/>
                  </a:cubicBezTo>
                  <a:cubicBezTo>
                    <a:pt x="373" y="4412"/>
                    <a:pt x="494" y="4712"/>
                    <a:pt x="535" y="5035"/>
                  </a:cubicBezTo>
                  <a:cubicBezTo>
                    <a:pt x="559" y="5286"/>
                    <a:pt x="527" y="5537"/>
                    <a:pt x="446" y="5772"/>
                  </a:cubicBezTo>
                  <a:cubicBezTo>
                    <a:pt x="357" y="6031"/>
                    <a:pt x="203" y="6266"/>
                    <a:pt x="106" y="6525"/>
                  </a:cubicBezTo>
                  <a:cubicBezTo>
                    <a:pt x="17" y="6784"/>
                    <a:pt x="1" y="7091"/>
                    <a:pt x="171" y="7310"/>
                  </a:cubicBezTo>
                  <a:cubicBezTo>
                    <a:pt x="308" y="7480"/>
                    <a:pt x="535" y="7561"/>
                    <a:pt x="753" y="7585"/>
                  </a:cubicBezTo>
                  <a:cubicBezTo>
                    <a:pt x="820" y="7593"/>
                    <a:pt x="886" y="7596"/>
                    <a:pt x="951" y="7596"/>
                  </a:cubicBezTo>
                  <a:cubicBezTo>
                    <a:pt x="1655" y="7596"/>
                    <a:pt x="2315" y="7176"/>
                    <a:pt x="2834" y="6695"/>
                  </a:cubicBezTo>
                  <a:cubicBezTo>
                    <a:pt x="3805" y="5772"/>
                    <a:pt x="4493" y="4517"/>
                    <a:pt x="4574" y="3182"/>
                  </a:cubicBezTo>
                  <a:lnTo>
                    <a:pt x="4582" y="3182"/>
                  </a:lnTo>
                  <a:cubicBezTo>
                    <a:pt x="4647" y="2089"/>
                    <a:pt x="4315" y="1013"/>
                    <a:pt x="38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381114" y="1941882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3934" y="0"/>
                  </a:moveTo>
                  <a:cubicBezTo>
                    <a:pt x="3692" y="0"/>
                    <a:pt x="3452" y="24"/>
                    <a:pt x="3230" y="107"/>
                  </a:cubicBezTo>
                  <a:cubicBezTo>
                    <a:pt x="3019" y="180"/>
                    <a:pt x="2833" y="310"/>
                    <a:pt x="2671" y="455"/>
                  </a:cubicBezTo>
                  <a:cubicBezTo>
                    <a:pt x="2461" y="650"/>
                    <a:pt x="2275" y="884"/>
                    <a:pt x="2145" y="1135"/>
                  </a:cubicBezTo>
                  <a:cubicBezTo>
                    <a:pt x="1991" y="1427"/>
                    <a:pt x="1902" y="1742"/>
                    <a:pt x="1724" y="2009"/>
                  </a:cubicBezTo>
                  <a:cubicBezTo>
                    <a:pt x="1587" y="2220"/>
                    <a:pt x="1401" y="2398"/>
                    <a:pt x="1190" y="2527"/>
                  </a:cubicBezTo>
                  <a:cubicBezTo>
                    <a:pt x="955" y="2673"/>
                    <a:pt x="688" y="2754"/>
                    <a:pt x="454" y="2892"/>
                  </a:cubicBezTo>
                  <a:cubicBezTo>
                    <a:pt x="227" y="3037"/>
                    <a:pt x="17" y="3272"/>
                    <a:pt x="8" y="3547"/>
                  </a:cubicBezTo>
                  <a:cubicBezTo>
                    <a:pt x="0" y="3766"/>
                    <a:pt x="130" y="3968"/>
                    <a:pt x="284" y="4130"/>
                  </a:cubicBezTo>
                  <a:cubicBezTo>
                    <a:pt x="755" y="4601"/>
                    <a:pt x="1445" y="4758"/>
                    <a:pt x="2121" y="4758"/>
                  </a:cubicBezTo>
                  <a:cubicBezTo>
                    <a:pt x="2235" y="4758"/>
                    <a:pt x="2349" y="4753"/>
                    <a:pt x="2461" y="4745"/>
                  </a:cubicBezTo>
                  <a:cubicBezTo>
                    <a:pt x="3796" y="4656"/>
                    <a:pt x="5124" y="4114"/>
                    <a:pt x="6030" y="3126"/>
                  </a:cubicBezTo>
                  <a:cubicBezTo>
                    <a:pt x="6775" y="2325"/>
                    <a:pt x="7204" y="1281"/>
                    <a:pt x="7512" y="237"/>
                  </a:cubicBezTo>
                  <a:lnTo>
                    <a:pt x="7512" y="229"/>
                  </a:lnTo>
                  <a:cubicBezTo>
                    <a:pt x="7246" y="303"/>
                    <a:pt x="6970" y="332"/>
                    <a:pt x="6692" y="332"/>
                  </a:cubicBezTo>
                  <a:cubicBezTo>
                    <a:pt x="6396" y="332"/>
                    <a:pt x="6096" y="299"/>
                    <a:pt x="5804" y="253"/>
                  </a:cubicBezTo>
                  <a:cubicBezTo>
                    <a:pt x="5221" y="164"/>
                    <a:pt x="4646" y="26"/>
                    <a:pt x="4056" y="2"/>
                  </a:cubicBezTo>
                  <a:cubicBezTo>
                    <a:pt x="4015" y="1"/>
                    <a:pt x="3975" y="0"/>
                    <a:pt x="39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373085" y="1746021"/>
              <a:ext cx="397145" cy="241686"/>
            </a:xfrm>
            <a:custGeom>
              <a:avLst/>
              <a:gdLst/>
              <a:ahLst/>
              <a:cxnLst/>
              <a:rect l="l" t="t" r="r" b="b"/>
              <a:pathLst>
                <a:path w="7618" h="4636" extrusionOk="0">
                  <a:moveTo>
                    <a:pt x="793" y="0"/>
                  </a:moveTo>
                  <a:cubicBezTo>
                    <a:pt x="650" y="0"/>
                    <a:pt x="511" y="36"/>
                    <a:pt x="397" y="125"/>
                  </a:cubicBezTo>
                  <a:cubicBezTo>
                    <a:pt x="211" y="254"/>
                    <a:pt x="138" y="481"/>
                    <a:pt x="106" y="699"/>
                  </a:cubicBezTo>
                  <a:cubicBezTo>
                    <a:pt x="1" y="1468"/>
                    <a:pt x="430" y="2213"/>
                    <a:pt x="948" y="2796"/>
                  </a:cubicBezTo>
                  <a:cubicBezTo>
                    <a:pt x="1846" y="3791"/>
                    <a:pt x="3084" y="4504"/>
                    <a:pt x="4420" y="4617"/>
                  </a:cubicBezTo>
                  <a:cubicBezTo>
                    <a:pt x="4558" y="4629"/>
                    <a:pt x="4696" y="4635"/>
                    <a:pt x="4833" y="4635"/>
                  </a:cubicBezTo>
                  <a:cubicBezTo>
                    <a:pt x="5785" y="4635"/>
                    <a:pt x="6726" y="4356"/>
                    <a:pt x="7617" y="4010"/>
                  </a:cubicBezTo>
                  <a:lnTo>
                    <a:pt x="7617" y="4002"/>
                  </a:lnTo>
                  <a:cubicBezTo>
                    <a:pt x="7156" y="3670"/>
                    <a:pt x="6832" y="3176"/>
                    <a:pt x="6549" y="2674"/>
                  </a:cubicBezTo>
                  <a:cubicBezTo>
                    <a:pt x="6265" y="2156"/>
                    <a:pt x="6023" y="1614"/>
                    <a:pt x="5675" y="1136"/>
                  </a:cubicBezTo>
                  <a:cubicBezTo>
                    <a:pt x="5513" y="910"/>
                    <a:pt x="5327" y="699"/>
                    <a:pt x="5084" y="554"/>
                  </a:cubicBezTo>
                  <a:cubicBezTo>
                    <a:pt x="4898" y="432"/>
                    <a:pt x="4679" y="368"/>
                    <a:pt x="4460" y="327"/>
                  </a:cubicBezTo>
                  <a:cubicBezTo>
                    <a:pt x="4319" y="303"/>
                    <a:pt x="4175" y="291"/>
                    <a:pt x="4031" y="291"/>
                  </a:cubicBezTo>
                  <a:cubicBezTo>
                    <a:pt x="3888" y="291"/>
                    <a:pt x="3744" y="303"/>
                    <a:pt x="3602" y="327"/>
                  </a:cubicBezTo>
                  <a:cubicBezTo>
                    <a:pt x="3287" y="384"/>
                    <a:pt x="2979" y="505"/>
                    <a:pt x="2655" y="529"/>
                  </a:cubicBezTo>
                  <a:cubicBezTo>
                    <a:pt x="2602" y="535"/>
                    <a:pt x="2548" y="537"/>
                    <a:pt x="2494" y="537"/>
                  </a:cubicBezTo>
                  <a:cubicBezTo>
                    <a:pt x="2298" y="537"/>
                    <a:pt x="2103" y="502"/>
                    <a:pt x="1919" y="432"/>
                  </a:cubicBezTo>
                  <a:cubicBezTo>
                    <a:pt x="1668" y="335"/>
                    <a:pt x="1441" y="173"/>
                    <a:pt x="1182" y="76"/>
                  </a:cubicBezTo>
                  <a:cubicBezTo>
                    <a:pt x="1059" y="30"/>
                    <a:pt x="924" y="0"/>
                    <a:pt x="7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551586" y="1558189"/>
              <a:ext cx="241426" cy="372435"/>
            </a:xfrm>
            <a:custGeom>
              <a:avLst/>
              <a:gdLst/>
              <a:ahLst/>
              <a:cxnLst/>
              <a:rect l="l" t="t" r="r" b="b"/>
              <a:pathLst>
                <a:path w="4631" h="7144" extrusionOk="0">
                  <a:moveTo>
                    <a:pt x="1020" y="1"/>
                  </a:moveTo>
                  <a:cubicBezTo>
                    <a:pt x="836" y="1"/>
                    <a:pt x="674" y="91"/>
                    <a:pt x="551" y="207"/>
                  </a:cubicBezTo>
                  <a:cubicBezTo>
                    <a:pt x="65" y="644"/>
                    <a:pt x="0" y="1413"/>
                    <a:pt x="89" y="2117"/>
                  </a:cubicBezTo>
                  <a:cubicBezTo>
                    <a:pt x="251" y="3347"/>
                    <a:pt x="826" y="4602"/>
                    <a:pt x="1797" y="5525"/>
                  </a:cubicBezTo>
                  <a:cubicBezTo>
                    <a:pt x="2591" y="6277"/>
                    <a:pt x="3594" y="6763"/>
                    <a:pt x="4590" y="7143"/>
                  </a:cubicBezTo>
                  <a:lnTo>
                    <a:pt x="4598" y="7143"/>
                  </a:lnTo>
                  <a:cubicBezTo>
                    <a:pt x="4420" y="6634"/>
                    <a:pt x="4428" y="6099"/>
                    <a:pt x="4476" y="5589"/>
                  </a:cubicBezTo>
                  <a:cubicBezTo>
                    <a:pt x="4533" y="5071"/>
                    <a:pt x="4630" y="4561"/>
                    <a:pt x="4622" y="4027"/>
                  </a:cubicBezTo>
                  <a:cubicBezTo>
                    <a:pt x="4614" y="3776"/>
                    <a:pt x="4582" y="3509"/>
                    <a:pt x="4476" y="3266"/>
                  </a:cubicBezTo>
                  <a:cubicBezTo>
                    <a:pt x="4396" y="3072"/>
                    <a:pt x="4266" y="2886"/>
                    <a:pt x="4120" y="2724"/>
                  </a:cubicBezTo>
                  <a:cubicBezTo>
                    <a:pt x="3926" y="2514"/>
                    <a:pt x="3699" y="2327"/>
                    <a:pt x="3457" y="2182"/>
                  </a:cubicBezTo>
                  <a:cubicBezTo>
                    <a:pt x="3173" y="2012"/>
                    <a:pt x="2874" y="1898"/>
                    <a:pt x="2615" y="1712"/>
                  </a:cubicBezTo>
                  <a:cubicBezTo>
                    <a:pt x="2404" y="1567"/>
                    <a:pt x="2234" y="1388"/>
                    <a:pt x="2097" y="1178"/>
                  </a:cubicBezTo>
                  <a:cubicBezTo>
                    <a:pt x="1951" y="951"/>
                    <a:pt x="1862" y="700"/>
                    <a:pt x="1716" y="474"/>
                  </a:cubicBezTo>
                  <a:cubicBezTo>
                    <a:pt x="1571" y="247"/>
                    <a:pt x="1344" y="37"/>
                    <a:pt x="1085" y="4"/>
                  </a:cubicBezTo>
                  <a:cubicBezTo>
                    <a:pt x="1063" y="2"/>
                    <a:pt x="1041" y="1"/>
                    <a:pt x="10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727115" y="1559075"/>
              <a:ext cx="242260" cy="395998"/>
            </a:xfrm>
            <a:custGeom>
              <a:avLst/>
              <a:gdLst/>
              <a:ahLst/>
              <a:cxnLst/>
              <a:rect l="l" t="t" r="r" b="b"/>
              <a:pathLst>
                <a:path w="4647" h="7596" extrusionOk="0">
                  <a:moveTo>
                    <a:pt x="3698" y="0"/>
                  </a:moveTo>
                  <a:cubicBezTo>
                    <a:pt x="2999" y="0"/>
                    <a:pt x="2332" y="421"/>
                    <a:pt x="1814" y="902"/>
                  </a:cubicBezTo>
                  <a:cubicBezTo>
                    <a:pt x="842" y="1825"/>
                    <a:pt x="154" y="3079"/>
                    <a:pt x="73" y="4415"/>
                  </a:cubicBezTo>
                  <a:cubicBezTo>
                    <a:pt x="1" y="5508"/>
                    <a:pt x="332" y="6584"/>
                    <a:pt x="753" y="7596"/>
                  </a:cubicBezTo>
                  <a:lnTo>
                    <a:pt x="761" y="7596"/>
                  </a:lnTo>
                  <a:cubicBezTo>
                    <a:pt x="1085" y="7126"/>
                    <a:pt x="1571" y="6786"/>
                    <a:pt x="2065" y="6503"/>
                  </a:cubicBezTo>
                  <a:cubicBezTo>
                    <a:pt x="2574" y="6204"/>
                    <a:pt x="3109" y="5945"/>
                    <a:pt x="3578" y="5589"/>
                  </a:cubicBezTo>
                  <a:cubicBezTo>
                    <a:pt x="3805" y="5419"/>
                    <a:pt x="4007" y="5232"/>
                    <a:pt x="4153" y="4990"/>
                  </a:cubicBezTo>
                  <a:cubicBezTo>
                    <a:pt x="4266" y="4795"/>
                    <a:pt x="4331" y="4585"/>
                    <a:pt x="4363" y="4366"/>
                  </a:cubicBezTo>
                  <a:cubicBezTo>
                    <a:pt x="4404" y="4075"/>
                    <a:pt x="4396" y="3784"/>
                    <a:pt x="4339" y="3508"/>
                  </a:cubicBezTo>
                  <a:cubicBezTo>
                    <a:pt x="4282" y="3185"/>
                    <a:pt x="4153" y="2885"/>
                    <a:pt x="4112" y="2561"/>
                  </a:cubicBezTo>
                  <a:cubicBezTo>
                    <a:pt x="4088" y="2310"/>
                    <a:pt x="4120" y="2059"/>
                    <a:pt x="4201" y="1825"/>
                  </a:cubicBezTo>
                  <a:cubicBezTo>
                    <a:pt x="4290" y="1566"/>
                    <a:pt x="4444" y="1331"/>
                    <a:pt x="4541" y="1072"/>
                  </a:cubicBezTo>
                  <a:cubicBezTo>
                    <a:pt x="4630" y="813"/>
                    <a:pt x="4647" y="505"/>
                    <a:pt x="4477" y="287"/>
                  </a:cubicBezTo>
                  <a:cubicBezTo>
                    <a:pt x="4339" y="117"/>
                    <a:pt x="4112" y="36"/>
                    <a:pt x="3894" y="12"/>
                  </a:cubicBezTo>
                  <a:cubicBezTo>
                    <a:pt x="3828" y="4"/>
                    <a:pt x="3763" y="0"/>
                    <a:pt x="3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767205" y="1720216"/>
              <a:ext cx="391619" cy="248046"/>
            </a:xfrm>
            <a:custGeom>
              <a:avLst/>
              <a:gdLst/>
              <a:ahLst/>
              <a:cxnLst/>
              <a:rect l="l" t="t" r="r" b="b"/>
              <a:pathLst>
                <a:path w="7512" h="4758" extrusionOk="0">
                  <a:moveTo>
                    <a:pt x="5390" y="0"/>
                  </a:moveTo>
                  <a:cubicBezTo>
                    <a:pt x="5277" y="0"/>
                    <a:pt x="5163" y="4"/>
                    <a:pt x="5051" y="13"/>
                  </a:cubicBezTo>
                  <a:cubicBezTo>
                    <a:pt x="3716" y="102"/>
                    <a:pt x="2388" y="644"/>
                    <a:pt x="1482" y="1631"/>
                  </a:cubicBezTo>
                  <a:cubicBezTo>
                    <a:pt x="737" y="2433"/>
                    <a:pt x="308" y="3477"/>
                    <a:pt x="0" y="4521"/>
                  </a:cubicBezTo>
                  <a:lnTo>
                    <a:pt x="0" y="4529"/>
                  </a:lnTo>
                  <a:cubicBezTo>
                    <a:pt x="267" y="4455"/>
                    <a:pt x="542" y="4426"/>
                    <a:pt x="820" y="4426"/>
                  </a:cubicBezTo>
                  <a:cubicBezTo>
                    <a:pt x="1117" y="4426"/>
                    <a:pt x="1416" y="4459"/>
                    <a:pt x="1708" y="4505"/>
                  </a:cubicBezTo>
                  <a:cubicBezTo>
                    <a:pt x="2291" y="4594"/>
                    <a:pt x="2866" y="4732"/>
                    <a:pt x="3457" y="4756"/>
                  </a:cubicBezTo>
                  <a:cubicBezTo>
                    <a:pt x="3497" y="4757"/>
                    <a:pt x="3538" y="4758"/>
                    <a:pt x="3578" y="4758"/>
                  </a:cubicBezTo>
                  <a:cubicBezTo>
                    <a:pt x="3820" y="4758"/>
                    <a:pt x="4060" y="4734"/>
                    <a:pt x="4282" y="4651"/>
                  </a:cubicBezTo>
                  <a:cubicBezTo>
                    <a:pt x="4493" y="4578"/>
                    <a:pt x="4679" y="4448"/>
                    <a:pt x="4841" y="4303"/>
                  </a:cubicBezTo>
                  <a:cubicBezTo>
                    <a:pt x="5051" y="4108"/>
                    <a:pt x="5237" y="3874"/>
                    <a:pt x="5367" y="3623"/>
                  </a:cubicBezTo>
                  <a:cubicBezTo>
                    <a:pt x="5521" y="3331"/>
                    <a:pt x="5610" y="3016"/>
                    <a:pt x="5788" y="2748"/>
                  </a:cubicBezTo>
                  <a:cubicBezTo>
                    <a:pt x="5925" y="2538"/>
                    <a:pt x="6112" y="2360"/>
                    <a:pt x="6322" y="2230"/>
                  </a:cubicBezTo>
                  <a:cubicBezTo>
                    <a:pt x="6557" y="2085"/>
                    <a:pt x="6824" y="2004"/>
                    <a:pt x="7059" y="1866"/>
                  </a:cubicBezTo>
                  <a:cubicBezTo>
                    <a:pt x="7285" y="1721"/>
                    <a:pt x="7496" y="1486"/>
                    <a:pt x="7504" y="1211"/>
                  </a:cubicBezTo>
                  <a:cubicBezTo>
                    <a:pt x="7512" y="992"/>
                    <a:pt x="7382" y="790"/>
                    <a:pt x="7229" y="636"/>
                  </a:cubicBezTo>
                  <a:cubicBezTo>
                    <a:pt x="6757" y="158"/>
                    <a:pt x="6067" y="0"/>
                    <a:pt x="53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1" name="Google Shape;111;p3"/>
            <p:cNvSpPr/>
            <p:nvPr/>
          </p:nvSpPr>
          <p:spPr>
            <a:xfrm>
              <a:off x="769759" y="1922437"/>
              <a:ext cx="397093" cy="241686"/>
            </a:xfrm>
            <a:custGeom>
              <a:avLst/>
              <a:gdLst/>
              <a:ahLst/>
              <a:cxnLst/>
              <a:rect l="l" t="t" r="r" b="b"/>
              <a:pathLst>
                <a:path w="7617" h="4636" extrusionOk="0">
                  <a:moveTo>
                    <a:pt x="2784" y="1"/>
                  </a:moveTo>
                  <a:cubicBezTo>
                    <a:pt x="1832" y="1"/>
                    <a:pt x="891" y="279"/>
                    <a:pt x="0" y="626"/>
                  </a:cubicBezTo>
                  <a:lnTo>
                    <a:pt x="0" y="634"/>
                  </a:lnTo>
                  <a:cubicBezTo>
                    <a:pt x="461" y="974"/>
                    <a:pt x="793" y="1460"/>
                    <a:pt x="1068" y="1961"/>
                  </a:cubicBezTo>
                  <a:cubicBezTo>
                    <a:pt x="1352" y="2479"/>
                    <a:pt x="1603" y="3022"/>
                    <a:pt x="1943" y="3499"/>
                  </a:cubicBezTo>
                  <a:cubicBezTo>
                    <a:pt x="2105" y="3726"/>
                    <a:pt x="2299" y="3936"/>
                    <a:pt x="2534" y="4082"/>
                  </a:cubicBezTo>
                  <a:cubicBezTo>
                    <a:pt x="2720" y="4204"/>
                    <a:pt x="2938" y="4268"/>
                    <a:pt x="3157" y="4309"/>
                  </a:cubicBezTo>
                  <a:cubicBezTo>
                    <a:pt x="3298" y="4333"/>
                    <a:pt x="3442" y="4345"/>
                    <a:pt x="3586" y="4345"/>
                  </a:cubicBezTo>
                  <a:cubicBezTo>
                    <a:pt x="3729" y="4345"/>
                    <a:pt x="3873" y="4333"/>
                    <a:pt x="4015" y="4309"/>
                  </a:cubicBezTo>
                  <a:cubicBezTo>
                    <a:pt x="4330" y="4252"/>
                    <a:pt x="4638" y="4131"/>
                    <a:pt x="4962" y="4106"/>
                  </a:cubicBezTo>
                  <a:cubicBezTo>
                    <a:pt x="5016" y="4101"/>
                    <a:pt x="5069" y="4099"/>
                    <a:pt x="5123" y="4099"/>
                  </a:cubicBezTo>
                  <a:cubicBezTo>
                    <a:pt x="5319" y="4099"/>
                    <a:pt x="5514" y="4134"/>
                    <a:pt x="5698" y="4204"/>
                  </a:cubicBezTo>
                  <a:cubicBezTo>
                    <a:pt x="5949" y="4301"/>
                    <a:pt x="6184" y="4463"/>
                    <a:pt x="6435" y="4560"/>
                  </a:cubicBezTo>
                  <a:cubicBezTo>
                    <a:pt x="6558" y="4606"/>
                    <a:pt x="6693" y="4636"/>
                    <a:pt x="6825" y="4636"/>
                  </a:cubicBezTo>
                  <a:cubicBezTo>
                    <a:pt x="6969" y="4636"/>
                    <a:pt x="7110" y="4600"/>
                    <a:pt x="7228" y="4511"/>
                  </a:cubicBezTo>
                  <a:cubicBezTo>
                    <a:pt x="7398" y="4382"/>
                    <a:pt x="7487" y="4155"/>
                    <a:pt x="7511" y="3936"/>
                  </a:cubicBezTo>
                  <a:cubicBezTo>
                    <a:pt x="7617" y="3167"/>
                    <a:pt x="7188" y="2423"/>
                    <a:pt x="6670" y="1840"/>
                  </a:cubicBezTo>
                  <a:cubicBezTo>
                    <a:pt x="5771" y="844"/>
                    <a:pt x="4533" y="132"/>
                    <a:pt x="3197" y="19"/>
                  </a:cubicBezTo>
                  <a:cubicBezTo>
                    <a:pt x="3059" y="7"/>
                    <a:pt x="2922" y="1"/>
                    <a:pt x="27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2" name="Google Shape;112;p3"/>
            <p:cNvSpPr/>
            <p:nvPr/>
          </p:nvSpPr>
          <p:spPr>
            <a:xfrm>
              <a:off x="752034" y="1955905"/>
              <a:ext cx="248151" cy="395008"/>
            </a:xfrm>
            <a:custGeom>
              <a:avLst/>
              <a:gdLst/>
              <a:ahLst/>
              <a:cxnLst/>
              <a:rect l="l" t="t" r="r" b="b"/>
              <a:pathLst>
                <a:path w="4760" h="7577" extrusionOk="0">
                  <a:moveTo>
                    <a:pt x="316" y="0"/>
                  </a:moveTo>
                  <a:cubicBezTo>
                    <a:pt x="461" y="559"/>
                    <a:pt x="405" y="1141"/>
                    <a:pt x="308" y="1708"/>
                  </a:cubicBezTo>
                  <a:cubicBezTo>
                    <a:pt x="202" y="2291"/>
                    <a:pt x="49" y="2865"/>
                    <a:pt x="16" y="3456"/>
                  </a:cubicBezTo>
                  <a:cubicBezTo>
                    <a:pt x="0" y="3731"/>
                    <a:pt x="8" y="4015"/>
                    <a:pt x="97" y="4282"/>
                  </a:cubicBezTo>
                  <a:cubicBezTo>
                    <a:pt x="170" y="4492"/>
                    <a:pt x="291" y="4679"/>
                    <a:pt x="437" y="4848"/>
                  </a:cubicBezTo>
                  <a:cubicBezTo>
                    <a:pt x="623" y="5067"/>
                    <a:pt x="850" y="5245"/>
                    <a:pt x="1101" y="5391"/>
                  </a:cubicBezTo>
                  <a:cubicBezTo>
                    <a:pt x="1384" y="5545"/>
                    <a:pt x="1700" y="5650"/>
                    <a:pt x="1967" y="5828"/>
                  </a:cubicBezTo>
                  <a:cubicBezTo>
                    <a:pt x="2177" y="5974"/>
                    <a:pt x="2347" y="6160"/>
                    <a:pt x="2469" y="6370"/>
                  </a:cubicBezTo>
                  <a:cubicBezTo>
                    <a:pt x="2606" y="6613"/>
                    <a:pt x="2687" y="6880"/>
                    <a:pt x="2825" y="7115"/>
                  </a:cubicBezTo>
                  <a:cubicBezTo>
                    <a:pt x="2963" y="7350"/>
                    <a:pt x="3189" y="7568"/>
                    <a:pt x="3464" y="7576"/>
                  </a:cubicBezTo>
                  <a:cubicBezTo>
                    <a:pt x="3471" y="7576"/>
                    <a:pt x="3478" y="7577"/>
                    <a:pt x="3485" y="7577"/>
                  </a:cubicBezTo>
                  <a:cubicBezTo>
                    <a:pt x="3696" y="7577"/>
                    <a:pt x="3890" y="7458"/>
                    <a:pt x="4047" y="7309"/>
                  </a:cubicBezTo>
                  <a:cubicBezTo>
                    <a:pt x="4622" y="6783"/>
                    <a:pt x="4759" y="5933"/>
                    <a:pt x="4719" y="5156"/>
                  </a:cubicBezTo>
                  <a:cubicBezTo>
                    <a:pt x="4654" y="3821"/>
                    <a:pt x="4144" y="2477"/>
                    <a:pt x="3189" y="1546"/>
                  </a:cubicBezTo>
                  <a:lnTo>
                    <a:pt x="3181" y="1546"/>
                  </a:lnTo>
                  <a:cubicBezTo>
                    <a:pt x="2396" y="785"/>
                    <a:pt x="1368" y="340"/>
                    <a:pt x="3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714864" y="1903565"/>
              <a:ext cx="104734" cy="104682"/>
            </a:xfrm>
            <a:custGeom>
              <a:avLst/>
              <a:gdLst/>
              <a:ahLst/>
              <a:cxnLst/>
              <a:rect l="l" t="t" r="r" b="b"/>
              <a:pathLst>
                <a:path w="2009" h="2008" extrusionOk="0">
                  <a:moveTo>
                    <a:pt x="1004" y="0"/>
                  </a:moveTo>
                  <a:cubicBezTo>
                    <a:pt x="454" y="0"/>
                    <a:pt x="1" y="454"/>
                    <a:pt x="1" y="1004"/>
                  </a:cubicBezTo>
                  <a:cubicBezTo>
                    <a:pt x="1" y="1563"/>
                    <a:pt x="454" y="2008"/>
                    <a:pt x="1004" y="2008"/>
                  </a:cubicBezTo>
                  <a:cubicBezTo>
                    <a:pt x="1555" y="2008"/>
                    <a:pt x="2008" y="1563"/>
                    <a:pt x="2008" y="1004"/>
                  </a:cubicBezTo>
                  <a:cubicBezTo>
                    <a:pt x="2008" y="454"/>
                    <a:pt x="1563" y="0"/>
                    <a:pt x="10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811934" y="1984213"/>
              <a:ext cx="182359" cy="360340"/>
            </a:xfrm>
            <a:custGeom>
              <a:avLst/>
              <a:gdLst/>
              <a:ahLst/>
              <a:cxnLst/>
              <a:rect l="l" t="t" r="r" b="b"/>
              <a:pathLst>
                <a:path w="3498" h="6912" extrusionOk="0">
                  <a:moveTo>
                    <a:pt x="90" y="1"/>
                  </a:moveTo>
                  <a:cubicBezTo>
                    <a:pt x="64" y="1"/>
                    <a:pt x="42" y="14"/>
                    <a:pt x="25" y="32"/>
                  </a:cubicBezTo>
                  <a:cubicBezTo>
                    <a:pt x="0" y="72"/>
                    <a:pt x="9" y="121"/>
                    <a:pt x="33" y="145"/>
                  </a:cubicBezTo>
                  <a:cubicBezTo>
                    <a:pt x="41" y="153"/>
                    <a:pt x="57" y="161"/>
                    <a:pt x="65" y="169"/>
                  </a:cubicBezTo>
                  <a:cubicBezTo>
                    <a:pt x="729" y="404"/>
                    <a:pt x="1344" y="801"/>
                    <a:pt x="1846" y="1319"/>
                  </a:cubicBezTo>
                  <a:cubicBezTo>
                    <a:pt x="2040" y="1513"/>
                    <a:pt x="2218" y="1732"/>
                    <a:pt x="2372" y="1958"/>
                  </a:cubicBezTo>
                  <a:cubicBezTo>
                    <a:pt x="2971" y="2832"/>
                    <a:pt x="3254" y="3909"/>
                    <a:pt x="3173" y="4985"/>
                  </a:cubicBezTo>
                  <a:cubicBezTo>
                    <a:pt x="3125" y="5609"/>
                    <a:pt x="2947" y="6232"/>
                    <a:pt x="2663" y="6782"/>
                  </a:cubicBezTo>
                  <a:cubicBezTo>
                    <a:pt x="2647" y="6815"/>
                    <a:pt x="2647" y="6855"/>
                    <a:pt x="2680" y="6888"/>
                  </a:cubicBezTo>
                  <a:cubicBezTo>
                    <a:pt x="2696" y="6904"/>
                    <a:pt x="2728" y="6912"/>
                    <a:pt x="2752" y="6912"/>
                  </a:cubicBezTo>
                  <a:cubicBezTo>
                    <a:pt x="2777" y="6904"/>
                    <a:pt x="2801" y="6896"/>
                    <a:pt x="2809" y="6871"/>
                  </a:cubicBezTo>
                  <a:cubicBezTo>
                    <a:pt x="3343" y="5835"/>
                    <a:pt x="3497" y="4645"/>
                    <a:pt x="3238" y="3504"/>
                  </a:cubicBezTo>
                  <a:cubicBezTo>
                    <a:pt x="3044" y="2646"/>
                    <a:pt x="2599" y="1845"/>
                    <a:pt x="1967" y="1197"/>
                  </a:cubicBezTo>
                  <a:cubicBezTo>
                    <a:pt x="1854" y="1084"/>
                    <a:pt x="1733" y="971"/>
                    <a:pt x="1611" y="865"/>
                  </a:cubicBezTo>
                  <a:cubicBezTo>
                    <a:pt x="1158" y="493"/>
                    <a:pt x="656" y="202"/>
                    <a:pt x="122" y="7"/>
                  </a:cubicBezTo>
                  <a:cubicBezTo>
                    <a:pt x="111" y="3"/>
                    <a:pt x="100" y="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598401" y="2215837"/>
              <a:ext cx="178554" cy="116673"/>
            </a:xfrm>
            <a:custGeom>
              <a:avLst/>
              <a:gdLst/>
              <a:ahLst/>
              <a:cxnLst/>
              <a:rect l="l" t="t" r="r" b="b"/>
              <a:pathLst>
                <a:path w="3425" h="2238" extrusionOk="0">
                  <a:moveTo>
                    <a:pt x="3319" y="0"/>
                  </a:moveTo>
                  <a:cubicBezTo>
                    <a:pt x="3287" y="0"/>
                    <a:pt x="3271" y="16"/>
                    <a:pt x="3255" y="41"/>
                  </a:cubicBezTo>
                  <a:cubicBezTo>
                    <a:pt x="2672" y="858"/>
                    <a:pt x="1838" y="1498"/>
                    <a:pt x="891" y="1846"/>
                  </a:cubicBezTo>
                  <a:cubicBezTo>
                    <a:pt x="624" y="1943"/>
                    <a:pt x="349" y="2016"/>
                    <a:pt x="74" y="2072"/>
                  </a:cubicBezTo>
                  <a:cubicBezTo>
                    <a:pt x="41" y="2072"/>
                    <a:pt x="17" y="2096"/>
                    <a:pt x="9" y="2121"/>
                  </a:cubicBezTo>
                  <a:cubicBezTo>
                    <a:pt x="1" y="2153"/>
                    <a:pt x="9" y="2186"/>
                    <a:pt x="33" y="2210"/>
                  </a:cubicBezTo>
                  <a:cubicBezTo>
                    <a:pt x="51" y="2228"/>
                    <a:pt x="74" y="2237"/>
                    <a:pt x="95" y="2237"/>
                  </a:cubicBezTo>
                  <a:cubicBezTo>
                    <a:pt x="101" y="2237"/>
                    <a:pt x="108" y="2236"/>
                    <a:pt x="114" y="2234"/>
                  </a:cubicBezTo>
                  <a:cubicBezTo>
                    <a:pt x="1126" y="2048"/>
                    <a:pt x="2097" y="1538"/>
                    <a:pt x="2834" y="801"/>
                  </a:cubicBezTo>
                  <a:cubicBezTo>
                    <a:pt x="3036" y="599"/>
                    <a:pt x="3230" y="372"/>
                    <a:pt x="3400" y="130"/>
                  </a:cubicBezTo>
                  <a:cubicBezTo>
                    <a:pt x="3425" y="97"/>
                    <a:pt x="3417" y="57"/>
                    <a:pt x="3392" y="32"/>
                  </a:cubicBezTo>
                  <a:cubicBezTo>
                    <a:pt x="3368" y="8"/>
                    <a:pt x="3344" y="0"/>
                    <a:pt x="33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437625" y="2007673"/>
              <a:ext cx="300075" cy="174644"/>
            </a:xfrm>
            <a:custGeom>
              <a:avLst/>
              <a:gdLst/>
              <a:ahLst/>
              <a:cxnLst/>
              <a:rect l="l" t="t" r="r" b="b"/>
              <a:pathLst>
                <a:path w="5756" h="3350" extrusionOk="0">
                  <a:moveTo>
                    <a:pt x="5665" y="1"/>
                  </a:moveTo>
                  <a:cubicBezTo>
                    <a:pt x="5660" y="1"/>
                    <a:pt x="5655" y="1"/>
                    <a:pt x="5651" y="3"/>
                  </a:cubicBezTo>
                  <a:cubicBezTo>
                    <a:pt x="5626" y="3"/>
                    <a:pt x="5602" y="19"/>
                    <a:pt x="5594" y="51"/>
                  </a:cubicBezTo>
                  <a:cubicBezTo>
                    <a:pt x="5254" y="812"/>
                    <a:pt x="4736" y="1492"/>
                    <a:pt x="4080" y="2026"/>
                  </a:cubicBezTo>
                  <a:cubicBezTo>
                    <a:pt x="3392" y="2585"/>
                    <a:pt x="2559" y="2957"/>
                    <a:pt x="1668" y="3111"/>
                  </a:cubicBezTo>
                  <a:cubicBezTo>
                    <a:pt x="1389" y="3154"/>
                    <a:pt x="1107" y="3177"/>
                    <a:pt x="824" y="3177"/>
                  </a:cubicBezTo>
                  <a:cubicBezTo>
                    <a:pt x="583" y="3177"/>
                    <a:pt x="340" y="3161"/>
                    <a:pt x="98" y="3127"/>
                  </a:cubicBezTo>
                  <a:cubicBezTo>
                    <a:pt x="66" y="3127"/>
                    <a:pt x="33" y="3143"/>
                    <a:pt x="17" y="3167"/>
                  </a:cubicBezTo>
                  <a:cubicBezTo>
                    <a:pt x="1" y="3200"/>
                    <a:pt x="9" y="3248"/>
                    <a:pt x="41" y="3273"/>
                  </a:cubicBezTo>
                  <a:lnTo>
                    <a:pt x="33" y="3273"/>
                  </a:lnTo>
                  <a:cubicBezTo>
                    <a:pt x="50" y="3289"/>
                    <a:pt x="66" y="3297"/>
                    <a:pt x="90" y="3305"/>
                  </a:cubicBezTo>
                  <a:cubicBezTo>
                    <a:pt x="321" y="3335"/>
                    <a:pt x="553" y="3349"/>
                    <a:pt x="785" y="3349"/>
                  </a:cubicBezTo>
                  <a:cubicBezTo>
                    <a:pt x="1505" y="3349"/>
                    <a:pt x="2223" y="3208"/>
                    <a:pt x="2891" y="2933"/>
                  </a:cubicBezTo>
                  <a:cubicBezTo>
                    <a:pt x="3700" y="2593"/>
                    <a:pt x="4428" y="2050"/>
                    <a:pt x="4987" y="1362"/>
                  </a:cubicBezTo>
                  <a:cubicBezTo>
                    <a:pt x="5295" y="982"/>
                    <a:pt x="5554" y="569"/>
                    <a:pt x="5748" y="132"/>
                  </a:cubicBezTo>
                  <a:cubicBezTo>
                    <a:pt x="5756" y="92"/>
                    <a:pt x="5756" y="59"/>
                    <a:pt x="5724" y="27"/>
                  </a:cubicBezTo>
                  <a:cubicBezTo>
                    <a:pt x="5710" y="14"/>
                    <a:pt x="5686" y="1"/>
                    <a:pt x="56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04729" y="1841319"/>
              <a:ext cx="313160" cy="139090"/>
            </a:xfrm>
            <a:custGeom>
              <a:avLst/>
              <a:gdLst/>
              <a:ahLst/>
              <a:cxnLst/>
              <a:rect l="l" t="t" r="r" b="b"/>
              <a:pathLst>
                <a:path w="6007" h="2668" extrusionOk="0">
                  <a:moveTo>
                    <a:pt x="98" y="1"/>
                  </a:moveTo>
                  <a:cubicBezTo>
                    <a:pt x="78" y="1"/>
                    <a:pt x="57" y="9"/>
                    <a:pt x="41" y="21"/>
                  </a:cubicBezTo>
                  <a:cubicBezTo>
                    <a:pt x="9" y="45"/>
                    <a:pt x="1" y="94"/>
                    <a:pt x="17" y="126"/>
                  </a:cubicBezTo>
                  <a:cubicBezTo>
                    <a:pt x="227" y="498"/>
                    <a:pt x="486" y="838"/>
                    <a:pt x="786" y="1146"/>
                  </a:cubicBezTo>
                  <a:lnTo>
                    <a:pt x="794" y="1146"/>
                  </a:lnTo>
                  <a:cubicBezTo>
                    <a:pt x="1077" y="1437"/>
                    <a:pt x="1401" y="1696"/>
                    <a:pt x="1749" y="1915"/>
                  </a:cubicBezTo>
                  <a:cubicBezTo>
                    <a:pt x="2526" y="2392"/>
                    <a:pt x="3424" y="2651"/>
                    <a:pt x="4347" y="2668"/>
                  </a:cubicBezTo>
                  <a:cubicBezTo>
                    <a:pt x="4889" y="2668"/>
                    <a:pt x="5424" y="2587"/>
                    <a:pt x="5942" y="2425"/>
                  </a:cubicBezTo>
                  <a:cubicBezTo>
                    <a:pt x="5974" y="2417"/>
                    <a:pt x="5990" y="2392"/>
                    <a:pt x="5998" y="2368"/>
                  </a:cubicBezTo>
                  <a:cubicBezTo>
                    <a:pt x="6006" y="2336"/>
                    <a:pt x="5998" y="2303"/>
                    <a:pt x="5974" y="2279"/>
                  </a:cubicBezTo>
                  <a:cubicBezTo>
                    <a:pt x="5964" y="2264"/>
                    <a:pt x="5947" y="2258"/>
                    <a:pt x="5928" y="2258"/>
                  </a:cubicBezTo>
                  <a:cubicBezTo>
                    <a:pt x="5917" y="2258"/>
                    <a:pt x="5905" y="2260"/>
                    <a:pt x="5893" y="2263"/>
                  </a:cubicBezTo>
                  <a:cubicBezTo>
                    <a:pt x="5406" y="2418"/>
                    <a:pt x="4905" y="2495"/>
                    <a:pt x="4402" y="2495"/>
                  </a:cubicBezTo>
                  <a:cubicBezTo>
                    <a:pt x="3986" y="2495"/>
                    <a:pt x="3568" y="2442"/>
                    <a:pt x="3157" y="2336"/>
                  </a:cubicBezTo>
                  <a:cubicBezTo>
                    <a:pt x="2364" y="2125"/>
                    <a:pt x="1619" y="1704"/>
                    <a:pt x="1012" y="1122"/>
                  </a:cubicBezTo>
                  <a:cubicBezTo>
                    <a:pt x="980" y="1089"/>
                    <a:pt x="948" y="1057"/>
                    <a:pt x="907" y="1024"/>
                  </a:cubicBezTo>
                  <a:cubicBezTo>
                    <a:pt x="624" y="725"/>
                    <a:pt x="373" y="401"/>
                    <a:pt x="171" y="45"/>
                  </a:cubicBezTo>
                  <a:lnTo>
                    <a:pt x="154" y="29"/>
                  </a:lnTo>
                  <a:cubicBezTo>
                    <a:pt x="138" y="9"/>
                    <a:pt x="118" y="1"/>
                    <a:pt x="9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551169" y="1667249"/>
              <a:ext cx="163748" cy="254719"/>
            </a:xfrm>
            <a:custGeom>
              <a:avLst/>
              <a:gdLst/>
              <a:ahLst/>
              <a:cxnLst/>
              <a:rect l="l" t="t" r="r" b="b"/>
              <a:pathLst>
                <a:path w="3141" h="4886" extrusionOk="0">
                  <a:moveTo>
                    <a:pt x="85" y="0"/>
                  </a:moveTo>
                  <a:cubicBezTo>
                    <a:pt x="73" y="0"/>
                    <a:pt x="60" y="3"/>
                    <a:pt x="49" y="9"/>
                  </a:cubicBezTo>
                  <a:cubicBezTo>
                    <a:pt x="16" y="17"/>
                    <a:pt x="0" y="49"/>
                    <a:pt x="0" y="82"/>
                  </a:cubicBezTo>
                  <a:cubicBezTo>
                    <a:pt x="49" y="1474"/>
                    <a:pt x="632" y="2842"/>
                    <a:pt x="1603" y="3837"/>
                  </a:cubicBezTo>
                  <a:cubicBezTo>
                    <a:pt x="1716" y="3959"/>
                    <a:pt x="1838" y="4072"/>
                    <a:pt x="1967" y="4177"/>
                  </a:cubicBezTo>
                  <a:cubicBezTo>
                    <a:pt x="2283" y="4444"/>
                    <a:pt x="2631" y="4687"/>
                    <a:pt x="3003" y="4873"/>
                  </a:cubicBezTo>
                  <a:cubicBezTo>
                    <a:pt x="3017" y="4881"/>
                    <a:pt x="3030" y="4885"/>
                    <a:pt x="3043" y="4885"/>
                  </a:cubicBezTo>
                  <a:cubicBezTo>
                    <a:pt x="3069" y="4885"/>
                    <a:pt x="3092" y="4871"/>
                    <a:pt x="3108" y="4849"/>
                  </a:cubicBezTo>
                  <a:cubicBezTo>
                    <a:pt x="3141" y="4817"/>
                    <a:pt x="3133" y="4776"/>
                    <a:pt x="3108" y="4744"/>
                  </a:cubicBezTo>
                  <a:cubicBezTo>
                    <a:pt x="3100" y="4736"/>
                    <a:pt x="3092" y="4736"/>
                    <a:pt x="3084" y="4728"/>
                  </a:cubicBezTo>
                  <a:cubicBezTo>
                    <a:pt x="2582" y="4461"/>
                    <a:pt x="2129" y="4121"/>
                    <a:pt x="1724" y="3716"/>
                  </a:cubicBezTo>
                  <a:cubicBezTo>
                    <a:pt x="1085" y="3060"/>
                    <a:pt x="615" y="2251"/>
                    <a:pt x="373" y="1385"/>
                  </a:cubicBezTo>
                  <a:cubicBezTo>
                    <a:pt x="251" y="964"/>
                    <a:pt x="186" y="519"/>
                    <a:pt x="170" y="82"/>
                  </a:cubicBezTo>
                  <a:cubicBezTo>
                    <a:pt x="170" y="57"/>
                    <a:pt x="162" y="41"/>
                    <a:pt x="146" y="25"/>
                  </a:cubicBezTo>
                  <a:cubicBezTo>
                    <a:pt x="130" y="9"/>
                    <a:pt x="108" y="0"/>
                    <a:pt x="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731338" y="1641079"/>
              <a:ext cx="73455" cy="256283"/>
            </a:xfrm>
            <a:custGeom>
              <a:avLst/>
              <a:gdLst/>
              <a:ahLst/>
              <a:cxnLst/>
              <a:rect l="l" t="t" r="r" b="b"/>
              <a:pathLst>
                <a:path w="1409" h="4916" extrusionOk="0">
                  <a:moveTo>
                    <a:pt x="1312" y="1"/>
                  </a:moveTo>
                  <a:cubicBezTo>
                    <a:pt x="1296" y="9"/>
                    <a:pt x="1271" y="9"/>
                    <a:pt x="1255" y="33"/>
                  </a:cubicBezTo>
                  <a:cubicBezTo>
                    <a:pt x="397" y="1053"/>
                    <a:pt x="0" y="2413"/>
                    <a:pt x="146" y="3757"/>
                  </a:cubicBezTo>
                  <a:cubicBezTo>
                    <a:pt x="195" y="4137"/>
                    <a:pt x="276" y="4509"/>
                    <a:pt x="405" y="4857"/>
                  </a:cubicBezTo>
                  <a:cubicBezTo>
                    <a:pt x="413" y="4874"/>
                    <a:pt x="413" y="4882"/>
                    <a:pt x="429" y="4890"/>
                  </a:cubicBezTo>
                  <a:lnTo>
                    <a:pt x="421" y="4890"/>
                  </a:lnTo>
                  <a:cubicBezTo>
                    <a:pt x="439" y="4907"/>
                    <a:pt x="461" y="4915"/>
                    <a:pt x="482" y="4915"/>
                  </a:cubicBezTo>
                  <a:cubicBezTo>
                    <a:pt x="501" y="4915"/>
                    <a:pt x="520" y="4909"/>
                    <a:pt x="535" y="4898"/>
                  </a:cubicBezTo>
                  <a:cubicBezTo>
                    <a:pt x="567" y="4882"/>
                    <a:pt x="583" y="4849"/>
                    <a:pt x="567" y="4809"/>
                  </a:cubicBezTo>
                  <a:cubicBezTo>
                    <a:pt x="130" y="3603"/>
                    <a:pt x="211" y="2235"/>
                    <a:pt x="786" y="1061"/>
                  </a:cubicBezTo>
                  <a:cubicBezTo>
                    <a:pt x="948" y="729"/>
                    <a:pt x="1150" y="422"/>
                    <a:pt x="1376" y="155"/>
                  </a:cubicBezTo>
                  <a:cubicBezTo>
                    <a:pt x="1409" y="114"/>
                    <a:pt x="1401" y="57"/>
                    <a:pt x="1368" y="33"/>
                  </a:cubicBezTo>
                  <a:cubicBezTo>
                    <a:pt x="1352" y="17"/>
                    <a:pt x="1328" y="1"/>
                    <a:pt x="1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0" name="Google Shape;120;p3"/>
            <p:cNvSpPr/>
            <p:nvPr/>
          </p:nvSpPr>
          <p:spPr>
            <a:xfrm>
              <a:off x="800100" y="1732780"/>
              <a:ext cx="269681" cy="170838"/>
            </a:xfrm>
            <a:custGeom>
              <a:avLst/>
              <a:gdLst/>
              <a:ahLst/>
              <a:cxnLst/>
              <a:rect l="l" t="t" r="r" b="b"/>
              <a:pathLst>
                <a:path w="5173" h="3277" extrusionOk="0">
                  <a:moveTo>
                    <a:pt x="4835" y="0"/>
                  </a:moveTo>
                  <a:cubicBezTo>
                    <a:pt x="3225" y="0"/>
                    <a:pt x="1690" y="743"/>
                    <a:pt x="697" y="2006"/>
                  </a:cubicBezTo>
                  <a:cubicBezTo>
                    <a:pt x="422" y="2362"/>
                    <a:pt x="187" y="2742"/>
                    <a:pt x="17" y="3147"/>
                  </a:cubicBezTo>
                  <a:cubicBezTo>
                    <a:pt x="1" y="3179"/>
                    <a:pt x="9" y="3220"/>
                    <a:pt x="33" y="3244"/>
                  </a:cubicBezTo>
                  <a:cubicBezTo>
                    <a:pt x="49" y="3268"/>
                    <a:pt x="82" y="3276"/>
                    <a:pt x="106" y="3276"/>
                  </a:cubicBezTo>
                  <a:cubicBezTo>
                    <a:pt x="130" y="3268"/>
                    <a:pt x="155" y="3252"/>
                    <a:pt x="163" y="3228"/>
                  </a:cubicBezTo>
                  <a:cubicBezTo>
                    <a:pt x="810" y="1763"/>
                    <a:pt x="2130" y="662"/>
                    <a:pt x="3684" y="306"/>
                  </a:cubicBezTo>
                  <a:cubicBezTo>
                    <a:pt x="4053" y="214"/>
                    <a:pt x="4433" y="170"/>
                    <a:pt x="4819" y="170"/>
                  </a:cubicBezTo>
                  <a:cubicBezTo>
                    <a:pt x="4907" y="170"/>
                    <a:pt x="4995" y="172"/>
                    <a:pt x="5084" y="176"/>
                  </a:cubicBezTo>
                  <a:cubicBezTo>
                    <a:pt x="5116" y="176"/>
                    <a:pt x="5141" y="160"/>
                    <a:pt x="5157" y="128"/>
                  </a:cubicBezTo>
                  <a:cubicBezTo>
                    <a:pt x="5173" y="95"/>
                    <a:pt x="5165" y="55"/>
                    <a:pt x="5141" y="31"/>
                  </a:cubicBezTo>
                  <a:cubicBezTo>
                    <a:pt x="5124" y="14"/>
                    <a:pt x="5108" y="6"/>
                    <a:pt x="5084" y="6"/>
                  </a:cubicBezTo>
                  <a:cubicBezTo>
                    <a:pt x="5001" y="2"/>
                    <a:pt x="4918" y="0"/>
                    <a:pt x="48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23351" y="1929944"/>
              <a:ext cx="319468" cy="181317"/>
            </a:xfrm>
            <a:custGeom>
              <a:avLst/>
              <a:gdLst/>
              <a:ahLst/>
              <a:cxnLst/>
              <a:rect l="l" t="t" r="r" b="b"/>
              <a:pathLst>
                <a:path w="6128" h="3478" extrusionOk="0">
                  <a:moveTo>
                    <a:pt x="1457" y="1"/>
                  </a:moveTo>
                  <a:cubicBezTo>
                    <a:pt x="983" y="1"/>
                    <a:pt x="516" y="69"/>
                    <a:pt x="65" y="207"/>
                  </a:cubicBezTo>
                  <a:cubicBezTo>
                    <a:pt x="32" y="215"/>
                    <a:pt x="16" y="239"/>
                    <a:pt x="8" y="271"/>
                  </a:cubicBezTo>
                  <a:cubicBezTo>
                    <a:pt x="0" y="296"/>
                    <a:pt x="8" y="336"/>
                    <a:pt x="32" y="352"/>
                  </a:cubicBezTo>
                  <a:cubicBezTo>
                    <a:pt x="45" y="371"/>
                    <a:pt x="66" y="380"/>
                    <a:pt x="89" y="380"/>
                  </a:cubicBezTo>
                  <a:cubicBezTo>
                    <a:pt x="97" y="380"/>
                    <a:pt x="105" y="379"/>
                    <a:pt x="113" y="377"/>
                  </a:cubicBezTo>
                  <a:cubicBezTo>
                    <a:pt x="554" y="242"/>
                    <a:pt x="1014" y="175"/>
                    <a:pt x="1475" y="175"/>
                  </a:cubicBezTo>
                  <a:cubicBezTo>
                    <a:pt x="2013" y="175"/>
                    <a:pt x="2553" y="266"/>
                    <a:pt x="3068" y="450"/>
                  </a:cubicBezTo>
                  <a:cubicBezTo>
                    <a:pt x="3723" y="676"/>
                    <a:pt x="4338" y="1073"/>
                    <a:pt x="4832" y="1583"/>
                  </a:cubicBezTo>
                  <a:cubicBezTo>
                    <a:pt x="4986" y="1736"/>
                    <a:pt x="5132" y="1906"/>
                    <a:pt x="5261" y="2076"/>
                  </a:cubicBezTo>
                  <a:cubicBezTo>
                    <a:pt x="5561" y="2489"/>
                    <a:pt x="5795" y="2943"/>
                    <a:pt x="5949" y="3420"/>
                  </a:cubicBezTo>
                  <a:cubicBezTo>
                    <a:pt x="5957" y="3428"/>
                    <a:pt x="5965" y="3444"/>
                    <a:pt x="5974" y="3452"/>
                  </a:cubicBezTo>
                  <a:cubicBezTo>
                    <a:pt x="5987" y="3470"/>
                    <a:pt x="6007" y="3478"/>
                    <a:pt x="6028" y="3478"/>
                  </a:cubicBezTo>
                  <a:cubicBezTo>
                    <a:pt x="6048" y="3478"/>
                    <a:pt x="6068" y="3472"/>
                    <a:pt x="6087" y="3461"/>
                  </a:cubicBezTo>
                  <a:cubicBezTo>
                    <a:pt x="6119" y="3444"/>
                    <a:pt x="6127" y="3404"/>
                    <a:pt x="6119" y="3372"/>
                  </a:cubicBezTo>
                  <a:cubicBezTo>
                    <a:pt x="5884" y="2659"/>
                    <a:pt x="5480" y="2004"/>
                    <a:pt x="4954" y="1461"/>
                  </a:cubicBezTo>
                  <a:cubicBezTo>
                    <a:pt x="4824" y="1332"/>
                    <a:pt x="4687" y="1210"/>
                    <a:pt x="4549" y="1089"/>
                  </a:cubicBezTo>
                  <a:cubicBezTo>
                    <a:pt x="3780" y="466"/>
                    <a:pt x="2801" y="85"/>
                    <a:pt x="1797" y="12"/>
                  </a:cubicBezTo>
                  <a:cubicBezTo>
                    <a:pt x="1683" y="5"/>
                    <a:pt x="1570" y="1"/>
                    <a:pt x="14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341024" y="2052506"/>
              <a:ext cx="61673" cy="198208"/>
            </a:xfrm>
            <a:custGeom>
              <a:avLst/>
              <a:gdLst/>
              <a:ahLst/>
              <a:cxnLst/>
              <a:rect l="l" t="t" r="r" b="b"/>
              <a:pathLst>
                <a:path w="1183" h="3802" extrusionOk="0">
                  <a:moveTo>
                    <a:pt x="269" y="0"/>
                  </a:moveTo>
                  <a:cubicBezTo>
                    <a:pt x="258" y="0"/>
                    <a:pt x="247" y="3"/>
                    <a:pt x="235" y="9"/>
                  </a:cubicBezTo>
                  <a:cubicBezTo>
                    <a:pt x="195" y="17"/>
                    <a:pt x="178" y="49"/>
                    <a:pt x="170" y="82"/>
                  </a:cubicBezTo>
                  <a:cubicBezTo>
                    <a:pt x="0" y="1352"/>
                    <a:pt x="308" y="2688"/>
                    <a:pt x="1004" y="3764"/>
                  </a:cubicBezTo>
                  <a:lnTo>
                    <a:pt x="1020" y="3781"/>
                  </a:lnTo>
                  <a:cubicBezTo>
                    <a:pt x="1035" y="3796"/>
                    <a:pt x="1054" y="3802"/>
                    <a:pt x="1073" y="3802"/>
                  </a:cubicBezTo>
                  <a:cubicBezTo>
                    <a:pt x="1094" y="3802"/>
                    <a:pt x="1116" y="3794"/>
                    <a:pt x="1134" y="3781"/>
                  </a:cubicBezTo>
                  <a:cubicBezTo>
                    <a:pt x="1158" y="3764"/>
                    <a:pt x="1182" y="3724"/>
                    <a:pt x="1150" y="3675"/>
                  </a:cubicBezTo>
                  <a:cubicBezTo>
                    <a:pt x="462" y="2615"/>
                    <a:pt x="170" y="1344"/>
                    <a:pt x="340" y="82"/>
                  </a:cubicBezTo>
                  <a:cubicBezTo>
                    <a:pt x="340" y="57"/>
                    <a:pt x="332" y="33"/>
                    <a:pt x="324" y="25"/>
                  </a:cubicBezTo>
                  <a:cubicBezTo>
                    <a:pt x="308" y="9"/>
                    <a:pt x="289" y="0"/>
                    <a:pt x="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335550" y="2160941"/>
              <a:ext cx="43896" cy="88938"/>
            </a:xfrm>
            <a:custGeom>
              <a:avLst/>
              <a:gdLst/>
              <a:ahLst/>
              <a:cxnLst/>
              <a:rect l="l" t="t" r="r" b="b"/>
              <a:pathLst>
                <a:path w="842" h="1706" extrusionOk="0">
                  <a:moveTo>
                    <a:pt x="91" y="1"/>
                  </a:moveTo>
                  <a:cubicBezTo>
                    <a:pt x="77" y="1"/>
                    <a:pt x="63" y="3"/>
                    <a:pt x="49" y="9"/>
                  </a:cubicBezTo>
                  <a:cubicBezTo>
                    <a:pt x="24" y="25"/>
                    <a:pt x="0" y="58"/>
                    <a:pt x="8" y="106"/>
                  </a:cubicBezTo>
                  <a:cubicBezTo>
                    <a:pt x="130" y="665"/>
                    <a:pt x="348" y="1191"/>
                    <a:pt x="664" y="1668"/>
                  </a:cubicBezTo>
                  <a:lnTo>
                    <a:pt x="680" y="1684"/>
                  </a:lnTo>
                  <a:cubicBezTo>
                    <a:pt x="695" y="1699"/>
                    <a:pt x="715" y="1706"/>
                    <a:pt x="736" y="1706"/>
                  </a:cubicBezTo>
                  <a:cubicBezTo>
                    <a:pt x="760" y="1706"/>
                    <a:pt x="784" y="1697"/>
                    <a:pt x="801" y="1684"/>
                  </a:cubicBezTo>
                  <a:cubicBezTo>
                    <a:pt x="834" y="1660"/>
                    <a:pt x="842" y="1620"/>
                    <a:pt x="818" y="1579"/>
                  </a:cubicBezTo>
                  <a:cubicBezTo>
                    <a:pt x="502" y="1118"/>
                    <a:pt x="292" y="608"/>
                    <a:pt x="170" y="66"/>
                  </a:cubicBezTo>
                  <a:cubicBezTo>
                    <a:pt x="170" y="49"/>
                    <a:pt x="162" y="33"/>
                    <a:pt x="154" y="25"/>
                  </a:cubicBezTo>
                  <a:cubicBezTo>
                    <a:pt x="138" y="9"/>
                    <a:pt x="116" y="1"/>
                    <a:pt x="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879028" y="2358262"/>
              <a:ext cx="133407" cy="49787"/>
            </a:xfrm>
            <a:custGeom>
              <a:avLst/>
              <a:gdLst/>
              <a:ahLst/>
              <a:cxnLst/>
              <a:rect l="l" t="t" r="r" b="b"/>
              <a:pathLst>
                <a:path w="2559" h="955" extrusionOk="0">
                  <a:moveTo>
                    <a:pt x="2470" y="0"/>
                  </a:moveTo>
                  <a:cubicBezTo>
                    <a:pt x="2457" y="0"/>
                    <a:pt x="2443" y="4"/>
                    <a:pt x="2429" y="12"/>
                  </a:cubicBezTo>
                  <a:cubicBezTo>
                    <a:pt x="1724" y="449"/>
                    <a:pt x="915" y="716"/>
                    <a:pt x="89" y="781"/>
                  </a:cubicBezTo>
                  <a:cubicBezTo>
                    <a:pt x="57" y="789"/>
                    <a:pt x="25" y="805"/>
                    <a:pt x="17" y="838"/>
                  </a:cubicBezTo>
                  <a:cubicBezTo>
                    <a:pt x="0" y="878"/>
                    <a:pt x="9" y="910"/>
                    <a:pt x="33" y="935"/>
                  </a:cubicBezTo>
                  <a:cubicBezTo>
                    <a:pt x="39" y="947"/>
                    <a:pt x="53" y="954"/>
                    <a:pt x="70" y="954"/>
                  </a:cubicBezTo>
                  <a:cubicBezTo>
                    <a:pt x="76" y="954"/>
                    <a:pt x="83" y="953"/>
                    <a:pt x="89" y="951"/>
                  </a:cubicBezTo>
                  <a:cubicBezTo>
                    <a:pt x="947" y="886"/>
                    <a:pt x="1789" y="611"/>
                    <a:pt x="2518" y="158"/>
                  </a:cubicBezTo>
                  <a:cubicBezTo>
                    <a:pt x="2542" y="142"/>
                    <a:pt x="2558" y="117"/>
                    <a:pt x="2558" y="101"/>
                  </a:cubicBezTo>
                  <a:cubicBezTo>
                    <a:pt x="2558" y="77"/>
                    <a:pt x="2550" y="44"/>
                    <a:pt x="2534" y="28"/>
                  </a:cubicBezTo>
                  <a:cubicBezTo>
                    <a:pt x="2518" y="12"/>
                    <a:pt x="2495" y="0"/>
                    <a:pt x="2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907284" y="2404294"/>
              <a:ext cx="78981" cy="24659"/>
            </a:xfrm>
            <a:custGeom>
              <a:avLst/>
              <a:gdLst/>
              <a:ahLst/>
              <a:cxnLst/>
              <a:rect l="l" t="t" r="r" b="b"/>
              <a:pathLst>
                <a:path w="1515" h="473" extrusionOk="0">
                  <a:moveTo>
                    <a:pt x="1426" y="1"/>
                  </a:moveTo>
                  <a:cubicBezTo>
                    <a:pt x="1410" y="1"/>
                    <a:pt x="1394" y="5"/>
                    <a:pt x="1377" y="11"/>
                  </a:cubicBezTo>
                  <a:cubicBezTo>
                    <a:pt x="972" y="197"/>
                    <a:pt x="543" y="295"/>
                    <a:pt x="90" y="303"/>
                  </a:cubicBezTo>
                  <a:cubicBezTo>
                    <a:pt x="49" y="303"/>
                    <a:pt x="25" y="327"/>
                    <a:pt x="9" y="359"/>
                  </a:cubicBezTo>
                  <a:cubicBezTo>
                    <a:pt x="1" y="392"/>
                    <a:pt x="1" y="432"/>
                    <a:pt x="25" y="456"/>
                  </a:cubicBezTo>
                  <a:cubicBezTo>
                    <a:pt x="41" y="465"/>
                    <a:pt x="66" y="473"/>
                    <a:pt x="90" y="473"/>
                  </a:cubicBezTo>
                  <a:cubicBezTo>
                    <a:pt x="567" y="465"/>
                    <a:pt x="1029" y="359"/>
                    <a:pt x="1466" y="157"/>
                  </a:cubicBezTo>
                  <a:cubicBezTo>
                    <a:pt x="1498" y="141"/>
                    <a:pt x="1506" y="117"/>
                    <a:pt x="1506" y="100"/>
                  </a:cubicBezTo>
                  <a:cubicBezTo>
                    <a:pt x="1514" y="76"/>
                    <a:pt x="1506" y="52"/>
                    <a:pt x="1482" y="27"/>
                  </a:cubicBezTo>
                  <a:cubicBezTo>
                    <a:pt x="1468" y="9"/>
                    <a:pt x="1448" y="1"/>
                    <a:pt x="1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6" name="Google Shape;126;p3"/>
            <p:cNvSpPr/>
            <p:nvPr/>
          </p:nvSpPr>
          <p:spPr>
            <a:xfrm>
              <a:off x="814488" y="1503554"/>
              <a:ext cx="112710" cy="37066"/>
            </a:xfrm>
            <a:custGeom>
              <a:avLst/>
              <a:gdLst/>
              <a:ahLst/>
              <a:cxnLst/>
              <a:rect l="l" t="t" r="r" b="b"/>
              <a:pathLst>
                <a:path w="2162" h="711" extrusionOk="0">
                  <a:moveTo>
                    <a:pt x="485" y="0"/>
                  </a:moveTo>
                  <a:cubicBezTo>
                    <a:pt x="345" y="0"/>
                    <a:pt x="205" y="11"/>
                    <a:pt x="65" y="33"/>
                  </a:cubicBezTo>
                  <a:cubicBezTo>
                    <a:pt x="32" y="33"/>
                    <a:pt x="16" y="49"/>
                    <a:pt x="8" y="73"/>
                  </a:cubicBezTo>
                  <a:cubicBezTo>
                    <a:pt x="0" y="105"/>
                    <a:pt x="8" y="146"/>
                    <a:pt x="32" y="170"/>
                  </a:cubicBezTo>
                  <a:cubicBezTo>
                    <a:pt x="32" y="170"/>
                    <a:pt x="71" y="196"/>
                    <a:pt x="96" y="196"/>
                  </a:cubicBezTo>
                  <a:cubicBezTo>
                    <a:pt x="100" y="196"/>
                    <a:pt x="103" y="195"/>
                    <a:pt x="105" y="194"/>
                  </a:cubicBezTo>
                  <a:cubicBezTo>
                    <a:pt x="229" y="175"/>
                    <a:pt x="353" y="166"/>
                    <a:pt x="478" y="166"/>
                  </a:cubicBezTo>
                  <a:cubicBezTo>
                    <a:pt x="1031" y="166"/>
                    <a:pt x="1581" y="353"/>
                    <a:pt x="2024" y="696"/>
                  </a:cubicBezTo>
                  <a:cubicBezTo>
                    <a:pt x="2040" y="706"/>
                    <a:pt x="2054" y="710"/>
                    <a:pt x="2068" y="710"/>
                  </a:cubicBezTo>
                  <a:cubicBezTo>
                    <a:pt x="2090" y="710"/>
                    <a:pt x="2109" y="700"/>
                    <a:pt x="2129" y="680"/>
                  </a:cubicBezTo>
                  <a:cubicBezTo>
                    <a:pt x="2153" y="648"/>
                    <a:pt x="2161" y="599"/>
                    <a:pt x="2121" y="551"/>
                  </a:cubicBezTo>
                  <a:lnTo>
                    <a:pt x="2113" y="542"/>
                  </a:lnTo>
                  <a:cubicBezTo>
                    <a:pt x="1648" y="189"/>
                    <a:pt x="1073" y="0"/>
                    <a:pt x="4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7" name="Google Shape;127;p3"/>
            <p:cNvSpPr/>
            <p:nvPr/>
          </p:nvSpPr>
          <p:spPr>
            <a:xfrm>
              <a:off x="878194" y="1493284"/>
              <a:ext cx="64592" cy="36128"/>
            </a:xfrm>
            <a:custGeom>
              <a:avLst/>
              <a:gdLst/>
              <a:ahLst/>
              <a:cxnLst/>
              <a:rect l="l" t="t" r="r" b="b"/>
              <a:pathLst>
                <a:path w="1239" h="693" extrusionOk="0">
                  <a:moveTo>
                    <a:pt x="101" y="1"/>
                  </a:moveTo>
                  <a:cubicBezTo>
                    <a:pt x="68" y="1"/>
                    <a:pt x="38" y="17"/>
                    <a:pt x="25" y="43"/>
                  </a:cubicBezTo>
                  <a:cubicBezTo>
                    <a:pt x="0" y="76"/>
                    <a:pt x="8" y="124"/>
                    <a:pt x="33" y="149"/>
                  </a:cubicBezTo>
                  <a:cubicBezTo>
                    <a:pt x="33" y="149"/>
                    <a:pt x="57" y="165"/>
                    <a:pt x="73" y="165"/>
                  </a:cubicBezTo>
                  <a:cubicBezTo>
                    <a:pt x="445" y="262"/>
                    <a:pt x="793" y="432"/>
                    <a:pt x="1077" y="675"/>
                  </a:cubicBezTo>
                  <a:cubicBezTo>
                    <a:pt x="1095" y="687"/>
                    <a:pt x="1114" y="692"/>
                    <a:pt x="1132" y="692"/>
                  </a:cubicBezTo>
                  <a:cubicBezTo>
                    <a:pt x="1160" y="692"/>
                    <a:pt x="1186" y="679"/>
                    <a:pt x="1206" y="658"/>
                  </a:cubicBezTo>
                  <a:cubicBezTo>
                    <a:pt x="1231" y="634"/>
                    <a:pt x="1239" y="594"/>
                    <a:pt x="1198" y="553"/>
                  </a:cubicBezTo>
                  <a:cubicBezTo>
                    <a:pt x="883" y="286"/>
                    <a:pt x="510" y="100"/>
                    <a:pt x="122" y="3"/>
                  </a:cubicBezTo>
                  <a:cubicBezTo>
                    <a:pt x="115" y="1"/>
                    <a:pt x="108" y="1"/>
                    <a:pt x="1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28" name="Google Shape;128;p3"/>
          <p:cNvGrpSpPr/>
          <p:nvPr/>
        </p:nvGrpSpPr>
        <p:grpSpPr>
          <a:xfrm>
            <a:off x="11379279" y="5126996"/>
            <a:ext cx="621370" cy="1254824"/>
            <a:chOff x="5768250" y="3827525"/>
            <a:chExt cx="389525" cy="786625"/>
          </a:xfrm>
        </p:grpSpPr>
        <p:sp>
          <p:nvSpPr>
            <p:cNvPr id="129" name="Google Shape;129;p3"/>
            <p:cNvSpPr/>
            <p:nvPr/>
          </p:nvSpPr>
          <p:spPr>
            <a:xfrm>
              <a:off x="5824550" y="4172275"/>
              <a:ext cx="125700" cy="441875"/>
            </a:xfrm>
            <a:custGeom>
              <a:avLst/>
              <a:gdLst/>
              <a:ahLst/>
              <a:cxnLst/>
              <a:rect l="l" t="t" r="r" b="b"/>
              <a:pathLst>
                <a:path w="5028" h="17675" extrusionOk="0">
                  <a:moveTo>
                    <a:pt x="4897" y="0"/>
                  </a:moveTo>
                  <a:cubicBezTo>
                    <a:pt x="3902" y="2435"/>
                    <a:pt x="3012" y="4949"/>
                    <a:pt x="2278" y="7463"/>
                  </a:cubicBezTo>
                  <a:cubicBezTo>
                    <a:pt x="1388" y="10448"/>
                    <a:pt x="524" y="14585"/>
                    <a:pt x="0" y="17648"/>
                  </a:cubicBezTo>
                  <a:lnTo>
                    <a:pt x="158" y="17674"/>
                  </a:lnTo>
                  <a:cubicBezTo>
                    <a:pt x="681" y="14611"/>
                    <a:pt x="1545" y="10474"/>
                    <a:pt x="2436" y="7515"/>
                  </a:cubicBezTo>
                  <a:cubicBezTo>
                    <a:pt x="3169" y="5001"/>
                    <a:pt x="4033" y="2488"/>
                    <a:pt x="5028" y="52"/>
                  </a:cubicBezTo>
                  <a:lnTo>
                    <a:pt x="48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5768250" y="4216125"/>
              <a:ext cx="125700" cy="105700"/>
            </a:xfrm>
            <a:custGeom>
              <a:avLst/>
              <a:gdLst/>
              <a:ahLst/>
              <a:cxnLst/>
              <a:rect l="l" t="t" r="r" b="b"/>
              <a:pathLst>
                <a:path w="5028" h="4228" extrusionOk="0">
                  <a:moveTo>
                    <a:pt x="1" y="0"/>
                  </a:moveTo>
                  <a:lnTo>
                    <a:pt x="1" y="0"/>
                  </a:lnTo>
                  <a:cubicBezTo>
                    <a:pt x="184" y="210"/>
                    <a:pt x="341" y="419"/>
                    <a:pt x="498" y="655"/>
                  </a:cubicBezTo>
                  <a:cubicBezTo>
                    <a:pt x="838" y="1179"/>
                    <a:pt x="1074" y="1729"/>
                    <a:pt x="1362" y="2278"/>
                  </a:cubicBezTo>
                  <a:cubicBezTo>
                    <a:pt x="1572" y="2671"/>
                    <a:pt x="1912" y="3038"/>
                    <a:pt x="2252" y="3326"/>
                  </a:cubicBezTo>
                  <a:cubicBezTo>
                    <a:pt x="2619" y="3614"/>
                    <a:pt x="3038" y="3850"/>
                    <a:pt x="3483" y="3980"/>
                  </a:cubicBezTo>
                  <a:cubicBezTo>
                    <a:pt x="3882" y="4114"/>
                    <a:pt x="4319" y="4228"/>
                    <a:pt x="4746" y="4228"/>
                  </a:cubicBezTo>
                  <a:cubicBezTo>
                    <a:pt x="4823" y="4228"/>
                    <a:pt x="4900" y="4224"/>
                    <a:pt x="4976" y="4216"/>
                  </a:cubicBezTo>
                  <a:cubicBezTo>
                    <a:pt x="5028" y="4216"/>
                    <a:pt x="5002" y="3640"/>
                    <a:pt x="5002" y="3561"/>
                  </a:cubicBezTo>
                  <a:cubicBezTo>
                    <a:pt x="4976" y="3116"/>
                    <a:pt x="4871" y="2671"/>
                    <a:pt x="4661" y="2252"/>
                  </a:cubicBezTo>
                  <a:cubicBezTo>
                    <a:pt x="4452" y="1886"/>
                    <a:pt x="4216" y="1571"/>
                    <a:pt x="3902" y="1310"/>
                  </a:cubicBezTo>
                  <a:cubicBezTo>
                    <a:pt x="3614" y="1048"/>
                    <a:pt x="3300" y="838"/>
                    <a:pt x="2959" y="681"/>
                  </a:cubicBezTo>
                  <a:cubicBezTo>
                    <a:pt x="2671" y="524"/>
                    <a:pt x="2357" y="393"/>
                    <a:pt x="2043" y="288"/>
                  </a:cubicBezTo>
                  <a:cubicBezTo>
                    <a:pt x="1703" y="184"/>
                    <a:pt x="1336" y="79"/>
                    <a:pt x="969" y="53"/>
                  </a:cubicBezTo>
                  <a:lnTo>
                    <a:pt x="996" y="53"/>
                  </a:lnTo>
                  <a:cubicBezTo>
                    <a:pt x="943" y="27"/>
                    <a:pt x="917" y="27"/>
                    <a:pt x="865" y="27"/>
                  </a:cubicBezTo>
                  <a:cubicBezTo>
                    <a:pt x="577" y="27"/>
                    <a:pt x="289" y="27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5802300" y="3827525"/>
              <a:ext cx="355475" cy="368325"/>
            </a:xfrm>
            <a:custGeom>
              <a:avLst/>
              <a:gdLst/>
              <a:ahLst/>
              <a:cxnLst/>
              <a:rect l="l" t="t" r="r" b="b"/>
              <a:pathLst>
                <a:path w="14219" h="14733" extrusionOk="0">
                  <a:moveTo>
                    <a:pt x="7968" y="0"/>
                  </a:moveTo>
                  <a:cubicBezTo>
                    <a:pt x="6948" y="0"/>
                    <a:pt x="5944" y="267"/>
                    <a:pt x="5028" y="672"/>
                  </a:cubicBezTo>
                  <a:cubicBezTo>
                    <a:pt x="5028" y="672"/>
                    <a:pt x="5001" y="672"/>
                    <a:pt x="5001" y="698"/>
                  </a:cubicBezTo>
                  <a:cubicBezTo>
                    <a:pt x="4975" y="698"/>
                    <a:pt x="4923" y="724"/>
                    <a:pt x="4897" y="750"/>
                  </a:cubicBezTo>
                  <a:lnTo>
                    <a:pt x="4870" y="750"/>
                  </a:lnTo>
                  <a:cubicBezTo>
                    <a:pt x="4006" y="1143"/>
                    <a:pt x="3247" y="1667"/>
                    <a:pt x="2671" y="2217"/>
                  </a:cubicBezTo>
                  <a:cubicBezTo>
                    <a:pt x="2461" y="2400"/>
                    <a:pt x="2278" y="2609"/>
                    <a:pt x="2095" y="2793"/>
                  </a:cubicBezTo>
                  <a:cubicBezTo>
                    <a:pt x="2095" y="2793"/>
                    <a:pt x="2095" y="2819"/>
                    <a:pt x="2095" y="2819"/>
                  </a:cubicBezTo>
                  <a:cubicBezTo>
                    <a:pt x="2069" y="2845"/>
                    <a:pt x="2043" y="2871"/>
                    <a:pt x="2016" y="2897"/>
                  </a:cubicBezTo>
                  <a:cubicBezTo>
                    <a:pt x="2016" y="2924"/>
                    <a:pt x="1990" y="2924"/>
                    <a:pt x="1990" y="2924"/>
                  </a:cubicBezTo>
                  <a:cubicBezTo>
                    <a:pt x="1126" y="3971"/>
                    <a:pt x="681" y="5071"/>
                    <a:pt x="445" y="5909"/>
                  </a:cubicBezTo>
                  <a:cubicBezTo>
                    <a:pt x="445" y="5909"/>
                    <a:pt x="445" y="5909"/>
                    <a:pt x="445" y="5935"/>
                  </a:cubicBezTo>
                  <a:cubicBezTo>
                    <a:pt x="419" y="5961"/>
                    <a:pt x="419" y="6013"/>
                    <a:pt x="419" y="6040"/>
                  </a:cubicBezTo>
                  <a:cubicBezTo>
                    <a:pt x="419" y="6066"/>
                    <a:pt x="393" y="6066"/>
                    <a:pt x="393" y="6066"/>
                  </a:cubicBezTo>
                  <a:cubicBezTo>
                    <a:pt x="288" y="6563"/>
                    <a:pt x="210" y="6930"/>
                    <a:pt x="183" y="7165"/>
                  </a:cubicBezTo>
                  <a:cubicBezTo>
                    <a:pt x="105" y="7715"/>
                    <a:pt x="0" y="8553"/>
                    <a:pt x="105" y="9496"/>
                  </a:cubicBezTo>
                  <a:lnTo>
                    <a:pt x="105" y="9522"/>
                  </a:lnTo>
                  <a:lnTo>
                    <a:pt x="131" y="9653"/>
                  </a:lnTo>
                  <a:lnTo>
                    <a:pt x="131" y="9679"/>
                  </a:lnTo>
                  <a:cubicBezTo>
                    <a:pt x="236" y="10308"/>
                    <a:pt x="445" y="10988"/>
                    <a:pt x="838" y="11669"/>
                  </a:cubicBezTo>
                  <a:cubicBezTo>
                    <a:pt x="1126" y="12167"/>
                    <a:pt x="1466" y="12586"/>
                    <a:pt x="1833" y="12926"/>
                  </a:cubicBezTo>
                  <a:cubicBezTo>
                    <a:pt x="1859" y="12952"/>
                    <a:pt x="1859" y="12952"/>
                    <a:pt x="1859" y="12952"/>
                  </a:cubicBezTo>
                  <a:cubicBezTo>
                    <a:pt x="1885" y="12978"/>
                    <a:pt x="1912" y="13005"/>
                    <a:pt x="1938" y="13031"/>
                  </a:cubicBezTo>
                  <a:cubicBezTo>
                    <a:pt x="1964" y="13031"/>
                    <a:pt x="1964" y="13031"/>
                    <a:pt x="1964" y="13057"/>
                  </a:cubicBezTo>
                  <a:cubicBezTo>
                    <a:pt x="2959" y="13921"/>
                    <a:pt x="4216" y="14445"/>
                    <a:pt x="5420" y="14628"/>
                  </a:cubicBezTo>
                  <a:lnTo>
                    <a:pt x="5604" y="14654"/>
                  </a:lnTo>
                  <a:cubicBezTo>
                    <a:pt x="5944" y="14707"/>
                    <a:pt x="6258" y="14733"/>
                    <a:pt x="6599" y="14733"/>
                  </a:cubicBezTo>
                  <a:cubicBezTo>
                    <a:pt x="7620" y="14733"/>
                    <a:pt x="8510" y="14497"/>
                    <a:pt x="9269" y="14157"/>
                  </a:cubicBezTo>
                  <a:cubicBezTo>
                    <a:pt x="9269" y="14157"/>
                    <a:pt x="9269" y="14130"/>
                    <a:pt x="9269" y="14130"/>
                  </a:cubicBezTo>
                  <a:cubicBezTo>
                    <a:pt x="9322" y="14130"/>
                    <a:pt x="9348" y="14104"/>
                    <a:pt x="9400" y="14078"/>
                  </a:cubicBezTo>
                  <a:lnTo>
                    <a:pt x="9427" y="14078"/>
                  </a:lnTo>
                  <a:cubicBezTo>
                    <a:pt x="10788" y="13424"/>
                    <a:pt x="11705" y="12429"/>
                    <a:pt x="12150" y="11905"/>
                  </a:cubicBezTo>
                  <a:cubicBezTo>
                    <a:pt x="12176" y="11905"/>
                    <a:pt x="12176" y="11879"/>
                    <a:pt x="12176" y="11879"/>
                  </a:cubicBezTo>
                  <a:cubicBezTo>
                    <a:pt x="12202" y="11852"/>
                    <a:pt x="12228" y="11826"/>
                    <a:pt x="12254" y="11800"/>
                  </a:cubicBezTo>
                  <a:cubicBezTo>
                    <a:pt x="12254" y="11774"/>
                    <a:pt x="12254" y="11774"/>
                    <a:pt x="12281" y="11774"/>
                  </a:cubicBezTo>
                  <a:cubicBezTo>
                    <a:pt x="12307" y="11748"/>
                    <a:pt x="12307" y="11722"/>
                    <a:pt x="12333" y="11695"/>
                  </a:cubicBezTo>
                  <a:cubicBezTo>
                    <a:pt x="12673" y="11276"/>
                    <a:pt x="13380" y="10412"/>
                    <a:pt x="13773" y="9051"/>
                  </a:cubicBezTo>
                  <a:cubicBezTo>
                    <a:pt x="13799" y="8972"/>
                    <a:pt x="13825" y="8894"/>
                    <a:pt x="13852" y="8815"/>
                  </a:cubicBezTo>
                  <a:cubicBezTo>
                    <a:pt x="13852" y="8815"/>
                    <a:pt x="13852" y="8789"/>
                    <a:pt x="13852" y="8789"/>
                  </a:cubicBezTo>
                  <a:cubicBezTo>
                    <a:pt x="13852" y="8737"/>
                    <a:pt x="13878" y="8710"/>
                    <a:pt x="13878" y="8658"/>
                  </a:cubicBezTo>
                  <a:lnTo>
                    <a:pt x="13878" y="8632"/>
                  </a:lnTo>
                  <a:cubicBezTo>
                    <a:pt x="14218" y="7192"/>
                    <a:pt x="13983" y="5935"/>
                    <a:pt x="13799" y="5228"/>
                  </a:cubicBezTo>
                  <a:cubicBezTo>
                    <a:pt x="13799" y="5228"/>
                    <a:pt x="13799" y="5228"/>
                    <a:pt x="13799" y="5202"/>
                  </a:cubicBezTo>
                  <a:cubicBezTo>
                    <a:pt x="13799" y="5175"/>
                    <a:pt x="13773" y="5123"/>
                    <a:pt x="13773" y="5097"/>
                  </a:cubicBezTo>
                  <a:lnTo>
                    <a:pt x="13773" y="5071"/>
                  </a:lnTo>
                  <a:cubicBezTo>
                    <a:pt x="13747" y="4966"/>
                    <a:pt x="13721" y="4887"/>
                    <a:pt x="13695" y="4809"/>
                  </a:cubicBezTo>
                  <a:cubicBezTo>
                    <a:pt x="13537" y="4364"/>
                    <a:pt x="13145" y="3081"/>
                    <a:pt x="12176" y="1955"/>
                  </a:cubicBezTo>
                  <a:cubicBezTo>
                    <a:pt x="12176" y="1955"/>
                    <a:pt x="12176" y="1929"/>
                    <a:pt x="12176" y="1929"/>
                  </a:cubicBezTo>
                  <a:cubicBezTo>
                    <a:pt x="12150" y="1902"/>
                    <a:pt x="12123" y="1876"/>
                    <a:pt x="12071" y="1850"/>
                  </a:cubicBezTo>
                  <a:cubicBezTo>
                    <a:pt x="12071" y="1824"/>
                    <a:pt x="12071" y="1824"/>
                    <a:pt x="12071" y="1824"/>
                  </a:cubicBezTo>
                  <a:cubicBezTo>
                    <a:pt x="11600" y="1300"/>
                    <a:pt x="11024" y="829"/>
                    <a:pt x="10291" y="488"/>
                  </a:cubicBezTo>
                  <a:cubicBezTo>
                    <a:pt x="9819" y="279"/>
                    <a:pt x="9348" y="122"/>
                    <a:pt x="8850" y="70"/>
                  </a:cubicBezTo>
                  <a:lnTo>
                    <a:pt x="8824" y="70"/>
                  </a:lnTo>
                  <a:cubicBezTo>
                    <a:pt x="8772" y="43"/>
                    <a:pt x="8746" y="43"/>
                    <a:pt x="8693" y="43"/>
                  </a:cubicBezTo>
                  <a:lnTo>
                    <a:pt x="8667" y="43"/>
                  </a:lnTo>
                  <a:cubicBezTo>
                    <a:pt x="8434" y="14"/>
                    <a:pt x="8201" y="0"/>
                    <a:pt x="79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33225" y="3962125"/>
              <a:ext cx="94275" cy="98875"/>
            </a:xfrm>
            <a:custGeom>
              <a:avLst/>
              <a:gdLst/>
              <a:ahLst/>
              <a:cxnLst/>
              <a:rect l="l" t="t" r="r" b="b"/>
              <a:pathLst>
                <a:path w="3771" h="3955" extrusionOk="0">
                  <a:moveTo>
                    <a:pt x="2096" y="1"/>
                  </a:moveTo>
                  <a:cubicBezTo>
                    <a:pt x="1906" y="1"/>
                    <a:pt x="1719" y="36"/>
                    <a:pt x="1545" y="106"/>
                  </a:cubicBezTo>
                  <a:cubicBezTo>
                    <a:pt x="1493" y="106"/>
                    <a:pt x="1466" y="132"/>
                    <a:pt x="1414" y="132"/>
                  </a:cubicBezTo>
                  <a:cubicBezTo>
                    <a:pt x="1152" y="263"/>
                    <a:pt x="916" y="420"/>
                    <a:pt x="733" y="577"/>
                  </a:cubicBezTo>
                  <a:cubicBezTo>
                    <a:pt x="707" y="577"/>
                    <a:pt x="707" y="577"/>
                    <a:pt x="707" y="603"/>
                  </a:cubicBezTo>
                  <a:cubicBezTo>
                    <a:pt x="681" y="629"/>
                    <a:pt x="655" y="629"/>
                    <a:pt x="628" y="656"/>
                  </a:cubicBezTo>
                  <a:cubicBezTo>
                    <a:pt x="419" y="865"/>
                    <a:pt x="288" y="1127"/>
                    <a:pt x="183" y="1336"/>
                  </a:cubicBezTo>
                  <a:cubicBezTo>
                    <a:pt x="183" y="1389"/>
                    <a:pt x="157" y="1415"/>
                    <a:pt x="131" y="1467"/>
                  </a:cubicBezTo>
                  <a:cubicBezTo>
                    <a:pt x="79" y="1677"/>
                    <a:pt x="52" y="1834"/>
                    <a:pt x="26" y="1912"/>
                  </a:cubicBezTo>
                  <a:cubicBezTo>
                    <a:pt x="26" y="2017"/>
                    <a:pt x="0" y="2174"/>
                    <a:pt x="0" y="2331"/>
                  </a:cubicBezTo>
                  <a:cubicBezTo>
                    <a:pt x="0" y="2384"/>
                    <a:pt x="0" y="2436"/>
                    <a:pt x="0" y="2488"/>
                  </a:cubicBezTo>
                  <a:cubicBezTo>
                    <a:pt x="26" y="2672"/>
                    <a:pt x="79" y="2907"/>
                    <a:pt x="209" y="3117"/>
                  </a:cubicBezTo>
                  <a:cubicBezTo>
                    <a:pt x="262" y="3222"/>
                    <a:pt x="314" y="3300"/>
                    <a:pt x="393" y="3353"/>
                  </a:cubicBezTo>
                  <a:cubicBezTo>
                    <a:pt x="419" y="3405"/>
                    <a:pt x="445" y="3431"/>
                    <a:pt x="471" y="3457"/>
                  </a:cubicBezTo>
                  <a:cubicBezTo>
                    <a:pt x="707" y="3667"/>
                    <a:pt x="995" y="3824"/>
                    <a:pt x="1283" y="3876"/>
                  </a:cubicBezTo>
                  <a:cubicBezTo>
                    <a:pt x="1309" y="3902"/>
                    <a:pt x="1362" y="3902"/>
                    <a:pt x="1388" y="3902"/>
                  </a:cubicBezTo>
                  <a:cubicBezTo>
                    <a:pt x="1519" y="3929"/>
                    <a:pt x="1623" y="3955"/>
                    <a:pt x="1754" y="3955"/>
                  </a:cubicBezTo>
                  <a:cubicBezTo>
                    <a:pt x="1938" y="3955"/>
                    <a:pt x="2121" y="3902"/>
                    <a:pt x="2252" y="3850"/>
                  </a:cubicBezTo>
                  <a:cubicBezTo>
                    <a:pt x="2304" y="3850"/>
                    <a:pt x="2357" y="3850"/>
                    <a:pt x="2383" y="3824"/>
                  </a:cubicBezTo>
                  <a:cubicBezTo>
                    <a:pt x="2671" y="3719"/>
                    <a:pt x="2906" y="3536"/>
                    <a:pt x="3064" y="3379"/>
                  </a:cubicBezTo>
                  <a:cubicBezTo>
                    <a:pt x="3090" y="3353"/>
                    <a:pt x="3116" y="3300"/>
                    <a:pt x="3142" y="3274"/>
                  </a:cubicBezTo>
                  <a:cubicBezTo>
                    <a:pt x="3221" y="3222"/>
                    <a:pt x="3273" y="3169"/>
                    <a:pt x="3299" y="3117"/>
                  </a:cubicBezTo>
                  <a:cubicBezTo>
                    <a:pt x="3378" y="3038"/>
                    <a:pt x="3509" y="2855"/>
                    <a:pt x="3613" y="2593"/>
                  </a:cubicBezTo>
                  <a:cubicBezTo>
                    <a:pt x="3640" y="2567"/>
                    <a:pt x="3640" y="2515"/>
                    <a:pt x="3666" y="2488"/>
                  </a:cubicBezTo>
                  <a:cubicBezTo>
                    <a:pt x="3666" y="2462"/>
                    <a:pt x="3666" y="2436"/>
                    <a:pt x="3666" y="2410"/>
                  </a:cubicBezTo>
                  <a:cubicBezTo>
                    <a:pt x="3771" y="2122"/>
                    <a:pt x="3771" y="1834"/>
                    <a:pt x="3718" y="1651"/>
                  </a:cubicBezTo>
                  <a:cubicBezTo>
                    <a:pt x="3718" y="1598"/>
                    <a:pt x="3718" y="1546"/>
                    <a:pt x="3718" y="1520"/>
                  </a:cubicBezTo>
                  <a:cubicBezTo>
                    <a:pt x="3692" y="1415"/>
                    <a:pt x="3666" y="1336"/>
                    <a:pt x="3640" y="1284"/>
                  </a:cubicBezTo>
                  <a:cubicBezTo>
                    <a:pt x="3613" y="1205"/>
                    <a:pt x="3535" y="944"/>
                    <a:pt x="3352" y="682"/>
                  </a:cubicBezTo>
                  <a:cubicBezTo>
                    <a:pt x="3325" y="629"/>
                    <a:pt x="3299" y="603"/>
                    <a:pt x="3273" y="577"/>
                  </a:cubicBezTo>
                  <a:cubicBezTo>
                    <a:pt x="3142" y="394"/>
                    <a:pt x="2985" y="237"/>
                    <a:pt x="2749" y="132"/>
                  </a:cubicBezTo>
                  <a:cubicBezTo>
                    <a:pt x="2671" y="106"/>
                    <a:pt x="2592" y="80"/>
                    <a:pt x="2514" y="53"/>
                  </a:cubicBezTo>
                  <a:cubicBezTo>
                    <a:pt x="2488" y="53"/>
                    <a:pt x="2435" y="27"/>
                    <a:pt x="2383" y="27"/>
                  </a:cubicBezTo>
                  <a:cubicBezTo>
                    <a:pt x="2287" y="10"/>
                    <a:pt x="2191" y="1"/>
                    <a:pt x="20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5991475" y="3828600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100" y="0"/>
                  </a:moveTo>
                  <a:cubicBezTo>
                    <a:pt x="760" y="734"/>
                    <a:pt x="498" y="1493"/>
                    <a:pt x="341" y="2278"/>
                  </a:cubicBezTo>
                  <a:cubicBezTo>
                    <a:pt x="105" y="3300"/>
                    <a:pt x="0" y="4321"/>
                    <a:pt x="53" y="5368"/>
                  </a:cubicBezTo>
                  <a:lnTo>
                    <a:pt x="53" y="5394"/>
                  </a:lnTo>
                  <a:lnTo>
                    <a:pt x="79" y="5394"/>
                  </a:lnTo>
                  <a:cubicBezTo>
                    <a:pt x="105" y="5394"/>
                    <a:pt x="158" y="5394"/>
                    <a:pt x="184" y="5421"/>
                  </a:cubicBezTo>
                  <a:lnTo>
                    <a:pt x="210" y="5421"/>
                  </a:lnTo>
                  <a:lnTo>
                    <a:pt x="210" y="5394"/>
                  </a:lnTo>
                  <a:cubicBezTo>
                    <a:pt x="158" y="4347"/>
                    <a:pt x="262" y="3326"/>
                    <a:pt x="498" y="2331"/>
                  </a:cubicBezTo>
                  <a:lnTo>
                    <a:pt x="498" y="2305"/>
                  </a:lnTo>
                  <a:cubicBezTo>
                    <a:pt x="655" y="1545"/>
                    <a:pt x="943" y="760"/>
                    <a:pt x="1283" y="27"/>
                  </a:cubicBezTo>
                  <a:lnTo>
                    <a:pt x="1257" y="27"/>
                  </a:lnTo>
                  <a:cubicBezTo>
                    <a:pt x="1205" y="0"/>
                    <a:pt x="1179" y="0"/>
                    <a:pt x="11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5924050" y="3844300"/>
              <a:ext cx="48475" cy="121800"/>
            </a:xfrm>
            <a:custGeom>
              <a:avLst/>
              <a:gdLst/>
              <a:ahLst/>
              <a:cxnLst/>
              <a:rect l="l" t="t" r="r" b="b"/>
              <a:pathLst>
                <a:path w="1939" h="4872" extrusionOk="0">
                  <a:moveTo>
                    <a:pt x="158" y="1"/>
                  </a:moveTo>
                  <a:cubicBezTo>
                    <a:pt x="131" y="27"/>
                    <a:pt x="131" y="27"/>
                    <a:pt x="131" y="27"/>
                  </a:cubicBezTo>
                  <a:cubicBezTo>
                    <a:pt x="79" y="27"/>
                    <a:pt x="53" y="53"/>
                    <a:pt x="27" y="79"/>
                  </a:cubicBezTo>
                  <a:lnTo>
                    <a:pt x="0" y="79"/>
                  </a:lnTo>
                  <a:cubicBezTo>
                    <a:pt x="79" y="708"/>
                    <a:pt x="210" y="1336"/>
                    <a:pt x="419" y="1965"/>
                  </a:cubicBezTo>
                  <a:cubicBezTo>
                    <a:pt x="734" y="2986"/>
                    <a:pt x="1179" y="3981"/>
                    <a:pt x="1781" y="4871"/>
                  </a:cubicBezTo>
                  <a:lnTo>
                    <a:pt x="1807" y="4871"/>
                  </a:lnTo>
                  <a:cubicBezTo>
                    <a:pt x="1833" y="4871"/>
                    <a:pt x="1886" y="4845"/>
                    <a:pt x="1912" y="4845"/>
                  </a:cubicBezTo>
                  <a:lnTo>
                    <a:pt x="1938" y="4819"/>
                  </a:lnTo>
                  <a:lnTo>
                    <a:pt x="1938" y="4793"/>
                  </a:lnTo>
                  <a:cubicBezTo>
                    <a:pt x="1336" y="3902"/>
                    <a:pt x="891" y="2933"/>
                    <a:pt x="550" y="1912"/>
                  </a:cubicBezTo>
                  <a:cubicBezTo>
                    <a:pt x="367" y="1310"/>
                    <a:pt x="236" y="655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5852050" y="3897325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cubicBezTo>
                    <a:pt x="105" y="1"/>
                    <a:pt x="105" y="27"/>
                    <a:pt x="105" y="27"/>
                  </a:cubicBezTo>
                  <a:cubicBezTo>
                    <a:pt x="79" y="53"/>
                    <a:pt x="53" y="79"/>
                    <a:pt x="26" y="132"/>
                  </a:cubicBezTo>
                  <a:lnTo>
                    <a:pt x="0" y="132"/>
                  </a:lnTo>
                  <a:cubicBezTo>
                    <a:pt x="367" y="577"/>
                    <a:pt x="759" y="1022"/>
                    <a:pt x="1178" y="1388"/>
                  </a:cubicBezTo>
                  <a:cubicBezTo>
                    <a:pt x="1990" y="2148"/>
                    <a:pt x="2880" y="2776"/>
                    <a:pt x="3875" y="3274"/>
                  </a:cubicBezTo>
                  <a:lnTo>
                    <a:pt x="3902" y="3274"/>
                  </a:lnTo>
                  <a:cubicBezTo>
                    <a:pt x="3928" y="3248"/>
                    <a:pt x="3954" y="3221"/>
                    <a:pt x="3954" y="3221"/>
                  </a:cubicBezTo>
                  <a:lnTo>
                    <a:pt x="3954" y="3195"/>
                  </a:lnTo>
                  <a:cubicBezTo>
                    <a:pt x="3980" y="3195"/>
                    <a:pt x="4006" y="3169"/>
                    <a:pt x="4006" y="3169"/>
                  </a:cubicBezTo>
                  <a:lnTo>
                    <a:pt x="3980" y="3143"/>
                  </a:lnTo>
                  <a:cubicBezTo>
                    <a:pt x="3011" y="2645"/>
                    <a:pt x="2095" y="2017"/>
                    <a:pt x="1283" y="1284"/>
                  </a:cubicBezTo>
                  <a:cubicBezTo>
                    <a:pt x="864" y="891"/>
                    <a:pt x="471" y="472"/>
                    <a:pt x="1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5812100" y="3975225"/>
              <a:ext cx="127025" cy="24375"/>
            </a:xfrm>
            <a:custGeom>
              <a:avLst/>
              <a:gdLst/>
              <a:ahLst/>
              <a:cxnLst/>
              <a:rect l="l" t="t" r="r" b="b"/>
              <a:pathLst>
                <a:path w="5081" h="975" extrusionOk="0">
                  <a:moveTo>
                    <a:pt x="53" y="1"/>
                  </a:moveTo>
                  <a:cubicBezTo>
                    <a:pt x="53" y="1"/>
                    <a:pt x="53" y="1"/>
                    <a:pt x="53" y="27"/>
                  </a:cubicBezTo>
                  <a:cubicBezTo>
                    <a:pt x="27" y="53"/>
                    <a:pt x="27" y="105"/>
                    <a:pt x="27" y="132"/>
                  </a:cubicBezTo>
                  <a:cubicBezTo>
                    <a:pt x="1" y="132"/>
                    <a:pt x="1" y="158"/>
                    <a:pt x="1" y="158"/>
                  </a:cubicBezTo>
                  <a:cubicBezTo>
                    <a:pt x="577" y="367"/>
                    <a:pt x="1153" y="551"/>
                    <a:pt x="1729" y="681"/>
                  </a:cubicBezTo>
                  <a:cubicBezTo>
                    <a:pt x="1886" y="734"/>
                    <a:pt x="2017" y="760"/>
                    <a:pt x="2174" y="786"/>
                  </a:cubicBezTo>
                  <a:cubicBezTo>
                    <a:pt x="2864" y="901"/>
                    <a:pt x="3554" y="974"/>
                    <a:pt x="4244" y="974"/>
                  </a:cubicBezTo>
                  <a:cubicBezTo>
                    <a:pt x="4497" y="974"/>
                    <a:pt x="4750" y="964"/>
                    <a:pt x="5002" y="943"/>
                  </a:cubicBezTo>
                  <a:cubicBezTo>
                    <a:pt x="5028" y="917"/>
                    <a:pt x="5054" y="865"/>
                    <a:pt x="5054" y="812"/>
                  </a:cubicBezTo>
                  <a:lnTo>
                    <a:pt x="5081" y="786"/>
                  </a:lnTo>
                  <a:lnTo>
                    <a:pt x="5028" y="786"/>
                  </a:lnTo>
                  <a:cubicBezTo>
                    <a:pt x="4793" y="799"/>
                    <a:pt x="4557" y="806"/>
                    <a:pt x="4321" y="806"/>
                  </a:cubicBezTo>
                  <a:cubicBezTo>
                    <a:pt x="3614" y="806"/>
                    <a:pt x="2907" y="747"/>
                    <a:pt x="2200" y="629"/>
                  </a:cubicBezTo>
                  <a:cubicBezTo>
                    <a:pt x="2069" y="603"/>
                    <a:pt x="1912" y="577"/>
                    <a:pt x="1755" y="524"/>
                  </a:cubicBezTo>
                  <a:cubicBezTo>
                    <a:pt x="1179" y="393"/>
                    <a:pt x="603" y="210"/>
                    <a:pt x="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5805575" y="4019750"/>
              <a:ext cx="128325" cy="49775"/>
            </a:xfrm>
            <a:custGeom>
              <a:avLst/>
              <a:gdLst/>
              <a:ahLst/>
              <a:cxnLst/>
              <a:rect l="l" t="t" r="r" b="b"/>
              <a:pathLst>
                <a:path w="5133" h="1991" extrusionOk="0">
                  <a:moveTo>
                    <a:pt x="5132" y="0"/>
                  </a:moveTo>
                  <a:lnTo>
                    <a:pt x="5106" y="26"/>
                  </a:lnTo>
                  <a:cubicBezTo>
                    <a:pt x="4216" y="602"/>
                    <a:pt x="3247" y="1048"/>
                    <a:pt x="2226" y="1362"/>
                  </a:cubicBezTo>
                  <a:cubicBezTo>
                    <a:pt x="1493" y="1597"/>
                    <a:pt x="759" y="1728"/>
                    <a:pt x="0" y="1807"/>
                  </a:cubicBezTo>
                  <a:lnTo>
                    <a:pt x="0" y="1833"/>
                  </a:lnTo>
                  <a:lnTo>
                    <a:pt x="0" y="1964"/>
                  </a:lnTo>
                  <a:lnTo>
                    <a:pt x="0" y="1990"/>
                  </a:lnTo>
                  <a:cubicBezTo>
                    <a:pt x="786" y="1912"/>
                    <a:pt x="1545" y="1755"/>
                    <a:pt x="2278" y="1519"/>
                  </a:cubicBezTo>
                  <a:cubicBezTo>
                    <a:pt x="3299" y="1205"/>
                    <a:pt x="4242" y="760"/>
                    <a:pt x="5132" y="183"/>
                  </a:cubicBezTo>
                  <a:lnTo>
                    <a:pt x="5132" y="157"/>
                  </a:lnTo>
                  <a:lnTo>
                    <a:pt x="5132" y="26"/>
                  </a:lnTo>
                  <a:lnTo>
                    <a:pt x="513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8" name="Google Shape;138;p3"/>
            <p:cNvSpPr/>
            <p:nvPr/>
          </p:nvSpPr>
          <p:spPr>
            <a:xfrm>
              <a:off x="5848775" y="4045275"/>
              <a:ext cx="96900" cy="108675"/>
            </a:xfrm>
            <a:custGeom>
              <a:avLst/>
              <a:gdLst/>
              <a:ahLst/>
              <a:cxnLst/>
              <a:rect l="l" t="t" r="r" b="b"/>
              <a:pathLst>
                <a:path w="3876" h="4347" extrusionOk="0">
                  <a:moveTo>
                    <a:pt x="3745" y="0"/>
                  </a:moveTo>
                  <a:lnTo>
                    <a:pt x="3745" y="27"/>
                  </a:lnTo>
                  <a:cubicBezTo>
                    <a:pt x="3273" y="943"/>
                    <a:pt x="2671" y="1781"/>
                    <a:pt x="1990" y="2514"/>
                  </a:cubicBezTo>
                  <a:cubicBezTo>
                    <a:pt x="1493" y="3038"/>
                    <a:pt x="707" y="3719"/>
                    <a:pt x="0" y="4242"/>
                  </a:cubicBezTo>
                  <a:cubicBezTo>
                    <a:pt x="26" y="4268"/>
                    <a:pt x="53" y="4295"/>
                    <a:pt x="105" y="4321"/>
                  </a:cubicBezTo>
                  <a:cubicBezTo>
                    <a:pt x="105" y="4321"/>
                    <a:pt x="105" y="4321"/>
                    <a:pt x="105" y="4347"/>
                  </a:cubicBezTo>
                  <a:cubicBezTo>
                    <a:pt x="838" y="3823"/>
                    <a:pt x="1624" y="3142"/>
                    <a:pt x="2121" y="2619"/>
                  </a:cubicBezTo>
                  <a:cubicBezTo>
                    <a:pt x="2802" y="1886"/>
                    <a:pt x="3404" y="1048"/>
                    <a:pt x="3876" y="131"/>
                  </a:cubicBezTo>
                  <a:lnTo>
                    <a:pt x="3876" y="105"/>
                  </a:lnTo>
                  <a:cubicBezTo>
                    <a:pt x="3823" y="79"/>
                    <a:pt x="3797" y="53"/>
                    <a:pt x="3771" y="27"/>
                  </a:cubicBezTo>
                  <a:lnTo>
                    <a:pt x="37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5937800" y="4058375"/>
              <a:ext cx="32100" cy="135525"/>
            </a:xfrm>
            <a:custGeom>
              <a:avLst/>
              <a:gdLst/>
              <a:ahLst/>
              <a:cxnLst/>
              <a:rect l="l" t="t" r="r" b="b"/>
              <a:pathLst>
                <a:path w="1284" h="5421" extrusionOk="0">
                  <a:moveTo>
                    <a:pt x="1074" y="0"/>
                  </a:moveTo>
                  <a:lnTo>
                    <a:pt x="1074" y="26"/>
                  </a:lnTo>
                  <a:cubicBezTo>
                    <a:pt x="1126" y="1074"/>
                    <a:pt x="1021" y="2095"/>
                    <a:pt x="812" y="3116"/>
                  </a:cubicBezTo>
                  <a:cubicBezTo>
                    <a:pt x="629" y="3849"/>
                    <a:pt x="341" y="4661"/>
                    <a:pt x="0" y="5394"/>
                  </a:cubicBezTo>
                  <a:lnTo>
                    <a:pt x="184" y="5420"/>
                  </a:lnTo>
                  <a:cubicBezTo>
                    <a:pt x="524" y="4713"/>
                    <a:pt x="786" y="3928"/>
                    <a:pt x="969" y="3142"/>
                  </a:cubicBezTo>
                  <a:cubicBezTo>
                    <a:pt x="1205" y="2121"/>
                    <a:pt x="1283" y="1100"/>
                    <a:pt x="1231" y="52"/>
                  </a:cubicBezTo>
                  <a:cubicBezTo>
                    <a:pt x="1179" y="26"/>
                    <a:pt x="1152" y="26"/>
                    <a:pt x="1100" y="26"/>
                  </a:cubicBezTo>
                  <a:lnTo>
                    <a:pt x="107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0" name="Google Shape;140;p3"/>
            <p:cNvSpPr/>
            <p:nvPr/>
          </p:nvSpPr>
          <p:spPr>
            <a:xfrm>
              <a:off x="5988850" y="4057050"/>
              <a:ext cx="49125" cy="124400"/>
            </a:xfrm>
            <a:custGeom>
              <a:avLst/>
              <a:gdLst/>
              <a:ahLst/>
              <a:cxnLst/>
              <a:rect l="l" t="t" r="r" b="b"/>
              <a:pathLst>
                <a:path w="1965" h="4976" extrusionOk="0">
                  <a:moveTo>
                    <a:pt x="158" y="1"/>
                  </a:moveTo>
                  <a:cubicBezTo>
                    <a:pt x="132" y="27"/>
                    <a:pt x="79" y="27"/>
                    <a:pt x="53" y="53"/>
                  </a:cubicBezTo>
                  <a:lnTo>
                    <a:pt x="1" y="53"/>
                  </a:lnTo>
                  <a:lnTo>
                    <a:pt x="27" y="79"/>
                  </a:lnTo>
                  <a:cubicBezTo>
                    <a:pt x="603" y="969"/>
                    <a:pt x="1074" y="1938"/>
                    <a:pt x="1388" y="2959"/>
                  </a:cubicBezTo>
                  <a:cubicBezTo>
                    <a:pt x="1572" y="3588"/>
                    <a:pt x="1729" y="4269"/>
                    <a:pt x="1807" y="4949"/>
                  </a:cubicBezTo>
                  <a:lnTo>
                    <a:pt x="1807" y="4976"/>
                  </a:lnTo>
                  <a:cubicBezTo>
                    <a:pt x="1807" y="4976"/>
                    <a:pt x="1807" y="4949"/>
                    <a:pt x="1834" y="4949"/>
                  </a:cubicBezTo>
                  <a:cubicBezTo>
                    <a:pt x="1860" y="4949"/>
                    <a:pt x="1912" y="4923"/>
                    <a:pt x="1938" y="4897"/>
                  </a:cubicBezTo>
                  <a:lnTo>
                    <a:pt x="1965" y="4897"/>
                  </a:lnTo>
                  <a:cubicBezTo>
                    <a:pt x="1886" y="4216"/>
                    <a:pt x="1729" y="3562"/>
                    <a:pt x="1546" y="2907"/>
                  </a:cubicBezTo>
                  <a:cubicBezTo>
                    <a:pt x="1231" y="1886"/>
                    <a:pt x="760" y="917"/>
                    <a:pt x="1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6009150" y="4043300"/>
              <a:ext cx="100175" cy="81850"/>
            </a:xfrm>
            <a:custGeom>
              <a:avLst/>
              <a:gdLst/>
              <a:ahLst/>
              <a:cxnLst/>
              <a:rect l="l" t="t" r="r" b="b"/>
              <a:pathLst>
                <a:path w="4007" h="3274" extrusionOk="0">
                  <a:moveTo>
                    <a:pt x="105" y="1"/>
                  </a:moveTo>
                  <a:lnTo>
                    <a:pt x="105" y="27"/>
                  </a:lnTo>
                  <a:lnTo>
                    <a:pt x="27" y="106"/>
                  </a:lnTo>
                  <a:lnTo>
                    <a:pt x="0" y="132"/>
                  </a:lnTo>
                  <a:lnTo>
                    <a:pt x="27" y="132"/>
                  </a:lnTo>
                  <a:cubicBezTo>
                    <a:pt x="1022" y="629"/>
                    <a:pt x="1912" y="1258"/>
                    <a:pt x="2724" y="2017"/>
                  </a:cubicBezTo>
                  <a:cubicBezTo>
                    <a:pt x="3143" y="2384"/>
                    <a:pt x="3535" y="2803"/>
                    <a:pt x="3902" y="3274"/>
                  </a:cubicBezTo>
                  <a:cubicBezTo>
                    <a:pt x="3902" y="3248"/>
                    <a:pt x="3902" y="3248"/>
                    <a:pt x="3902" y="3248"/>
                  </a:cubicBezTo>
                  <a:cubicBezTo>
                    <a:pt x="3928" y="3221"/>
                    <a:pt x="3954" y="3195"/>
                    <a:pt x="3980" y="3143"/>
                  </a:cubicBezTo>
                  <a:lnTo>
                    <a:pt x="4007" y="3143"/>
                  </a:lnTo>
                  <a:cubicBezTo>
                    <a:pt x="3640" y="2698"/>
                    <a:pt x="3247" y="2279"/>
                    <a:pt x="2828" y="1886"/>
                  </a:cubicBezTo>
                  <a:cubicBezTo>
                    <a:pt x="2043" y="1127"/>
                    <a:pt x="1126" y="498"/>
                    <a:pt x="1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022900" y="4023175"/>
              <a:ext cx="126350" cy="24750"/>
            </a:xfrm>
            <a:custGeom>
              <a:avLst/>
              <a:gdLst/>
              <a:ahLst/>
              <a:cxnLst/>
              <a:rect l="l" t="t" r="r" b="b"/>
              <a:pathLst>
                <a:path w="5054" h="990" extrusionOk="0">
                  <a:moveTo>
                    <a:pt x="785" y="1"/>
                  </a:moveTo>
                  <a:cubicBezTo>
                    <a:pt x="550" y="1"/>
                    <a:pt x="314" y="7"/>
                    <a:pt x="79" y="20"/>
                  </a:cubicBezTo>
                  <a:lnTo>
                    <a:pt x="53" y="20"/>
                  </a:lnTo>
                  <a:cubicBezTo>
                    <a:pt x="53" y="73"/>
                    <a:pt x="26" y="125"/>
                    <a:pt x="0" y="151"/>
                  </a:cubicBezTo>
                  <a:lnTo>
                    <a:pt x="0" y="177"/>
                  </a:lnTo>
                  <a:lnTo>
                    <a:pt x="26" y="177"/>
                  </a:lnTo>
                  <a:cubicBezTo>
                    <a:pt x="255" y="165"/>
                    <a:pt x="485" y="158"/>
                    <a:pt x="716" y="158"/>
                  </a:cubicBezTo>
                  <a:cubicBezTo>
                    <a:pt x="1436" y="158"/>
                    <a:pt x="2160" y="222"/>
                    <a:pt x="2854" y="361"/>
                  </a:cubicBezTo>
                  <a:cubicBezTo>
                    <a:pt x="2985" y="387"/>
                    <a:pt x="3142" y="413"/>
                    <a:pt x="3299" y="439"/>
                  </a:cubicBezTo>
                  <a:cubicBezTo>
                    <a:pt x="3876" y="570"/>
                    <a:pt x="4452" y="753"/>
                    <a:pt x="5028" y="989"/>
                  </a:cubicBezTo>
                  <a:cubicBezTo>
                    <a:pt x="5028" y="989"/>
                    <a:pt x="5028" y="963"/>
                    <a:pt x="5028" y="963"/>
                  </a:cubicBezTo>
                  <a:cubicBezTo>
                    <a:pt x="5028" y="911"/>
                    <a:pt x="5054" y="884"/>
                    <a:pt x="5054" y="832"/>
                  </a:cubicBezTo>
                  <a:cubicBezTo>
                    <a:pt x="4504" y="596"/>
                    <a:pt x="3928" y="413"/>
                    <a:pt x="3326" y="282"/>
                  </a:cubicBezTo>
                  <a:cubicBezTo>
                    <a:pt x="3195" y="256"/>
                    <a:pt x="3038" y="230"/>
                    <a:pt x="2881" y="177"/>
                  </a:cubicBezTo>
                  <a:cubicBezTo>
                    <a:pt x="2193" y="60"/>
                    <a:pt x="1491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6025500" y="3954925"/>
              <a:ext cx="121800" cy="49125"/>
            </a:xfrm>
            <a:custGeom>
              <a:avLst/>
              <a:gdLst/>
              <a:ahLst/>
              <a:cxnLst/>
              <a:rect l="l" t="t" r="r" b="b"/>
              <a:pathLst>
                <a:path w="4872" h="1965" extrusionOk="0">
                  <a:moveTo>
                    <a:pt x="4819" y="1"/>
                  </a:moveTo>
                  <a:cubicBezTo>
                    <a:pt x="4190" y="79"/>
                    <a:pt x="3536" y="210"/>
                    <a:pt x="2934" y="394"/>
                  </a:cubicBezTo>
                  <a:cubicBezTo>
                    <a:pt x="1912" y="734"/>
                    <a:pt x="917" y="1179"/>
                    <a:pt x="1" y="1781"/>
                  </a:cubicBezTo>
                  <a:lnTo>
                    <a:pt x="1" y="1808"/>
                  </a:lnTo>
                  <a:cubicBezTo>
                    <a:pt x="1" y="1834"/>
                    <a:pt x="1" y="1886"/>
                    <a:pt x="27" y="1939"/>
                  </a:cubicBezTo>
                  <a:lnTo>
                    <a:pt x="27" y="1965"/>
                  </a:lnTo>
                  <a:lnTo>
                    <a:pt x="53" y="1939"/>
                  </a:lnTo>
                  <a:cubicBezTo>
                    <a:pt x="970" y="1336"/>
                    <a:pt x="1939" y="865"/>
                    <a:pt x="2986" y="551"/>
                  </a:cubicBezTo>
                  <a:cubicBezTo>
                    <a:pt x="3614" y="368"/>
                    <a:pt x="4243" y="237"/>
                    <a:pt x="4871" y="158"/>
                  </a:cubicBezTo>
                  <a:lnTo>
                    <a:pt x="48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6014375" y="3873100"/>
              <a:ext cx="92325" cy="107400"/>
            </a:xfrm>
            <a:custGeom>
              <a:avLst/>
              <a:gdLst/>
              <a:ahLst/>
              <a:cxnLst/>
              <a:rect l="l" t="t" r="r" b="b"/>
              <a:pathLst>
                <a:path w="3693" h="4296" extrusionOk="0">
                  <a:moveTo>
                    <a:pt x="3588" y="1"/>
                  </a:moveTo>
                  <a:cubicBezTo>
                    <a:pt x="2934" y="472"/>
                    <a:pt x="2357" y="970"/>
                    <a:pt x="1808" y="1546"/>
                  </a:cubicBezTo>
                  <a:cubicBezTo>
                    <a:pt x="1101" y="2331"/>
                    <a:pt x="498" y="3195"/>
                    <a:pt x="27" y="4112"/>
                  </a:cubicBezTo>
                  <a:lnTo>
                    <a:pt x="1" y="4138"/>
                  </a:lnTo>
                  <a:lnTo>
                    <a:pt x="27" y="4138"/>
                  </a:lnTo>
                  <a:cubicBezTo>
                    <a:pt x="53" y="4190"/>
                    <a:pt x="79" y="4217"/>
                    <a:pt x="106" y="4243"/>
                  </a:cubicBezTo>
                  <a:lnTo>
                    <a:pt x="132" y="4295"/>
                  </a:lnTo>
                  <a:lnTo>
                    <a:pt x="132" y="4243"/>
                  </a:lnTo>
                  <a:cubicBezTo>
                    <a:pt x="629" y="3300"/>
                    <a:pt x="1232" y="2436"/>
                    <a:pt x="1939" y="1677"/>
                  </a:cubicBezTo>
                  <a:cubicBezTo>
                    <a:pt x="2462" y="1101"/>
                    <a:pt x="3064" y="577"/>
                    <a:pt x="3693" y="132"/>
                  </a:cubicBezTo>
                  <a:cubicBezTo>
                    <a:pt x="3693" y="132"/>
                    <a:pt x="3667" y="132"/>
                    <a:pt x="3667" y="106"/>
                  </a:cubicBezTo>
                  <a:cubicBezTo>
                    <a:pt x="3640" y="79"/>
                    <a:pt x="3614" y="53"/>
                    <a:pt x="3588" y="27"/>
                  </a:cubicBezTo>
                  <a:cubicBezTo>
                    <a:pt x="3588" y="27"/>
                    <a:pt x="3588" y="27"/>
                    <a:pt x="35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-608943" y="5811097"/>
            <a:ext cx="3501449" cy="1048845"/>
            <a:chOff x="238125" y="4189250"/>
            <a:chExt cx="2032575" cy="608850"/>
          </a:xfrm>
        </p:grpSpPr>
        <p:sp>
          <p:nvSpPr>
            <p:cNvPr id="146" name="Google Shape;146;p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7" name="Google Shape;147;p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4" name="Google Shape;154;p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55" name="Google Shape;155;p3"/>
          <p:cNvSpPr/>
          <p:nvPr/>
        </p:nvSpPr>
        <p:spPr>
          <a:xfrm>
            <a:off x="8867094" y="5926774"/>
            <a:ext cx="3933851" cy="933169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6" name="Google Shape;156;p3"/>
          <p:cNvSpPr/>
          <p:nvPr/>
        </p:nvSpPr>
        <p:spPr>
          <a:xfrm>
            <a:off x="2083694" y="6219982"/>
            <a:ext cx="2692863" cy="639961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57" name="Google Shape;157;p3"/>
          <p:cNvGrpSpPr/>
          <p:nvPr/>
        </p:nvGrpSpPr>
        <p:grpSpPr>
          <a:xfrm flipH="1">
            <a:off x="9561534" y="5258575"/>
            <a:ext cx="702806" cy="1366408"/>
            <a:chOff x="6023550" y="4234775"/>
            <a:chExt cx="440575" cy="856575"/>
          </a:xfrm>
        </p:grpSpPr>
        <p:sp>
          <p:nvSpPr>
            <p:cNvPr id="158" name="Google Shape;158;p3"/>
            <p:cNvSpPr/>
            <p:nvPr/>
          </p:nvSpPr>
          <p:spPr>
            <a:xfrm>
              <a:off x="6064800" y="4611500"/>
              <a:ext cx="162350" cy="479850"/>
            </a:xfrm>
            <a:custGeom>
              <a:avLst/>
              <a:gdLst/>
              <a:ahLst/>
              <a:cxnLst/>
              <a:rect l="l" t="t" r="r" b="b"/>
              <a:pathLst>
                <a:path w="6494" h="19194" extrusionOk="0">
                  <a:moveTo>
                    <a:pt x="6337" y="1"/>
                  </a:moveTo>
                  <a:cubicBezTo>
                    <a:pt x="5106" y="2619"/>
                    <a:pt x="3980" y="5342"/>
                    <a:pt x="3037" y="8092"/>
                  </a:cubicBezTo>
                  <a:cubicBezTo>
                    <a:pt x="1912" y="11312"/>
                    <a:pt x="707" y="15816"/>
                    <a:pt x="0" y="19168"/>
                  </a:cubicBezTo>
                  <a:lnTo>
                    <a:pt x="183" y="19194"/>
                  </a:lnTo>
                  <a:cubicBezTo>
                    <a:pt x="890" y="15868"/>
                    <a:pt x="2095" y="11365"/>
                    <a:pt x="3221" y="8144"/>
                  </a:cubicBezTo>
                  <a:cubicBezTo>
                    <a:pt x="4163" y="5421"/>
                    <a:pt x="5263" y="2698"/>
                    <a:pt x="6494" y="79"/>
                  </a:cubicBezTo>
                  <a:lnTo>
                    <a:pt x="633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6023550" y="4650775"/>
              <a:ext cx="133575" cy="122525"/>
            </a:xfrm>
            <a:custGeom>
              <a:avLst/>
              <a:gdLst/>
              <a:ahLst/>
              <a:cxnLst/>
              <a:rect l="l" t="t" r="r" b="b"/>
              <a:pathLst>
                <a:path w="5343" h="4901" extrusionOk="0">
                  <a:moveTo>
                    <a:pt x="0" y="1"/>
                  </a:moveTo>
                  <a:lnTo>
                    <a:pt x="0" y="1"/>
                  </a:lnTo>
                  <a:cubicBezTo>
                    <a:pt x="210" y="210"/>
                    <a:pt x="367" y="472"/>
                    <a:pt x="524" y="734"/>
                  </a:cubicBezTo>
                  <a:cubicBezTo>
                    <a:pt x="865" y="1310"/>
                    <a:pt x="1126" y="1938"/>
                    <a:pt x="1388" y="2567"/>
                  </a:cubicBezTo>
                  <a:cubicBezTo>
                    <a:pt x="1598" y="3012"/>
                    <a:pt x="1964" y="3431"/>
                    <a:pt x="2331" y="3745"/>
                  </a:cubicBezTo>
                  <a:cubicBezTo>
                    <a:pt x="2697" y="4112"/>
                    <a:pt x="3143" y="4374"/>
                    <a:pt x="3640" y="4557"/>
                  </a:cubicBezTo>
                  <a:cubicBezTo>
                    <a:pt x="4101" y="4751"/>
                    <a:pt x="4630" y="4900"/>
                    <a:pt x="5142" y="4900"/>
                  </a:cubicBezTo>
                  <a:cubicBezTo>
                    <a:pt x="5183" y="4900"/>
                    <a:pt x="5223" y="4899"/>
                    <a:pt x="5264" y="4897"/>
                  </a:cubicBezTo>
                  <a:cubicBezTo>
                    <a:pt x="5316" y="4897"/>
                    <a:pt x="5342" y="4243"/>
                    <a:pt x="5342" y="4190"/>
                  </a:cubicBezTo>
                  <a:cubicBezTo>
                    <a:pt x="5316" y="3667"/>
                    <a:pt x="5237" y="3169"/>
                    <a:pt x="5028" y="2724"/>
                  </a:cubicBezTo>
                  <a:cubicBezTo>
                    <a:pt x="4845" y="2305"/>
                    <a:pt x="4583" y="1938"/>
                    <a:pt x="4242" y="1624"/>
                  </a:cubicBezTo>
                  <a:cubicBezTo>
                    <a:pt x="3954" y="1336"/>
                    <a:pt x="3614" y="1101"/>
                    <a:pt x="3247" y="891"/>
                  </a:cubicBezTo>
                  <a:cubicBezTo>
                    <a:pt x="2933" y="682"/>
                    <a:pt x="2593" y="551"/>
                    <a:pt x="2252" y="420"/>
                  </a:cubicBezTo>
                  <a:cubicBezTo>
                    <a:pt x="1886" y="263"/>
                    <a:pt x="1493" y="132"/>
                    <a:pt x="1100" y="79"/>
                  </a:cubicBezTo>
                  <a:lnTo>
                    <a:pt x="969" y="79"/>
                  </a:lnTo>
                  <a:cubicBezTo>
                    <a:pt x="655" y="27"/>
                    <a:pt x="315" y="27"/>
                    <a:pt x="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6070675" y="4234775"/>
              <a:ext cx="393450" cy="404300"/>
            </a:xfrm>
            <a:custGeom>
              <a:avLst/>
              <a:gdLst/>
              <a:ahLst/>
              <a:cxnLst/>
              <a:rect l="l" t="t" r="r" b="b"/>
              <a:pathLst>
                <a:path w="15738" h="16172" extrusionOk="0">
                  <a:moveTo>
                    <a:pt x="8921" y="0"/>
                  </a:moveTo>
                  <a:cubicBezTo>
                    <a:pt x="7901" y="0"/>
                    <a:pt x="6894" y="225"/>
                    <a:pt x="5971" y="590"/>
                  </a:cubicBezTo>
                  <a:cubicBezTo>
                    <a:pt x="5971" y="590"/>
                    <a:pt x="5971" y="590"/>
                    <a:pt x="5945" y="616"/>
                  </a:cubicBezTo>
                  <a:cubicBezTo>
                    <a:pt x="5892" y="616"/>
                    <a:pt x="5866" y="642"/>
                    <a:pt x="5814" y="668"/>
                  </a:cubicBezTo>
                  <a:lnTo>
                    <a:pt x="5787" y="668"/>
                  </a:lnTo>
                  <a:cubicBezTo>
                    <a:pt x="4819" y="1061"/>
                    <a:pt x="3955" y="1611"/>
                    <a:pt x="3300" y="2161"/>
                  </a:cubicBezTo>
                  <a:cubicBezTo>
                    <a:pt x="3064" y="2370"/>
                    <a:pt x="2829" y="2554"/>
                    <a:pt x="2645" y="2763"/>
                  </a:cubicBezTo>
                  <a:cubicBezTo>
                    <a:pt x="2645" y="2789"/>
                    <a:pt x="2619" y="2789"/>
                    <a:pt x="2619" y="2789"/>
                  </a:cubicBezTo>
                  <a:cubicBezTo>
                    <a:pt x="2593" y="2815"/>
                    <a:pt x="2567" y="2868"/>
                    <a:pt x="2541" y="2894"/>
                  </a:cubicBezTo>
                  <a:lnTo>
                    <a:pt x="2514" y="2894"/>
                  </a:lnTo>
                  <a:cubicBezTo>
                    <a:pt x="1519" y="3994"/>
                    <a:pt x="943" y="5172"/>
                    <a:pt x="655" y="6115"/>
                  </a:cubicBezTo>
                  <a:lnTo>
                    <a:pt x="629" y="6115"/>
                  </a:lnTo>
                  <a:cubicBezTo>
                    <a:pt x="629" y="6167"/>
                    <a:pt x="603" y="6219"/>
                    <a:pt x="603" y="6246"/>
                  </a:cubicBezTo>
                  <a:cubicBezTo>
                    <a:pt x="603" y="6272"/>
                    <a:pt x="603" y="6272"/>
                    <a:pt x="603" y="6272"/>
                  </a:cubicBezTo>
                  <a:cubicBezTo>
                    <a:pt x="420" y="6796"/>
                    <a:pt x="341" y="7214"/>
                    <a:pt x="289" y="7476"/>
                  </a:cubicBezTo>
                  <a:cubicBezTo>
                    <a:pt x="184" y="8079"/>
                    <a:pt x="1" y="8995"/>
                    <a:pt x="79" y="10042"/>
                  </a:cubicBezTo>
                  <a:lnTo>
                    <a:pt x="79" y="10069"/>
                  </a:lnTo>
                  <a:lnTo>
                    <a:pt x="105" y="10199"/>
                  </a:lnTo>
                  <a:lnTo>
                    <a:pt x="105" y="10226"/>
                  </a:lnTo>
                  <a:cubicBezTo>
                    <a:pt x="158" y="10933"/>
                    <a:pt x="367" y="11718"/>
                    <a:pt x="760" y="12477"/>
                  </a:cubicBezTo>
                  <a:cubicBezTo>
                    <a:pt x="1048" y="13027"/>
                    <a:pt x="1388" y="13499"/>
                    <a:pt x="1807" y="13918"/>
                  </a:cubicBezTo>
                  <a:cubicBezTo>
                    <a:pt x="1807" y="13918"/>
                    <a:pt x="1807" y="13918"/>
                    <a:pt x="1807" y="13944"/>
                  </a:cubicBezTo>
                  <a:cubicBezTo>
                    <a:pt x="1860" y="13970"/>
                    <a:pt x="1886" y="13996"/>
                    <a:pt x="1912" y="14022"/>
                  </a:cubicBezTo>
                  <a:cubicBezTo>
                    <a:pt x="1912" y="14049"/>
                    <a:pt x="1938" y="14049"/>
                    <a:pt x="1938" y="14049"/>
                  </a:cubicBezTo>
                  <a:cubicBezTo>
                    <a:pt x="2960" y="15070"/>
                    <a:pt x="4321" y="15698"/>
                    <a:pt x="5657" y="15986"/>
                  </a:cubicBezTo>
                  <a:lnTo>
                    <a:pt x="5840" y="16039"/>
                  </a:lnTo>
                  <a:cubicBezTo>
                    <a:pt x="6206" y="16091"/>
                    <a:pt x="6573" y="16143"/>
                    <a:pt x="6940" y="16169"/>
                  </a:cubicBezTo>
                  <a:cubicBezTo>
                    <a:pt x="7003" y="16171"/>
                    <a:pt x="7066" y="16172"/>
                    <a:pt x="7128" y="16172"/>
                  </a:cubicBezTo>
                  <a:cubicBezTo>
                    <a:pt x="8177" y="16172"/>
                    <a:pt x="9108" y="15967"/>
                    <a:pt x="9898" y="15646"/>
                  </a:cubicBezTo>
                  <a:lnTo>
                    <a:pt x="9925" y="15646"/>
                  </a:lnTo>
                  <a:cubicBezTo>
                    <a:pt x="9977" y="15646"/>
                    <a:pt x="10029" y="15620"/>
                    <a:pt x="10056" y="15593"/>
                  </a:cubicBezTo>
                  <a:lnTo>
                    <a:pt x="10082" y="15593"/>
                  </a:lnTo>
                  <a:cubicBezTo>
                    <a:pt x="11627" y="14939"/>
                    <a:pt x="12700" y="13918"/>
                    <a:pt x="13224" y="13342"/>
                  </a:cubicBezTo>
                  <a:lnTo>
                    <a:pt x="13250" y="13315"/>
                  </a:lnTo>
                  <a:cubicBezTo>
                    <a:pt x="13276" y="13289"/>
                    <a:pt x="13302" y="13263"/>
                    <a:pt x="13329" y="13211"/>
                  </a:cubicBezTo>
                  <a:lnTo>
                    <a:pt x="13355" y="13211"/>
                  </a:lnTo>
                  <a:cubicBezTo>
                    <a:pt x="13381" y="13184"/>
                    <a:pt x="13407" y="13132"/>
                    <a:pt x="13433" y="13106"/>
                  </a:cubicBezTo>
                  <a:cubicBezTo>
                    <a:pt x="13826" y="12687"/>
                    <a:pt x="14664" y="11771"/>
                    <a:pt x="15161" y="10278"/>
                  </a:cubicBezTo>
                  <a:cubicBezTo>
                    <a:pt x="15188" y="10199"/>
                    <a:pt x="15214" y="10121"/>
                    <a:pt x="15240" y="10016"/>
                  </a:cubicBezTo>
                  <a:lnTo>
                    <a:pt x="15266" y="10016"/>
                  </a:lnTo>
                  <a:cubicBezTo>
                    <a:pt x="15266" y="9964"/>
                    <a:pt x="15292" y="9911"/>
                    <a:pt x="15292" y="9885"/>
                  </a:cubicBezTo>
                  <a:lnTo>
                    <a:pt x="15292" y="9859"/>
                  </a:lnTo>
                  <a:cubicBezTo>
                    <a:pt x="15738" y="8262"/>
                    <a:pt x="15554" y="6874"/>
                    <a:pt x="15397" y="6089"/>
                  </a:cubicBezTo>
                  <a:cubicBezTo>
                    <a:pt x="15371" y="6036"/>
                    <a:pt x="15371" y="5984"/>
                    <a:pt x="15371" y="5931"/>
                  </a:cubicBezTo>
                  <a:lnTo>
                    <a:pt x="15345" y="5931"/>
                  </a:lnTo>
                  <a:cubicBezTo>
                    <a:pt x="15319" y="5801"/>
                    <a:pt x="15319" y="5722"/>
                    <a:pt x="15292" y="5643"/>
                  </a:cubicBezTo>
                  <a:cubicBezTo>
                    <a:pt x="15161" y="5120"/>
                    <a:pt x="14769" y="3680"/>
                    <a:pt x="13774" y="2397"/>
                  </a:cubicBezTo>
                  <a:cubicBezTo>
                    <a:pt x="13774" y="2397"/>
                    <a:pt x="13774" y="2370"/>
                    <a:pt x="13774" y="2370"/>
                  </a:cubicBezTo>
                  <a:cubicBezTo>
                    <a:pt x="13748" y="2344"/>
                    <a:pt x="13695" y="2292"/>
                    <a:pt x="13669" y="2266"/>
                  </a:cubicBezTo>
                  <a:cubicBezTo>
                    <a:pt x="13669" y="2266"/>
                    <a:pt x="13669" y="2266"/>
                    <a:pt x="13669" y="2239"/>
                  </a:cubicBezTo>
                  <a:cubicBezTo>
                    <a:pt x="13198" y="1663"/>
                    <a:pt x="12569" y="1114"/>
                    <a:pt x="11784" y="695"/>
                  </a:cubicBezTo>
                  <a:cubicBezTo>
                    <a:pt x="11286" y="433"/>
                    <a:pt x="10736" y="249"/>
                    <a:pt x="10213" y="119"/>
                  </a:cubicBezTo>
                  <a:lnTo>
                    <a:pt x="10186" y="119"/>
                  </a:lnTo>
                  <a:cubicBezTo>
                    <a:pt x="10134" y="119"/>
                    <a:pt x="10082" y="92"/>
                    <a:pt x="10056" y="92"/>
                  </a:cubicBezTo>
                  <a:lnTo>
                    <a:pt x="10029" y="92"/>
                  </a:lnTo>
                  <a:cubicBezTo>
                    <a:pt x="9661" y="30"/>
                    <a:pt x="9290" y="0"/>
                    <a:pt x="89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216650" y="4382525"/>
              <a:ext cx="103450" cy="108150"/>
            </a:xfrm>
            <a:custGeom>
              <a:avLst/>
              <a:gdLst/>
              <a:ahLst/>
              <a:cxnLst/>
              <a:rect l="l" t="t" r="r" b="b"/>
              <a:pathLst>
                <a:path w="4138" h="4326" extrusionOk="0">
                  <a:moveTo>
                    <a:pt x="2347" y="0"/>
                  </a:moveTo>
                  <a:cubicBezTo>
                    <a:pt x="2160" y="0"/>
                    <a:pt x="1975" y="28"/>
                    <a:pt x="1808" y="74"/>
                  </a:cubicBezTo>
                  <a:cubicBezTo>
                    <a:pt x="1755" y="100"/>
                    <a:pt x="1703" y="100"/>
                    <a:pt x="1677" y="126"/>
                  </a:cubicBezTo>
                  <a:cubicBezTo>
                    <a:pt x="1362" y="205"/>
                    <a:pt x="1101" y="388"/>
                    <a:pt x="891" y="545"/>
                  </a:cubicBezTo>
                  <a:cubicBezTo>
                    <a:pt x="865" y="545"/>
                    <a:pt x="865" y="571"/>
                    <a:pt x="839" y="571"/>
                  </a:cubicBezTo>
                  <a:cubicBezTo>
                    <a:pt x="813" y="597"/>
                    <a:pt x="813" y="624"/>
                    <a:pt x="786" y="650"/>
                  </a:cubicBezTo>
                  <a:cubicBezTo>
                    <a:pt x="525" y="859"/>
                    <a:pt x="367" y="1121"/>
                    <a:pt x="236" y="1357"/>
                  </a:cubicBezTo>
                  <a:cubicBezTo>
                    <a:pt x="236" y="1409"/>
                    <a:pt x="210" y="1462"/>
                    <a:pt x="184" y="1488"/>
                  </a:cubicBezTo>
                  <a:cubicBezTo>
                    <a:pt x="106" y="1723"/>
                    <a:pt x="53" y="1907"/>
                    <a:pt x="53" y="1985"/>
                  </a:cubicBezTo>
                  <a:cubicBezTo>
                    <a:pt x="27" y="2116"/>
                    <a:pt x="1" y="2273"/>
                    <a:pt x="1" y="2457"/>
                  </a:cubicBezTo>
                  <a:lnTo>
                    <a:pt x="1" y="2614"/>
                  </a:lnTo>
                  <a:cubicBezTo>
                    <a:pt x="1" y="2849"/>
                    <a:pt x="53" y="3085"/>
                    <a:pt x="184" y="3347"/>
                  </a:cubicBezTo>
                  <a:cubicBezTo>
                    <a:pt x="236" y="3425"/>
                    <a:pt x="289" y="3530"/>
                    <a:pt x="341" y="3609"/>
                  </a:cubicBezTo>
                  <a:cubicBezTo>
                    <a:pt x="394" y="3635"/>
                    <a:pt x="420" y="3661"/>
                    <a:pt x="446" y="3713"/>
                  </a:cubicBezTo>
                  <a:cubicBezTo>
                    <a:pt x="682" y="3975"/>
                    <a:pt x="996" y="4132"/>
                    <a:pt x="1310" y="4237"/>
                  </a:cubicBezTo>
                  <a:cubicBezTo>
                    <a:pt x="1362" y="4237"/>
                    <a:pt x="1389" y="4263"/>
                    <a:pt x="1441" y="4263"/>
                  </a:cubicBezTo>
                  <a:cubicBezTo>
                    <a:pt x="1572" y="4289"/>
                    <a:pt x="1703" y="4316"/>
                    <a:pt x="1834" y="4316"/>
                  </a:cubicBezTo>
                  <a:cubicBezTo>
                    <a:pt x="1890" y="4323"/>
                    <a:pt x="1944" y="4326"/>
                    <a:pt x="1997" y="4326"/>
                  </a:cubicBezTo>
                  <a:cubicBezTo>
                    <a:pt x="2141" y="4326"/>
                    <a:pt x="2276" y="4302"/>
                    <a:pt x="2410" y="4263"/>
                  </a:cubicBezTo>
                  <a:cubicBezTo>
                    <a:pt x="2436" y="4237"/>
                    <a:pt x="2488" y="4237"/>
                    <a:pt x="2541" y="4211"/>
                  </a:cubicBezTo>
                  <a:cubicBezTo>
                    <a:pt x="2855" y="4106"/>
                    <a:pt x="3117" y="3923"/>
                    <a:pt x="3300" y="3766"/>
                  </a:cubicBezTo>
                  <a:cubicBezTo>
                    <a:pt x="3352" y="3740"/>
                    <a:pt x="3379" y="3687"/>
                    <a:pt x="3405" y="3661"/>
                  </a:cubicBezTo>
                  <a:cubicBezTo>
                    <a:pt x="3483" y="3609"/>
                    <a:pt x="3536" y="3556"/>
                    <a:pt x="3562" y="3504"/>
                  </a:cubicBezTo>
                  <a:cubicBezTo>
                    <a:pt x="3667" y="3399"/>
                    <a:pt x="3824" y="3216"/>
                    <a:pt x="3955" y="2954"/>
                  </a:cubicBezTo>
                  <a:cubicBezTo>
                    <a:pt x="3981" y="2902"/>
                    <a:pt x="4007" y="2849"/>
                    <a:pt x="4007" y="2797"/>
                  </a:cubicBezTo>
                  <a:cubicBezTo>
                    <a:pt x="4033" y="2797"/>
                    <a:pt x="4033" y="2771"/>
                    <a:pt x="4033" y="2745"/>
                  </a:cubicBezTo>
                  <a:cubicBezTo>
                    <a:pt x="4138" y="2430"/>
                    <a:pt x="4138" y="2116"/>
                    <a:pt x="4112" y="1881"/>
                  </a:cubicBezTo>
                  <a:cubicBezTo>
                    <a:pt x="4112" y="1828"/>
                    <a:pt x="4112" y="1776"/>
                    <a:pt x="4112" y="1750"/>
                  </a:cubicBezTo>
                  <a:cubicBezTo>
                    <a:pt x="4086" y="1645"/>
                    <a:pt x="4059" y="1566"/>
                    <a:pt x="4059" y="1514"/>
                  </a:cubicBezTo>
                  <a:cubicBezTo>
                    <a:pt x="4033" y="1383"/>
                    <a:pt x="3955" y="1095"/>
                    <a:pt x="3771" y="807"/>
                  </a:cubicBezTo>
                  <a:cubicBezTo>
                    <a:pt x="3745" y="781"/>
                    <a:pt x="3719" y="728"/>
                    <a:pt x="3693" y="676"/>
                  </a:cubicBezTo>
                  <a:cubicBezTo>
                    <a:pt x="3562" y="493"/>
                    <a:pt x="3379" y="309"/>
                    <a:pt x="3117" y="179"/>
                  </a:cubicBezTo>
                  <a:cubicBezTo>
                    <a:pt x="3038" y="126"/>
                    <a:pt x="2960" y="100"/>
                    <a:pt x="2881" y="74"/>
                  </a:cubicBezTo>
                  <a:cubicBezTo>
                    <a:pt x="2829" y="74"/>
                    <a:pt x="2803" y="48"/>
                    <a:pt x="2750" y="48"/>
                  </a:cubicBezTo>
                  <a:cubicBezTo>
                    <a:pt x="2619" y="15"/>
                    <a:pt x="2482" y="0"/>
                    <a:pt x="23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2" name="Google Shape;162;p3"/>
            <p:cNvSpPr/>
            <p:nvPr/>
          </p:nvSpPr>
          <p:spPr>
            <a:xfrm>
              <a:off x="6284750" y="4237075"/>
              <a:ext cx="41250" cy="148625"/>
            </a:xfrm>
            <a:custGeom>
              <a:avLst/>
              <a:gdLst/>
              <a:ahLst/>
              <a:cxnLst/>
              <a:rect l="l" t="t" r="r" b="b"/>
              <a:pathLst>
                <a:path w="1650" h="5945" extrusionOk="0">
                  <a:moveTo>
                    <a:pt x="1466" y="0"/>
                  </a:moveTo>
                  <a:cubicBezTo>
                    <a:pt x="1047" y="812"/>
                    <a:pt x="733" y="1624"/>
                    <a:pt x="471" y="2488"/>
                  </a:cubicBezTo>
                  <a:cubicBezTo>
                    <a:pt x="183" y="3588"/>
                    <a:pt x="26" y="4714"/>
                    <a:pt x="0" y="5866"/>
                  </a:cubicBezTo>
                  <a:lnTo>
                    <a:pt x="0" y="5892"/>
                  </a:lnTo>
                  <a:lnTo>
                    <a:pt x="26" y="5892"/>
                  </a:lnTo>
                  <a:cubicBezTo>
                    <a:pt x="79" y="5892"/>
                    <a:pt x="105" y="5918"/>
                    <a:pt x="157" y="5918"/>
                  </a:cubicBezTo>
                  <a:lnTo>
                    <a:pt x="183" y="5944"/>
                  </a:lnTo>
                  <a:lnTo>
                    <a:pt x="183" y="5892"/>
                  </a:lnTo>
                  <a:cubicBezTo>
                    <a:pt x="183" y="4766"/>
                    <a:pt x="340" y="3614"/>
                    <a:pt x="655" y="2540"/>
                  </a:cubicBezTo>
                  <a:cubicBezTo>
                    <a:pt x="890" y="1702"/>
                    <a:pt x="1231" y="838"/>
                    <a:pt x="1650" y="53"/>
                  </a:cubicBezTo>
                  <a:lnTo>
                    <a:pt x="1623" y="53"/>
                  </a:lnTo>
                  <a:cubicBezTo>
                    <a:pt x="1571" y="27"/>
                    <a:pt x="1545" y="27"/>
                    <a:pt x="1493" y="27"/>
                  </a:cubicBezTo>
                  <a:cubicBezTo>
                    <a:pt x="1493" y="0"/>
                    <a:pt x="1466" y="0"/>
                    <a:pt x="14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3" name="Google Shape;163;p3"/>
            <p:cNvSpPr/>
            <p:nvPr/>
          </p:nvSpPr>
          <p:spPr>
            <a:xfrm>
              <a:off x="6216000" y="4249500"/>
              <a:ext cx="47150" cy="136850"/>
            </a:xfrm>
            <a:custGeom>
              <a:avLst/>
              <a:gdLst/>
              <a:ahLst/>
              <a:cxnLst/>
              <a:rect l="l" t="t" r="r" b="b"/>
              <a:pathLst>
                <a:path w="1886" h="5474" extrusionOk="0">
                  <a:moveTo>
                    <a:pt x="158" y="1"/>
                  </a:moveTo>
                  <a:cubicBezTo>
                    <a:pt x="158" y="27"/>
                    <a:pt x="158" y="27"/>
                    <a:pt x="132" y="27"/>
                  </a:cubicBezTo>
                  <a:cubicBezTo>
                    <a:pt x="105" y="27"/>
                    <a:pt x="53" y="53"/>
                    <a:pt x="1" y="79"/>
                  </a:cubicBezTo>
                  <a:cubicBezTo>
                    <a:pt x="53" y="786"/>
                    <a:pt x="158" y="1493"/>
                    <a:pt x="341" y="2174"/>
                  </a:cubicBezTo>
                  <a:cubicBezTo>
                    <a:pt x="629" y="3326"/>
                    <a:pt x="1074" y="4426"/>
                    <a:pt x="1676" y="5447"/>
                  </a:cubicBezTo>
                  <a:lnTo>
                    <a:pt x="1703" y="5473"/>
                  </a:lnTo>
                  <a:cubicBezTo>
                    <a:pt x="1755" y="5447"/>
                    <a:pt x="1807" y="5447"/>
                    <a:pt x="1834" y="5421"/>
                  </a:cubicBezTo>
                  <a:lnTo>
                    <a:pt x="1886" y="5421"/>
                  </a:lnTo>
                  <a:lnTo>
                    <a:pt x="1860" y="5395"/>
                  </a:lnTo>
                  <a:cubicBezTo>
                    <a:pt x="1257" y="4374"/>
                    <a:pt x="812" y="3274"/>
                    <a:pt x="524" y="2122"/>
                  </a:cubicBezTo>
                  <a:cubicBezTo>
                    <a:pt x="341" y="1441"/>
                    <a:pt x="210" y="734"/>
                    <a:pt x="158" y="27"/>
                  </a:cubicBezTo>
                  <a:lnTo>
                    <a:pt x="15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4" name="Google Shape;164;p3"/>
            <p:cNvSpPr/>
            <p:nvPr/>
          </p:nvSpPr>
          <p:spPr>
            <a:xfrm>
              <a:off x="6133525" y="4303850"/>
              <a:ext cx="106725" cy="95600"/>
            </a:xfrm>
            <a:custGeom>
              <a:avLst/>
              <a:gdLst/>
              <a:ahLst/>
              <a:cxnLst/>
              <a:rect l="l" t="t" r="r" b="b"/>
              <a:pathLst>
                <a:path w="4269" h="3824" extrusionOk="0">
                  <a:moveTo>
                    <a:pt x="131" y="0"/>
                  </a:moveTo>
                  <a:cubicBezTo>
                    <a:pt x="131" y="26"/>
                    <a:pt x="105" y="26"/>
                    <a:pt x="105" y="26"/>
                  </a:cubicBezTo>
                  <a:cubicBezTo>
                    <a:pt x="79" y="52"/>
                    <a:pt x="53" y="105"/>
                    <a:pt x="27" y="131"/>
                  </a:cubicBezTo>
                  <a:lnTo>
                    <a:pt x="0" y="157"/>
                  </a:lnTo>
                  <a:cubicBezTo>
                    <a:pt x="367" y="655"/>
                    <a:pt x="786" y="1152"/>
                    <a:pt x="1231" y="1597"/>
                  </a:cubicBezTo>
                  <a:cubicBezTo>
                    <a:pt x="2069" y="2461"/>
                    <a:pt x="3038" y="3221"/>
                    <a:pt x="4111" y="3797"/>
                  </a:cubicBezTo>
                  <a:lnTo>
                    <a:pt x="4111" y="3823"/>
                  </a:lnTo>
                  <a:lnTo>
                    <a:pt x="4138" y="3797"/>
                  </a:lnTo>
                  <a:cubicBezTo>
                    <a:pt x="4138" y="3797"/>
                    <a:pt x="4164" y="3771"/>
                    <a:pt x="4190" y="3744"/>
                  </a:cubicBezTo>
                  <a:cubicBezTo>
                    <a:pt x="4216" y="3744"/>
                    <a:pt x="4242" y="3718"/>
                    <a:pt x="4242" y="3718"/>
                  </a:cubicBezTo>
                  <a:lnTo>
                    <a:pt x="4268" y="3692"/>
                  </a:lnTo>
                  <a:lnTo>
                    <a:pt x="4242" y="3666"/>
                  </a:lnTo>
                  <a:cubicBezTo>
                    <a:pt x="3169" y="3090"/>
                    <a:pt x="2200" y="2331"/>
                    <a:pt x="1362" y="1466"/>
                  </a:cubicBezTo>
                  <a:cubicBezTo>
                    <a:pt x="917" y="1021"/>
                    <a:pt x="498" y="524"/>
                    <a:pt x="1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5" name="Google Shape;165;p3"/>
            <p:cNvSpPr/>
            <p:nvPr/>
          </p:nvSpPr>
          <p:spPr>
            <a:xfrm>
              <a:off x="6085725" y="4387625"/>
              <a:ext cx="138150" cy="32850"/>
            </a:xfrm>
            <a:custGeom>
              <a:avLst/>
              <a:gdLst/>
              <a:ahLst/>
              <a:cxnLst/>
              <a:rect l="l" t="t" r="r" b="b"/>
              <a:pathLst>
                <a:path w="5526" h="1314" extrusionOk="0">
                  <a:moveTo>
                    <a:pt x="53" y="1"/>
                  </a:moveTo>
                  <a:cubicBezTo>
                    <a:pt x="53" y="1"/>
                    <a:pt x="27" y="1"/>
                    <a:pt x="27" y="27"/>
                  </a:cubicBezTo>
                  <a:cubicBezTo>
                    <a:pt x="27" y="53"/>
                    <a:pt x="1" y="105"/>
                    <a:pt x="1" y="158"/>
                  </a:cubicBezTo>
                  <a:cubicBezTo>
                    <a:pt x="603" y="446"/>
                    <a:pt x="1205" y="682"/>
                    <a:pt x="1834" y="839"/>
                  </a:cubicBezTo>
                  <a:cubicBezTo>
                    <a:pt x="2017" y="891"/>
                    <a:pt x="2174" y="943"/>
                    <a:pt x="2358" y="970"/>
                  </a:cubicBezTo>
                  <a:cubicBezTo>
                    <a:pt x="3268" y="1185"/>
                    <a:pt x="4223" y="1313"/>
                    <a:pt x="5182" y="1313"/>
                  </a:cubicBezTo>
                  <a:cubicBezTo>
                    <a:pt x="5270" y="1313"/>
                    <a:pt x="5359" y="1312"/>
                    <a:pt x="5447" y="1310"/>
                  </a:cubicBezTo>
                  <a:cubicBezTo>
                    <a:pt x="5473" y="1258"/>
                    <a:pt x="5500" y="1205"/>
                    <a:pt x="5526" y="1179"/>
                  </a:cubicBezTo>
                  <a:lnTo>
                    <a:pt x="5526" y="1127"/>
                  </a:lnTo>
                  <a:lnTo>
                    <a:pt x="5500" y="1127"/>
                  </a:lnTo>
                  <a:cubicBezTo>
                    <a:pt x="5395" y="1129"/>
                    <a:pt x="5290" y="1131"/>
                    <a:pt x="5185" y="1131"/>
                  </a:cubicBezTo>
                  <a:cubicBezTo>
                    <a:pt x="4243" y="1131"/>
                    <a:pt x="3303" y="1025"/>
                    <a:pt x="2384" y="812"/>
                  </a:cubicBezTo>
                  <a:cubicBezTo>
                    <a:pt x="2227" y="760"/>
                    <a:pt x="2043" y="708"/>
                    <a:pt x="1886" y="682"/>
                  </a:cubicBezTo>
                  <a:cubicBezTo>
                    <a:pt x="1258" y="498"/>
                    <a:pt x="656" y="263"/>
                    <a:pt x="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73300" y="4443275"/>
              <a:ext cx="144050" cy="47150"/>
            </a:xfrm>
            <a:custGeom>
              <a:avLst/>
              <a:gdLst/>
              <a:ahLst/>
              <a:cxnLst/>
              <a:rect l="l" t="t" r="r" b="b"/>
              <a:pathLst>
                <a:path w="5762" h="1886" extrusionOk="0">
                  <a:moveTo>
                    <a:pt x="5735" y="0"/>
                  </a:moveTo>
                  <a:cubicBezTo>
                    <a:pt x="4714" y="603"/>
                    <a:pt x="3614" y="1048"/>
                    <a:pt x="2488" y="1336"/>
                  </a:cubicBezTo>
                  <a:cubicBezTo>
                    <a:pt x="1676" y="1545"/>
                    <a:pt x="838" y="1676"/>
                    <a:pt x="0" y="1702"/>
                  </a:cubicBezTo>
                  <a:lnTo>
                    <a:pt x="0" y="1729"/>
                  </a:lnTo>
                  <a:lnTo>
                    <a:pt x="0" y="1859"/>
                  </a:lnTo>
                  <a:lnTo>
                    <a:pt x="0" y="1886"/>
                  </a:lnTo>
                  <a:cubicBezTo>
                    <a:pt x="865" y="1859"/>
                    <a:pt x="1702" y="1729"/>
                    <a:pt x="2540" y="1519"/>
                  </a:cubicBezTo>
                  <a:cubicBezTo>
                    <a:pt x="3666" y="1231"/>
                    <a:pt x="4740" y="786"/>
                    <a:pt x="5735" y="210"/>
                  </a:cubicBezTo>
                  <a:lnTo>
                    <a:pt x="5761" y="210"/>
                  </a:lnTo>
                  <a:lnTo>
                    <a:pt x="5761" y="157"/>
                  </a:lnTo>
                  <a:cubicBezTo>
                    <a:pt x="5761" y="105"/>
                    <a:pt x="5761" y="79"/>
                    <a:pt x="5761" y="27"/>
                  </a:cubicBezTo>
                  <a:lnTo>
                    <a:pt x="576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7" name="Google Shape;167;p3"/>
            <p:cNvSpPr/>
            <p:nvPr/>
          </p:nvSpPr>
          <p:spPr>
            <a:xfrm>
              <a:off x="6115850" y="4471425"/>
              <a:ext cx="112625" cy="114575"/>
            </a:xfrm>
            <a:custGeom>
              <a:avLst/>
              <a:gdLst/>
              <a:ahLst/>
              <a:cxnLst/>
              <a:rect l="l" t="t" r="r" b="b"/>
              <a:pathLst>
                <a:path w="4505" h="4583" extrusionOk="0">
                  <a:moveTo>
                    <a:pt x="4373" y="0"/>
                  </a:moveTo>
                  <a:lnTo>
                    <a:pt x="4373" y="26"/>
                  </a:lnTo>
                  <a:cubicBezTo>
                    <a:pt x="3797" y="995"/>
                    <a:pt x="3090" y="1886"/>
                    <a:pt x="2305" y="2671"/>
                  </a:cubicBezTo>
                  <a:cubicBezTo>
                    <a:pt x="1729" y="3221"/>
                    <a:pt x="812" y="3928"/>
                    <a:pt x="0" y="4452"/>
                  </a:cubicBezTo>
                  <a:cubicBezTo>
                    <a:pt x="0" y="4452"/>
                    <a:pt x="0" y="4478"/>
                    <a:pt x="27" y="4478"/>
                  </a:cubicBezTo>
                  <a:cubicBezTo>
                    <a:pt x="53" y="4504"/>
                    <a:pt x="79" y="4530"/>
                    <a:pt x="105" y="4583"/>
                  </a:cubicBezTo>
                  <a:lnTo>
                    <a:pt x="131" y="4583"/>
                  </a:lnTo>
                  <a:cubicBezTo>
                    <a:pt x="943" y="4059"/>
                    <a:pt x="1860" y="3352"/>
                    <a:pt x="2436" y="2802"/>
                  </a:cubicBezTo>
                  <a:cubicBezTo>
                    <a:pt x="3221" y="2016"/>
                    <a:pt x="3928" y="1126"/>
                    <a:pt x="4504" y="157"/>
                  </a:cubicBezTo>
                  <a:lnTo>
                    <a:pt x="4504" y="131"/>
                  </a:lnTo>
                  <a:cubicBezTo>
                    <a:pt x="4452" y="105"/>
                    <a:pt x="4426" y="79"/>
                    <a:pt x="4399" y="26"/>
                  </a:cubicBezTo>
                  <a:lnTo>
                    <a:pt x="437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6212075" y="4487775"/>
              <a:ext cx="41275" cy="147975"/>
            </a:xfrm>
            <a:custGeom>
              <a:avLst/>
              <a:gdLst/>
              <a:ahLst/>
              <a:cxnLst/>
              <a:rect l="l" t="t" r="r" b="b"/>
              <a:pathLst>
                <a:path w="1651" h="5919" extrusionOk="0">
                  <a:moveTo>
                    <a:pt x="1467" y="1"/>
                  </a:moveTo>
                  <a:lnTo>
                    <a:pt x="1467" y="27"/>
                  </a:lnTo>
                  <a:cubicBezTo>
                    <a:pt x="1467" y="1153"/>
                    <a:pt x="1310" y="2305"/>
                    <a:pt x="996" y="3379"/>
                  </a:cubicBezTo>
                  <a:cubicBezTo>
                    <a:pt x="786" y="4190"/>
                    <a:pt x="419" y="5081"/>
                    <a:pt x="1" y="5866"/>
                  </a:cubicBezTo>
                  <a:lnTo>
                    <a:pt x="184" y="5919"/>
                  </a:lnTo>
                  <a:cubicBezTo>
                    <a:pt x="603" y="5133"/>
                    <a:pt x="943" y="4295"/>
                    <a:pt x="1179" y="3431"/>
                  </a:cubicBezTo>
                  <a:cubicBezTo>
                    <a:pt x="1493" y="2331"/>
                    <a:pt x="1650" y="1205"/>
                    <a:pt x="1650" y="53"/>
                  </a:cubicBezTo>
                  <a:lnTo>
                    <a:pt x="1650" y="27"/>
                  </a:lnTo>
                  <a:lnTo>
                    <a:pt x="1624" y="27"/>
                  </a:lnTo>
                  <a:cubicBezTo>
                    <a:pt x="1598" y="27"/>
                    <a:pt x="1545" y="1"/>
                    <a:pt x="149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9" name="Google Shape;169;p3"/>
            <p:cNvSpPr/>
            <p:nvPr/>
          </p:nvSpPr>
          <p:spPr>
            <a:xfrm>
              <a:off x="6275575" y="4487125"/>
              <a:ext cx="47150" cy="138800"/>
            </a:xfrm>
            <a:custGeom>
              <a:avLst/>
              <a:gdLst/>
              <a:ahLst/>
              <a:cxnLst/>
              <a:rect l="l" t="t" r="r" b="b"/>
              <a:pathLst>
                <a:path w="1886" h="5552" extrusionOk="0">
                  <a:moveTo>
                    <a:pt x="184" y="1"/>
                  </a:moveTo>
                  <a:cubicBezTo>
                    <a:pt x="131" y="27"/>
                    <a:pt x="79" y="27"/>
                    <a:pt x="53" y="53"/>
                  </a:cubicBezTo>
                  <a:lnTo>
                    <a:pt x="0" y="53"/>
                  </a:lnTo>
                  <a:lnTo>
                    <a:pt x="27" y="79"/>
                  </a:lnTo>
                  <a:cubicBezTo>
                    <a:pt x="629" y="1100"/>
                    <a:pt x="1074" y="2174"/>
                    <a:pt x="1362" y="3326"/>
                  </a:cubicBezTo>
                  <a:cubicBezTo>
                    <a:pt x="1545" y="4059"/>
                    <a:pt x="1676" y="4792"/>
                    <a:pt x="1729" y="5552"/>
                  </a:cubicBezTo>
                  <a:cubicBezTo>
                    <a:pt x="1781" y="5552"/>
                    <a:pt x="1833" y="5526"/>
                    <a:pt x="1860" y="5499"/>
                  </a:cubicBezTo>
                  <a:lnTo>
                    <a:pt x="1886" y="5499"/>
                  </a:lnTo>
                  <a:cubicBezTo>
                    <a:pt x="1833" y="4740"/>
                    <a:pt x="1729" y="4007"/>
                    <a:pt x="1545" y="3274"/>
                  </a:cubicBezTo>
                  <a:cubicBezTo>
                    <a:pt x="1231" y="2122"/>
                    <a:pt x="786" y="1048"/>
                    <a:pt x="210" y="27"/>
                  </a:cubicBezTo>
                  <a:lnTo>
                    <a:pt x="1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3"/>
            <p:cNvSpPr/>
            <p:nvPr/>
          </p:nvSpPr>
          <p:spPr>
            <a:xfrm>
              <a:off x="6298475" y="4473375"/>
              <a:ext cx="106075" cy="94950"/>
            </a:xfrm>
            <a:custGeom>
              <a:avLst/>
              <a:gdLst/>
              <a:ahLst/>
              <a:cxnLst/>
              <a:rect l="l" t="t" r="r" b="b"/>
              <a:pathLst>
                <a:path w="4243" h="3798" extrusionOk="0">
                  <a:moveTo>
                    <a:pt x="132" y="1"/>
                  </a:moveTo>
                  <a:cubicBezTo>
                    <a:pt x="106" y="53"/>
                    <a:pt x="53" y="79"/>
                    <a:pt x="27" y="106"/>
                  </a:cubicBezTo>
                  <a:lnTo>
                    <a:pt x="1" y="132"/>
                  </a:lnTo>
                  <a:lnTo>
                    <a:pt x="27" y="158"/>
                  </a:lnTo>
                  <a:cubicBezTo>
                    <a:pt x="1101" y="734"/>
                    <a:pt x="2069" y="1493"/>
                    <a:pt x="2907" y="2357"/>
                  </a:cubicBezTo>
                  <a:cubicBezTo>
                    <a:pt x="3326" y="2803"/>
                    <a:pt x="3745" y="3274"/>
                    <a:pt x="4112" y="3798"/>
                  </a:cubicBezTo>
                  <a:lnTo>
                    <a:pt x="4138" y="3771"/>
                  </a:lnTo>
                  <a:cubicBezTo>
                    <a:pt x="4164" y="3745"/>
                    <a:pt x="4190" y="3719"/>
                    <a:pt x="4217" y="3693"/>
                  </a:cubicBezTo>
                  <a:cubicBezTo>
                    <a:pt x="4243" y="3667"/>
                    <a:pt x="4243" y="3667"/>
                    <a:pt x="4243" y="3667"/>
                  </a:cubicBezTo>
                  <a:cubicBezTo>
                    <a:pt x="3876" y="3143"/>
                    <a:pt x="3483" y="2672"/>
                    <a:pt x="3038" y="2227"/>
                  </a:cubicBezTo>
                  <a:cubicBezTo>
                    <a:pt x="2200" y="1336"/>
                    <a:pt x="1232" y="603"/>
                    <a:pt x="1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3"/>
            <p:cNvSpPr/>
            <p:nvPr/>
          </p:nvSpPr>
          <p:spPr>
            <a:xfrm>
              <a:off x="6314850" y="4451775"/>
              <a:ext cx="138150" cy="33425"/>
            </a:xfrm>
            <a:custGeom>
              <a:avLst/>
              <a:gdLst/>
              <a:ahLst/>
              <a:cxnLst/>
              <a:rect l="l" t="t" r="r" b="b"/>
              <a:pathLst>
                <a:path w="5526" h="1337" extrusionOk="0">
                  <a:moveTo>
                    <a:pt x="79" y="1"/>
                  </a:moveTo>
                  <a:lnTo>
                    <a:pt x="53" y="27"/>
                  </a:lnTo>
                  <a:cubicBezTo>
                    <a:pt x="53" y="79"/>
                    <a:pt x="27" y="132"/>
                    <a:pt x="0" y="158"/>
                  </a:cubicBezTo>
                  <a:lnTo>
                    <a:pt x="0" y="210"/>
                  </a:lnTo>
                  <a:lnTo>
                    <a:pt x="27" y="210"/>
                  </a:lnTo>
                  <a:cubicBezTo>
                    <a:pt x="131" y="208"/>
                    <a:pt x="236" y="206"/>
                    <a:pt x="341" y="206"/>
                  </a:cubicBezTo>
                  <a:cubicBezTo>
                    <a:pt x="1283" y="206"/>
                    <a:pt x="2221" y="312"/>
                    <a:pt x="3116" y="524"/>
                  </a:cubicBezTo>
                  <a:cubicBezTo>
                    <a:pt x="3274" y="577"/>
                    <a:pt x="3457" y="603"/>
                    <a:pt x="3614" y="655"/>
                  </a:cubicBezTo>
                  <a:cubicBezTo>
                    <a:pt x="4242" y="839"/>
                    <a:pt x="4871" y="1074"/>
                    <a:pt x="5473" y="1336"/>
                  </a:cubicBezTo>
                  <a:lnTo>
                    <a:pt x="5499" y="1336"/>
                  </a:lnTo>
                  <a:cubicBezTo>
                    <a:pt x="5499" y="1284"/>
                    <a:pt x="5525" y="1231"/>
                    <a:pt x="5525" y="1205"/>
                  </a:cubicBezTo>
                  <a:lnTo>
                    <a:pt x="5525" y="1179"/>
                  </a:lnTo>
                  <a:cubicBezTo>
                    <a:pt x="4923" y="891"/>
                    <a:pt x="4295" y="655"/>
                    <a:pt x="3666" y="498"/>
                  </a:cubicBezTo>
                  <a:cubicBezTo>
                    <a:pt x="3483" y="446"/>
                    <a:pt x="3326" y="394"/>
                    <a:pt x="3143" y="367"/>
                  </a:cubicBezTo>
                  <a:cubicBezTo>
                    <a:pt x="2148" y="106"/>
                    <a:pt x="1126" y="1"/>
                    <a:pt x="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3"/>
            <p:cNvSpPr/>
            <p:nvPr/>
          </p:nvSpPr>
          <p:spPr>
            <a:xfrm>
              <a:off x="6318775" y="4383050"/>
              <a:ext cx="136850" cy="47800"/>
            </a:xfrm>
            <a:custGeom>
              <a:avLst/>
              <a:gdLst/>
              <a:ahLst/>
              <a:cxnLst/>
              <a:rect l="l" t="t" r="r" b="b"/>
              <a:pathLst>
                <a:path w="5474" h="1912" extrusionOk="0">
                  <a:moveTo>
                    <a:pt x="5447" y="0"/>
                  </a:moveTo>
                  <a:cubicBezTo>
                    <a:pt x="4714" y="53"/>
                    <a:pt x="4007" y="158"/>
                    <a:pt x="3326" y="341"/>
                  </a:cubicBezTo>
                  <a:cubicBezTo>
                    <a:pt x="2174" y="629"/>
                    <a:pt x="1048" y="1100"/>
                    <a:pt x="27" y="1702"/>
                  </a:cubicBezTo>
                  <a:lnTo>
                    <a:pt x="1" y="1702"/>
                  </a:lnTo>
                  <a:lnTo>
                    <a:pt x="1" y="1729"/>
                  </a:lnTo>
                  <a:cubicBezTo>
                    <a:pt x="27" y="1781"/>
                    <a:pt x="27" y="1833"/>
                    <a:pt x="27" y="1886"/>
                  </a:cubicBezTo>
                  <a:lnTo>
                    <a:pt x="27" y="1912"/>
                  </a:lnTo>
                  <a:lnTo>
                    <a:pt x="53" y="1886"/>
                  </a:lnTo>
                  <a:cubicBezTo>
                    <a:pt x="1100" y="1283"/>
                    <a:pt x="2200" y="812"/>
                    <a:pt x="3378" y="524"/>
                  </a:cubicBezTo>
                  <a:cubicBezTo>
                    <a:pt x="4059" y="341"/>
                    <a:pt x="4766" y="236"/>
                    <a:pt x="5473" y="184"/>
                  </a:cubicBezTo>
                  <a:lnTo>
                    <a:pt x="544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3"/>
            <p:cNvSpPr/>
            <p:nvPr/>
          </p:nvSpPr>
          <p:spPr>
            <a:xfrm>
              <a:off x="6308300" y="4290750"/>
              <a:ext cx="106725" cy="113275"/>
            </a:xfrm>
            <a:custGeom>
              <a:avLst/>
              <a:gdLst/>
              <a:ahLst/>
              <a:cxnLst/>
              <a:rect l="l" t="t" r="r" b="b"/>
              <a:pathLst>
                <a:path w="4269" h="4531" extrusionOk="0">
                  <a:moveTo>
                    <a:pt x="4164" y="0"/>
                  </a:moveTo>
                  <a:cubicBezTo>
                    <a:pt x="3431" y="472"/>
                    <a:pt x="2750" y="1022"/>
                    <a:pt x="2148" y="1624"/>
                  </a:cubicBezTo>
                  <a:cubicBezTo>
                    <a:pt x="1310" y="2436"/>
                    <a:pt x="603" y="3352"/>
                    <a:pt x="27" y="4347"/>
                  </a:cubicBezTo>
                  <a:lnTo>
                    <a:pt x="1" y="4347"/>
                  </a:lnTo>
                  <a:lnTo>
                    <a:pt x="27" y="4373"/>
                  </a:lnTo>
                  <a:cubicBezTo>
                    <a:pt x="53" y="4426"/>
                    <a:pt x="79" y="4452"/>
                    <a:pt x="105" y="4504"/>
                  </a:cubicBezTo>
                  <a:lnTo>
                    <a:pt x="132" y="4530"/>
                  </a:lnTo>
                  <a:lnTo>
                    <a:pt x="158" y="4504"/>
                  </a:lnTo>
                  <a:cubicBezTo>
                    <a:pt x="734" y="3483"/>
                    <a:pt x="1441" y="2567"/>
                    <a:pt x="2279" y="1755"/>
                  </a:cubicBezTo>
                  <a:cubicBezTo>
                    <a:pt x="2881" y="1153"/>
                    <a:pt x="3562" y="629"/>
                    <a:pt x="4269" y="158"/>
                  </a:cubicBezTo>
                  <a:cubicBezTo>
                    <a:pt x="4269" y="158"/>
                    <a:pt x="4269" y="131"/>
                    <a:pt x="4269" y="131"/>
                  </a:cubicBezTo>
                  <a:cubicBezTo>
                    <a:pt x="4243" y="105"/>
                    <a:pt x="4216" y="53"/>
                    <a:pt x="4190" y="27"/>
                  </a:cubicBezTo>
                  <a:cubicBezTo>
                    <a:pt x="4190" y="27"/>
                    <a:pt x="4164" y="27"/>
                    <a:pt x="41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4" name="Google Shape;174;p3"/>
          <p:cNvSpPr/>
          <p:nvPr/>
        </p:nvSpPr>
        <p:spPr>
          <a:xfrm>
            <a:off x="11767900" y="1693701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5" name="Google Shape;175;p3"/>
          <p:cNvSpPr/>
          <p:nvPr/>
        </p:nvSpPr>
        <p:spPr>
          <a:xfrm flipH="1">
            <a:off x="4639956" y="-290716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6" name="Google Shape;176;p3"/>
          <p:cNvSpPr/>
          <p:nvPr/>
        </p:nvSpPr>
        <p:spPr>
          <a:xfrm>
            <a:off x="8203762" y="-290733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7" name="Google Shape;177;p3"/>
          <p:cNvGrpSpPr/>
          <p:nvPr/>
        </p:nvGrpSpPr>
        <p:grpSpPr>
          <a:xfrm>
            <a:off x="645192" y="394867"/>
            <a:ext cx="10901618" cy="4315100"/>
            <a:chOff x="-793225" y="296150"/>
            <a:chExt cx="8176213" cy="3236325"/>
          </a:xfrm>
        </p:grpSpPr>
        <p:sp>
          <p:nvSpPr>
            <p:cNvPr id="178" name="Google Shape;178;p3"/>
            <p:cNvSpPr/>
            <p:nvPr/>
          </p:nvSpPr>
          <p:spPr>
            <a:xfrm>
              <a:off x="6588675" y="13701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6153250" y="3476800"/>
              <a:ext cx="55650" cy="55675"/>
            </a:xfrm>
            <a:custGeom>
              <a:avLst/>
              <a:gdLst/>
              <a:ahLst/>
              <a:cxnLst/>
              <a:rect l="l" t="t" r="r" b="b"/>
              <a:pathLst>
                <a:path w="2226" h="2227" extrusionOk="0">
                  <a:moveTo>
                    <a:pt x="1126" y="1"/>
                  </a:moveTo>
                  <a:cubicBezTo>
                    <a:pt x="498" y="1"/>
                    <a:pt x="0" y="498"/>
                    <a:pt x="0" y="1101"/>
                  </a:cubicBezTo>
                  <a:cubicBezTo>
                    <a:pt x="0" y="1729"/>
                    <a:pt x="498" y="2227"/>
                    <a:pt x="1126" y="2227"/>
                  </a:cubicBezTo>
                  <a:cubicBezTo>
                    <a:pt x="1728" y="2227"/>
                    <a:pt x="2226" y="1729"/>
                    <a:pt x="2226" y="1101"/>
                  </a:cubicBezTo>
                  <a:cubicBezTo>
                    <a:pt x="2226" y="498"/>
                    <a:pt x="1728" y="1"/>
                    <a:pt x="112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247150" y="191323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7206863" y="459425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-793225" y="1860188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5386850" y="732700"/>
              <a:ext cx="60925" cy="61550"/>
            </a:xfrm>
            <a:custGeom>
              <a:avLst/>
              <a:gdLst/>
              <a:ahLst/>
              <a:cxnLst/>
              <a:rect l="l" t="t" r="r" b="b"/>
              <a:pathLst>
                <a:path w="2437" h="2462" extrusionOk="0">
                  <a:moveTo>
                    <a:pt x="1205" y="0"/>
                  </a:moveTo>
                  <a:cubicBezTo>
                    <a:pt x="525" y="0"/>
                    <a:pt x="1" y="550"/>
                    <a:pt x="1" y="1231"/>
                  </a:cubicBezTo>
                  <a:cubicBezTo>
                    <a:pt x="1" y="1911"/>
                    <a:pt x="525" y="2461"/>
                    <a:pt x="1205" y="2461"/>
                  </a:cubicBezTo>
                  <a:cubicBezTo>
                    <a:pt x="1886" y="2461"/>
                    <a:pt x="2436" y="1911"/>
                    <a:pt x="2436" y="1231"/>
                  </a:cubicBezTo>
                  <a:cubicBezTo>
                    <a:pt x="2436" y="550"/>
                    <a:pt x="1886" y="0"/>
                    <a:pt x="12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867175" y="296150"/>
              <a:ext cx="49125" cy="49100"/>
            </a:xfrm>
            <a:custGeom>
              <a:avLst/>
              <a:gdLst/>
              <a:ahLst/>
              <a:cxnLst/>
              <a:rect l="l" t="t" r="r" b="b"/>
              <a:pathLst>
                <a:path w="1965" h="1964" extrusionOk="0">
                  <a:moveTo>
                    <a:pt x="996" y="0"/>
                  </a:moveTo>
                  <a:cubicBezTo>
                    <a:pt x="446" y="0"/>
                    <a:pt x="1" y="445"/>
                    <a:pt x="1" y="995"/>
                  </a:cubicBezTo>
                  <a:cubicBezTo>
                    <a:pt x="1" y="1519"/>
                    <a:pt x="446" y="1964"/>
                    <a:pt x="996" y="1964"/>
                  </a:cubicBezTo>
                  <a:cubicBezTo>
                    <a:pt x="1519" y="1964"/>
                    <a:pt x="1964" y="1519"/>
                    <a:pt x="1964" y="995"/>
                  </a:cubicBezTo>
                  <a:cubicBezTo>
                    <a:pt x="1964" y="445"/>
                    <a:pt x="1519" y="0"/>
                    <a:pt x="9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895500" y="1454038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" name="Google Shape;186;p3"/>
          <p:cNvGrpSpPr/>
          <p:nvPr/>
        </p:nvGrpSpPr>
        <p:grpSpPr>
          <a:xfrm>
            <a:off x="661085" y="257435"/>
            <a:ext cx="10361833" cy="3538167"/>
            <a:chOff x="245950" y="193075"/>
            <a:chExt cx="7771375" cy="2653625"/>
          </a:xfrm>
        </p:grpSpPr>
        <p:sp>
          <p:nvSpPr>
            <p:cNvPr id="187" name="Google Shape;187;p3"/>
            <p:cNvSpPr/>
            <p:nvPr/>
          </p:nvSpPr>
          <p:spPr>
            <a:xfrm>
              <a:off x="7079925" y="11695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2586325" y="7621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7391813" y="2345800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2123075" y="16081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245950" y="2766825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843175" y="193075"/>
              <a:ext cx="174150" cy="173500"/>
            </a:xfrm>
            <a:custGeom>
              <a:avLst/>
              <a:gdLst/>
              <a:ahLst/>
              <a:cxnLst/>
              <a:rect l="l" t="t" r="r" b="b"/>
              <a:pathLst>
                <a:path w="6966" h="6940" extrusionOk="0">
                  <a:moveTo>
                    <a:pt x="3483" y="0"/>
                  </a:moveTo>
                  <a:cubicBezTo>
                    <a:pt x="1572" y="0"/>
                    <a:pt x="1" y="1545"/>
                    <a:pt x="1" y="3483"/>
                  </a:cubicBezTo>
                  <a:cubicBezTo>
                    <a:pt x="1" y="5394"/>
                    <a:pt x="1572" y="6939"/>
                    <a:pt x="3483" y="6939"/>
                  </a:cubicBezTo>
                  <a:cubicBezTo>
                    <a:pt x="5395" y="6939"/>
                    <a:pt x="6966" y="5394"/>
                    <a:pt x="6966" y="3483"/>
                  </a:cubicBezTo>
                  <a:cubicBezTo>
                    <a:pt x="6966" y="1545"/>
                    <a:pt x="5395" y="0"/>
                    <a:pt x="34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431257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userDrawn="1">
  <p:cSld name="Title only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4" name="Google Shape;304;p6"/>
          <p:cNvGrpSpPr/>
          <p:nvPr/>
        </p:nvGrpSpPr>
        <p:grpSpPr>
          <a:xfrm>
            <a:off x="10342419" y="5070501"/>
            <a:ext cx="2988566" cy="1862133"/>
            <a:chOff x="7756813" y="3802875"/>
            <a:chExt cx="2241425" cy="1396600"/>
          </a:xfrm>
        </p:grpSpPr>
        <p:grpSp>
          <p:nvGrpSpPr>
            <p:cNvPr id="305" name="Google Shape;305;p6"/>
            <p:cNvGrpSpPr/>
            <p:nvPr/>
          </p:nvGrpSpPr>
          <p:grpSpPr>
            <a:xfrm>
              <a:off x="8424000" y="3802875"/>
              <a:ext cx="543350" cy="1100475"/>
              <a:chOff x="3739625" y="3597525"/>
              <a:chExt cx="543350" cy="1100475"/>
            </a:xfrm>
          </p:grpSpPr>
          <p:sp>
            <p:nvSpPr>
              <p:cNvPr id="306" name="Google Shape;306;p6"/>
              <p:cNvSpPr/>
              <p:nvPr/>
            </p:nvSpPr>
            <p:spPr>
              <a:xfrm>
                <a:off x="4017825" y="3956225"/>
                <a:ext cx="3925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29671" extrusionOk="0">
                    <a:moveTo>
                      <a:pt x="342" y="0"/>
                    </a:moveTo>
                    <a:cubicBezTo>
                      <a:pt x="180" y="0"/>
                      <a:pt x="27" y="119"/>
                      <a:pt x="27" y="368"/>
                    </a:cubicBezTo>
                    <a:cubicBezTo>
                      <a:pt x="1" y="3431"/>
                      <a:pt x="1" y="6495"/>
                      <a:pt x="53" y="9585"/>
                    </a:cubicBezTo>
                    <a:cubicBezTo>
                      <a:pt x="105" y="12648"/>
                      <a:pt x="210" y="15738"/>
                      <a:pt x="367" y="18828"/>
                    </a:cubicBezTo>
                    <a:cubicBezTo>
                      <a:pt x="446" y="20556"/>
                      <a:pt x="760" y="27521"/>
                      <a:pt x="865" y="29249"/>
                    </a:cubicBezTo>
                    <a:cubicBezTo>
                      <a:pt x="891" y="29459"/>
                      <a:pt x="1022" y="29668"/>
                      <a:pt x="1205" y="29668"/>
                    </a:cubicBezTo>
                    <a:cubicBezTo>
                      <a:pt x="1217" y="29670"/>
                      <a:pt x="1229" y="29671"/>
                      <a:pt x="1240" y="29671"/>
                    </a:cubicBezTo>
                    <a:cubicBezTo>
                      <a:pt x="1411" y="29671"/>
                      <a:pt x="1570" y="29497"/>
                      <a:pt x="1545" y="29301"/>
                    </a:cubicBezTo>
                    <a:cubicBezTo>
                      <a:pt x="1362" y="26212"/>
                      <a:pt x="969" y="17911"/>
                      <a:pt x="865" y="14848"/>
                    </a:cubicBezTo>
                    <a:cubicBezTo>
                      <a:pt x="760" y="11758"/>
                      <a:pt x="708" y="8668"/>
                      <a:pt x="681" y="5605"/>
                    </a:cubicBezTo>
                    <a:cubicBezTo>
                      <a:pt x="681" y="3877"/>
                      <a:pt x="681" y="2148"/>
                      <a:pt x="708" y="420"/>
                    </a:cubicBezTo>
                    <a:cubicBezTo>
                      <a:pt x="708" y="145"/>
                      <a:pt x="520" y="0"/>
                      <a:pt x="3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7" name="Google Shape;307;p6"/>
              <p:cNvSpPr/>
              <p:nvPr/>
            </p:nvSpPr>
            <p:spPr>
              <a:xfrm>
                <a:off x="3919625" y="3903225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3745" y="0"/>
                    </a:moveTo>
                    <a:cubicBezTo>
                      <a:pt x="3457" y="707"/>
                      <a:pt x="2934" y="1310"/>
                      <a:pt x="2384" y="1833"/>
                    </a:cubicBezTo>
                    <a:cubicBezTo>
                      <a:pt x="1808" y="2383"/>
                      <a:pt x="1179" y="2881"/>
                      <a:pt x="682" y="3483"/>
                    </a:cubicBezTo>
                    <a:cubicBezTo>
                      <a:pt x="446" y="3771"/>
                      <a:pt x="237" y="4111"/>
                      <a:pt x="106" y="4452"/>
                    </a:cubicBezTo>
                    <a:cubicBezTo>
                      <a:pt x="27" y="4740"/>
                      <a:pt x="1" y="5054"/>
                      <a:pt x="27" y="5342"/>
                    </a:cubicBezTo>
                    <a:cubicBezTo>
                      <a:pt x="53" y="5735"/>
                      <a:pt x="158" y="6101"/>
                      <a:pt x="315" y="6468"/>
                    </a:cubicBezTo>
                    <a:cubicBezTo>
                      <a:pt x="498" y="6861"/>
                      <a:pt x="760" y="7201"/>
                      <a:pt x="917" y="7620"/>
                    </a:cubicBezTo>
                    <a:cubicBezTo>
                      <a:pt x="1022" y="7934"/>
                      <a:pt x="1048" y="8275"/>
                      <a:pt x="1022" y="8615"/>
                    </a:cubicBezTo>
                    <a:cubicBezTo>
                      <a:pt x="970" y="8982"/>
                      <a:pt x="839" y="9322"/>
                      <a:pt x="813" y="9689"/>
                    </a:cubicBezTo>
                    <a:cubicBezTo>
                      <a:pt x="760" y="10055"/>
                      <a:pt x="839" y="10474"/>
                      <a:pt x="1127" y="10710"/>
                    </a:cubicBezTo>
                    <a:cubicBezTo>
                      <a:pt x="1314" y="10855"/>
                      <a:pt x="1550" y="10902"/>
                      <a:pt x="1796" y="10902"/>
                    </a:cubicBezTo>
                    <a:cubicBezTo>
                      <a:pt x="1861" y="10902"/>
                      <a:pt x="1926" y="10898"/>
                      <a:pt x="1991" y="10893"/>
                    </a:cubicBezTo>
                    <a:cubicBezTo>
                      <a:pt x="3012" y="10762"/>
                      <a:pt x="3850" y="9950"/>
                      <a:pt x="4426" y="9086"/>
                    </a:cubicBezTo>
                    <a:cubicBezTo>
                      <a:pt x="5421" y="7568"/>
                      <a:pt x="5919" y="5735"/>
                      <a:pt x="5631" y="3954"/>
                    </a:cubicBezTo>
                    <a:cubicBezTo>
                      <a:pt x="5369" y="2514"/>
                      <a:pt x="4609" y="1205"/>
                      <a:pt x="37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8" name="Google Shape;308;p6"/>
              <p:cNvSpPr/>
              <p:nvPr/>
            </p:nvSpPr>
            <p:spPr>
              <a:xfrm>
                <a:off x="3790675" y="3902575"/>
                <a:ext cx="221950" cy="192975"/>
              </a:xfrm>
              <a:custGeom>
                <a:avLst/>
                <a:gdLst/>
                <a:ahLst/>
                <a:cxnLst/>
                <a:rect l="l" t="t" r="r" b="b"/>
                <a:pathLst>
                  <a:path w="8878" h="7719" extrusionOk="0">
                    <a:moveTo>
                      <a:pt x="8877" y="0"/>
                    </a:moveTo>
                    <a:lnTo>
                      <a:pt x="8877" y="0"/>
                    </a:lnTo>
                    <a:cubicBezTo>
                      <a:pt x="8222" y="367"/>
                      <a:pt x="7437" y="498"/>
                      <a:pt x="6651" y="550"/>
                    </a:cubicBezTo>
                    <a:cubicBezTo>
                      <a:pt x="5866" y="629"/>
                      <a:pt x="5080" y="602"/>
                      <a:pt x="4295" y="760"/>
                    </a:cubicBezTo>
                    <a:cubicBezTo>
                      <a:pt x="3928" y="838"/>
                      <a:pt x="3562" y="943"/>
                      <a:pt x="3247" y="1152"/>
                    </a:cubicBezTo>
                    <a:cubicBezTo>
                      <a:pt x="2986" y="1309"/>
                      <a:pt x="2802" y="1545"/>
                      <a:pt x="2619" y="1781"/>
                    </a:cubicBezTo>
                    <a:cubicBezTo>
                      <a:pt x="2410" y="2095"/>
                      <a:pt x="2252" y="2462"/>
                      <a:pt x="2148" y="2828"/>
                    </a:cubicBezTo>
                    <a:cubicBezTo>
                      <a:pt x="2043" y="3247"/>
                      <a:pt x="2017" y="3692"/>
                      <a:pt x="1860" y="4111"/>
                    </a:cubicBezTo>
                    <a:cubicBezTo>
                      <a:pt x="1755" y="4425"/>
                      <a:pt x="1572" y="4713"/>
                      <a:pt x="1310" y="4949"/>
                    </a:cubicBezTo>
                    <a:cubicBezTo>
                      <a:pt x="1048" y="5211"/>
                      <a:pt x="734" y="5394"/>
                      <a:pt x="472" y="5656"/>
                    </a:cubicBezTo>
                    <a:cubicBezTo>
                      <a:pt x="210" y="5918"/>
                      <a:pt x="1" y="6284"/>
                      <a:pt x="79" y="6625"/>
                    </a:cubicBezTo>
                    <a:cubicBezTo>
                      <a:pt x="158" y="6939"/>
                      <a:pt x="367" y="7148"/>
                      <a:pt x="629" y="7306"/>
                    </a:cubicBezTo>
                    <a:cubicBezTo>
                      <a:pt x="1087" y="7602"/>
                      <a:pt x="1615" y="7718"/>
                      <a:pt x="2155" y="7718"/>
                    </a:cubicBezTo>
                    <a:cubicBezTo>
                      <a:pt x="2664" y="7718"/>
                      <a:pt x="3184" y="7615"/>
                      <a:pt x="3666" y="7463"/>
                    </a:cubicBezTo>
                    <a:cubicBezTo>
                      <a:pt x="5368" y="6939"/>
                      <a:pt x="6939" y="5813"/>
                      <a:pt x="7830" y="4242"/>
                    </a:cubicBezTo>
                    <a:cubicBezTo>
                      <a:pt x="8563" y="2959"/>
                      <a:pt x="8799" y="1466"/>
                      <a:pt x="88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09" name="Google Shape;309;p6"/>
              <p:cNvSpPr/>
              <p:nvPr/>
            </p:nvSpPr>
            <p:spPr>
              <a:xfrm>
                <a:off x="3739625" y="3807425"/>
                <a:ext cx="271675" cy="142575"/>
              </a:xfrm>
              <a:custGeom>
                <a:avLst/>
                <a:gdLst/>
                <a:ahLst/>
                <a:cxnLst/>
                <a:rect l="l" t="t" r="r" b="b"/>
                <a:pathLst>
                  <a:path w="10867" h="5703" extrusionOk="0">
                    <a:moveTo>
                      <a:pt x="5822" y="0"/>
                    </a:moveTo>
                    <a:cubicBezTo>
                      <a:pt x="5751" y="0"/>
                      <a:pt x="5678" y="3"/>
                      <a:pt x="5604" y="9"/>
                    </a:cubicBezTo>
                    <a:cubicBezTo>
                      <a:pt x="5237" y="9"/>
                      <a:pt x="4844" y="114"/>
                      <a:pt x="4504" y="271"/>
                    </a:cubicBezTo>
                    <a:cubicBezTo>
                      <a:pt x="4085" y="428"/>
                      <a:pt x="3718" y="690"/>
                      <a:pt x="3326" y="821"/>
                    </a:cubicBezTo>
                    <a:cubicBezTo>
                      <a:pt x="3066" y="901"/>
                      <a:pt x="2806" y="935"/>
                      <a:pt x="2557" y="935"/>
                    </a:cubicBezTo>
                    <a:cubicBezTo>
                      <a:pt x="2480" y="935"/>
                      <a:pt x="2405" y="932"/>
                      <a:pt x="2331" y="926"/>
                    </a:cubicBezTo>
                    <a:cubicBezTo>
                      <a:pt x="1964" y="874"/>
                      <a:pt x="1597" y="743"/>
                      <a:pt x="1231" y="690"/>
                    </a:cubicBezTo>
                    <a:cubicBezTo>
                      <a:pt x="1156" y="679"/>
                      <a:pt x="1077" y="672"/>
                      <a:pt x="998" y="672"/>
                    </a:cubicBezTo>
                    <a:cubicBezTo>
                      <a:pt x="715" y="672"/>
                      <a:pt x="420" y="754"/>
                      <a:pt x="236" y="978"/>
                    </a:cubicBezTo>
                    <a:cubicBezTo>
                      <a:pt x="26" y="1214"/>
                      <a:pt x="0" y="1528"/>
                      <a:pt x="26" y="1816"/>
                    </a:cubicBezTo>
                    <a:cubicBezTo>
                      <a:pt x="131" y="2864"/>
                      <a:pt x="917" y="3701"/>
                      <a:pt x="1781" y="4304"/>
                    </a:cubicBezTo>
                    <a:cubicBezTo>
                      <a:pt x="3009" y="5159"/>
                      <a:pt x="4513" y="5702"/>
                      <a:pt x="6015" y="5702"/>
                    </a:cubicBezTo>
                    <a:cubicBezTo>
                      <a:pt x="6306" y="5702"/>
                      <a:pt x="6597" y="5682"/>
                      <a:pt x="6887" y="5639"/>
                    </a:cubicBezTo>
                    <a:lnTo>
                      <a:pt x="6860" y="5639"/>
                    </a:lnTo>
                    <a:cubicBezTo>
                      <a:pt x="8327" y="5403"/>
                      <a:pt x="9662" y="4670"/>
                      <a:pt x="10867" y="3859"/>
                    </a:cubicBezTo>
                    <a:lnTo>
                      <a:pt x="10867" y="3832"/>
                    </a:lnTo>
                    <a:cubicBezTo>
                      <a:pt x="10160" y="3544"/>
                      <a:pt x="9584" y="2994"/>
                      <a:pt x="9060" y="2418"/>
                    </a:cubicBezTo>
                    <a:cubicBezTo>
                      <a:pt x="8536" y="1842"/>
                      <a:pt x="8039" y="1214"/>
                      <a:pt x="7437" y="690"/>
                    </a:cubicBezTo>
                    <a:cubicBezTo>
                      <a:pt x="7175" y="455"/>
                      <a:pt x="6860" y="219"/>
                      <a:pt x="6494" y="114"/>
                    </a:cubicBezTo>
                    <a:cubicBezTo>
                      <a:pt x="6274" y="34"/>
                      <a:pt x="6054" y="0"/>
                      <a:pt x="5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0" name="Google Shape;310;p6"/>
              <p:cNvSpPr/>
              <p:nvPr/>
            </p:nvSpPr>
            <p:spPr>
              <a:xfrm>
                <a:off x="3819475" y="3678925"/>
                <a:ext cx="192475" cy="223675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47" extrusionOk="0">
                    <a:moveTo>
                      <a:pt x="1417" y="1"/>
                    </a:moveTo>
                    <a:cubicBezTo>
                      <a:pt x="1364" y="1"/>
                      <a:pt x="1311" y="6"/>
                      <a:pt x="1258" y="17"/>
                    </a:cubicBezTo>
                    <a:cubicBezTo>
                      <a:pt x="970" y="70"/>
                      <a:pt x="734" y="305"/>
                      <a:pt x="577" y="541"/>
                    </a:cubicBezTo>
                    <a:cubicBezTo>
                      <a:pt x="1" y="1405"/>
                      <a:pt x="79" y="2557"/>
                      <a:pt x="367" y="3578"/>
                    </a:cubicBezTo>
                    <a:cubicBezTo>
                      <a:pt x="865" y="5307"/>
                      <a:pt x="1938" y="6904"/>
                      <a:pt x="3483" y="7820"/>
                    </a:cubicBezTo>
                    <a:cubicBezTo>
                      <a:pt x="4740" y="8580"/>
                      <a:pt x="6233" y="8841"/>
                      <a:pt x="7699" y="8946"/>
                    </a:cubicBezTo>
                    <a:cubicBezTo>
                      <a:pt x="7332" y="8265"/>
                      <a:pt x="7228" y="7480"/>
                      <a:pt x="7201" y="6721"/>
                    </a:cubicBezTo>
                    <a:cubicBezTo>
                      <a:pt x="7149" y="5935"/>
                      <a:pt x="7175" y="5123"/>
                      <a:pt x="7044" y="4338"/>
                    </a:cubicBezTo>
                    <a:cubicBezTo>
                      <a:pt x="6966" y="3971"/>
                      <a:pt x="6861" y="3605"/>
                      <a:pt x="6678" y="3290"/>
                    </a:cubicBezTo>
                    <a:cubicBezTo>
                      <a:pt x="6521" y="3055"/>
                      <a:pt x="6285" y="2845"/>
                      <a:pt x="6049" y="2662"/>
                    </a:cubicBezTo>
                    <a:cubicBezTo>
                      <a:pt x="5735" y="2426"/>
                      <a:pt x="5395" y="2243"/>
                      <a:pt x="5028" y="2138"/>
                    </a:cubicBezTo>
                    <a:cubicBezTo>
                      <a:pt x="4609" y="2034"/>
                      <a:pt x="4164" y="2007"/>
                      <a:pt x="3745" y="1850"/>
                    </a:cubicBezTo>
                    <a:cubicBezTo>
                      <a:pt x="3431" y="1719"/>
                      <a:pt x="3143" y="1536"/>
                      <a:pt x="2933" y="1274"/>
                    </a:cubicBezTo>
                    <a:cubicBezTo>
                      <a:pt x="2671" y="1012"/>
                      <a:pt x="2488" y="698"/>
                      <a:pt x="2226" y="410"/>
                    </a:cubicBezTo>
                    <a:cubicBezTo>
                      <a:pt x="2025" y="186"/>
                      <a:pt x="1728" y="1"/>
                      <a:pt x="1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1" name="Google Shape;311;p6"/>
              <p:cNvSpPr/>
              <p:nvPr/>
            </p:nvSpPr>
            <p:spPr>
              <a:xfrm>
                <a:off x="3954975" y="3632000"/>
                <a:ext cx="147975" cy="272550"/>
              </a:xfrm>
              <a:custGeom>
                <a:avLst/>
                <a:gdLst/>
                <a:ahLst/>
                <a:cxnLst/>
                <a:rect l="l" t="t" r="r" b="b"/>
                <a:pathLst>
                  <a:path w="5919" h="10902" extrusionOk="0">
                    <a:moveTo>
                      <a:pt x="4136" y="0"/>
                    </a:moveTo>
                    <a:cubicBezTo>
                      <a:pt x="4075" y="0"/>
                      <a:pt x="4014" y="4"/>
                      <a:pt x="3955" y="9"/>
                    </a:cubicBezTo>
                    <a:cubicBezTo>
                      <a:pt x="2907" y="140"/>
                      <a:pt x="2069" y="926"/>
                      <a:pt x="1493" y="1816"/>
                    </a:cubicBezTo>
                    <a:cubicBezTo>
                      <a:pt x="498" y="3308"/>
                      <a:pt x="1" y="5167"/>
                      <a:pt x="289" y="6948"/>
                    </a:cubicBezTo>
                    <a:cubicBezTo>
                      <a:pt x="551" y="8388"/>
                      <a:pt x="1310" y="9697"/>
                      <a:pt x="2174" y="10902"/>
                    </a:cubicBezTo>
                    <a:cubicBezTo>
                      <a:pt x="2462" y="10169"/>
                      <a:pt x="2986" y="9593"/>
                      <a:pt x="3536" y="9043"/>
                    </a:cubicBezTo>
                    <a:cubicBezTo>
                      <a:pt x="4112" y="8519"/>
                      <a:pt x="4740" y="7995"/>
                      <a:pt x="5238" y="7393"/>
                    </a:cubicBezTo>
                    <a:cubicBezTo>
                      <a:pt x="5473" y="7105"/>
                      <a:pt x="5709" y="6791"/>
                      <a:pt x="5814" y="6424"/>
                    </a:cubicBezTo>
                    <a:cubicBezTo>
                      <a:pt x="5892" y="6162"/>
                      <a:pt x="5919" y="5848"/>
                      <a:pt x="5892" y="5560"/>
                    </a:cubicBezTo>
                    <a:cubicBezTo>
                      <a:pt x="5866" y="5167"/>
                      <a:pt x="5761" y="4775"/>
                      <a:pt x="5604" y="4434"/>
                    </a:cubicBezTo>
                    <a:cubicBezTo>
                      <a:pt x="5421" y="4041"/>
                      <a:pt x="5159" y="3675"/>
                      <a:pt x="5002" y="3282"/>
                    </a:cubicBezTo>
                    <a:cubicBezTo>
                      <a:pt x="4897" y="2968"/>
                      <a:pt x="4871" y="2628"/>
                      <a:pt x="4897" y="2287"/>
                    </a:cubicBezTo>
                    <a:cubicBezTo>
                      <a:pt x="4950" y="1921"/>
                      <a:pt x="5081" y="1554"/>
                      <a:pt x="5107" y="1187"/>
                    </a:cubicBezTo>
                    <a:cubicBezTo>
                      <a:pt x="5159" y="821"/>
                      <a:pt x="5081" y="428"/>
                      <a:pt x="4793" y="192"/>
                    </a:cubicBezTo>
                    <a:cubicBezTo>
                      <a:pt x="4606" y="47"/>
                      <a:pt x="4369" y="0"/>
                      <a:pt x="413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2" name="Google Shape;312;p6"/>
              <p:cNvSpPr/>
              <p:nvPr/>
            </p:nvSpPr>
            <p:spPr>
              <a:xfrm>
                <a:off x="4009975" y="3712150"/>
                <a:ext cx="221925" cy="193050"/>
              </a:xfrm>
              <a:custGeom>
                <a:avLst/>
                <a:gdLst/>
                <a:ahLst/>
                <a:cxnLst/>
                <a:rect l="l" t="t" r="r" b="b"/>
                <a:pathLst>
                  <a:path w="8877" h="7722" extrusionOk="0">
                    <a:moveTo>
                      <a:pt x="6745" y="1"/>
                    </a:moveTo>
                    <a:cubicBezTo>
                      <a:pt x="6229" y="1"/>
                      <a:pt x="5701" y="105"/>
                      <a:pt x="5211" y="259"/>
                    </a:cubicBezTo>
                    <a:cubicBezTo>
                      <a:pt x="3509" y="783"/>
                      <a:pt x="1938" y="1909"/>
                      <a:pt x="1048" y="3454"/>
                    </a:cubicBezTo>
                    <a:cubicBezTo>
                      <a:pt x="315" y="4737"/>
                      <a:pt x="79" y="6229"/>
                      <a:pt x="0" y="7696"/>
                    </a:cubicBezTo>
                    <a:lnTo>
                      <a:pt x="0" y="7722"/>
                    </a:lnTo>
                    <a:cubicBezTo>
                      <a:pt x="655" y="7329"/>
                      <a:pt x="1440" y="7198"/>
                      <a:pt x="2226" y="7146"/>
                    </a:cubicBezTo>
                    <a:cubicBezTo>
                      <a:pt x="3012" y="7093"/>
                      <a:pt x="3823" y="7093"/>
                      <a:pt x="4583" y="6936"/>
                    </a:cubicBezTo>
                    <a:cubicBezTo>
                      <a:pt x="4949" y="6884"/>
                      <a:pt x="5316" y="6753"/>
                      <a:pt x="5630" y="6544"/>
                    </a:cubicBezTo>
                    <a:cubicBezTo>
                      <a:pt x="5866" y="6387"/>
                      <a:pt x="6075" y="6177"/>
                      <a:pt x="6258" y="5915"/>
                    </a:cubicBezTo>
                    <a:cubicBezTo>
                      <a:pt x="6468" y="5601"/>
                      <a:pt x="6625" y="5261"/>
                      <a:pt x="6730" y="4868"/>
                    </a:cubicBezTo>
                    <a:cubicBezTo>
                      <a:pt x="6861" y="4449"/>
                      <a:pt x="6887" y="4004"/>
                      <a:pt x="7018" y="3611"/>
                    </a:cubicBezTo>
                    <a:cubicBezTo>
                      <a:pt x="7122" y="3297"/>
                      <a:pt x="7306" y="3009"/>
                      <a:pt x="7568" y="2773"/>
                    </a:cubicBezTo>
                    <a:cubicBezTo>
                      <a:pt x="7829" y="2511"/>
                      <a:pt x="8144" y="2328"/>
                      <a:pt x="8406" y="2066"/>
                    </a:cubicBezTo>
                    <a:cubicBezTo>
                      <a:pt x="8667" y="1804"/>
                      <a:pt x="8877" y="1438"/>
                      <a:pt x="8798" y="1071"/>
                    </a:cubicBezTo>
                    <a:cubicBezTo>
                      <a:pt x="8746" y="783"/>
                      <a:pt x="8510" y="547"/>
                      <a:pt x="8248" y="390"/>
                    </a:cubicBezTo>
                    <a:cubicBezTo>
                      <a:pt x="7797" y="111"/>
                      <a:pt x="7277" y="1"/>
                      <a:pt x="6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6"/>
              <p:cNvSpPr/>
              <p:nvPr/>
            </p:nvSpPr>
            <p:spPr>
              <a:xfrm>
                <a:off x="4011275" y="3857750"/>
                <a:ext cx="271700" cy="142625"/>
              </a:xfrm>
              <a:custGeom>
                <a:avLst/>
                <a:gdLst/>
                <a:ahLst/>
                <a:cxnLst/>
                <a:rect l="l" t="t" r="r" b="b"/>
                <a:pathLst>
                  <a:path w="10868" h="5705" extrusionOk="0">
                    <a:moveTo>
                      <a:pt x="4893" y="0"/>
                    </a:moveTo>
                    <a:cubicBezTo>
                      <a:pt x="4596" y="0"/>
                      <a:pt x="4300" y="21"/>
                      <a:pt x="4007" y="65"/>
                    </a:cubicBezTo>
                    <a:cubicBezTo>
                      <a:pt x="2541" y="274"/>
                      <a:pt x="1205" y="1008"/>
                      <a:pt x="1" y="1846"/>
                    </a:cubicBezTo>
                    <a:cubicBezTo>
                      <a:pt x="708" y="2160"/>
                      <a:pt x="1284" y="2683"/>
                      <a:pt x="1807" y="3259"/>
                    </a:cubicBezTo>
                    <a:cubicBezTo>
                      <a:pt x="2331" y="3836"/>
                      <a:pt x="2829" y="4490"/>
                      <a:pt x="3431" y="4988"/>
                    </a:cubicBezTo>
                    <a:cubicBezTo>
                      <a:pt x="3693" y="5250"/>
                      <a:pt x="4007" y="5459"/>
                      <a:pt x="4373" y="5590"/>
                    </a:cubicBezTo>
                    <a:cubicBezTo>
                      <a:pt x="4594" y="5670"/>
                      <a:pt x="4814" y="5704"/>
                      <a:pt x="5045" y="5704"/>
                    </a:cubicBezTo>
                    <a:cubicBezTo>
                      <a:pt x="5117" y="5704"/>
                      <a:pt x="5190" y="5701"/>
                      <a:pt x="5264" y="5695"/>
                    </a:cubicBezTo>
                    <a:cubicBezTo>
                      <a:pt x="5630" y="5668"/>
                      <a:pt x="6023" y="5590"/>
                      <a:pt x="6364" y="5433"/>
                    </a:cubicBezTo>
                    <a:cubicBezTo>
                      <a:pt x="6782" y="5250"/>
                      <a:pt x="7149" y="5014"/>
                      <a:pt x="7542" y="4857"/>
                    </a:cubicBezTo>
                    <a:cubicBezTo>
                      <a:pt x="7769" y="4787"/>
                      <a:pt x="7996" y="4752"/>
                      <a:pt x="8215" y="4752"/>
                    </a:cubicBezTo>
                    <a:cubicBezTo>
                      <a:pt x="8324" y="4752"/>
                      <a:pt x="8432" y="4761"/>
                      <a:pt x="8537" y="4778"/>
                    </a:cubicBezTo>
                    <a:cubicBezTo>
                      <a:pt x="8903" y="4831"/>
                      <a:pt x="9270" y="4961"/>
                      <a:pt x="9637" y="5014"/>
                    </a:cubicBezTo>
                    <a:cubicBezTo>
                      <a:pt x="9701" y="5024"/>
                      <a:pt x="9768" y="5029"/>
                      <a:pt x="9836" y="5029"/>
                    </a:cubicBezTo>
                    <a:cubicBezTo>
                      <a:pt x="10129" y="5029"/>
                      <a:pt x="10440" y="4933"/>
                      <a:pt x="10632" y="4700"/>
                    </a:cubicBezTo>
                    <a:cubicBezTo>
                      <a:pt x="10841" y="4490"/>
                      <a:pt x="10867" y="4150"/>
                      <a:pt x="10841" y="3862"/>
                    </a:cubicBezTo>
                    <a:cubicBezTo>
                      <a:pt x="10736" y="2814"/>
                      <a:pt x="9951" y="1976"/>
                      <a:pt x="9087" y="1374"/>
                    </a:cubicBezTo>
                    <a:cubicBezTo>
                      <a:pt x="7865" y="524"/>
                      <a:pt x="6372" y="0"/>
                      <a:pt x="489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6"/>
              <p:cNvSpPr/>
              <p:nvPr/>
            </p:nvSpPr>
            <p:spPr>
              <a:xfrm>
                <a:off x="4010625" y="3904525"/>
                <a:ext cx="192475" cy="224100"/>
              </a:xfrm>
              <a:custGeom>
                <a:avLst/>
                <a:gdLst/>
                <a:ahLst/>
                <a:cxnLst/>
                <a:rect l="l" t="t" r="r" b="b"/>
                <a:pathLst>
                  <a:path w="7699" h="896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367" y="682"/>
                      <a:pt x="472" y="1467"/>
                      <a:pt x="498" y="2226"/>
                    </a:cubicBezTo>
                    <a:cubicBezTo>
                      <a:pt x="550" y="3038"/>
                      <a:pt x="524" y="3824"/>
                      <a:pt x="655" y="4609"/>
                    </a:cubicBezTo>
                    <a:cubicBezTo>
                      <a:pt x="734" y="4976"/>
                      <a:pt x="838" y="5342"/>
                      <a:pt x="1022" y="5657"/>
                    </a:cubicBezTo>
                    <a:cubicBezTo>
                      <a:pt x="1179" y="5918"/>
                      <a:pt x="1414" y="6128"/>
                      <a:pt x="1650" y="6311"/>
                    </a:cubicBezTo>
                    <a:cubicBezTo>
                      <a:pt x="1964" y="6521"/>
                      <a:pt x="2305" y="6704"/>
                      <a:pt x="2671" y="6809"/>
                    </a:cubicBezTo>
                    <a:cubicBezTo>
                      <a:pt x="3116" y="6913"/>
                      <a:pt x="3535" y="6966"/>
                      <a:pt x="3954" y="7123"/>
                    </a:cubicBezTo>
                    <a:cubicBezTo>
                      <a:pt x="4269" y="7228"/>
                      <a:pt x="4557" y="7437"/>
                      <a:pt x="4766" y="7673"/>
                    </a:cubicBezTo>
                    <a:cubicBezTo>
                      <a:pt x="5028" y="7935"/>
                      <a:pt x="5211" y="8275"/>
                      <a:pt x="5473" y="8537"/>
                    </a:cubicBezTo>
                    <a:cubicBezTo>
                      <a:pt x="5684" y="8771"/>
                      <a:pt x="6000" y="8964"/>
                      <a:pt x="6327" y="8964"/>
                    </a:cubicBezTo>
                    <a:cubicBezTo>
                      <a:pt x="6365" y="8964"/>
                      <a:pt x="6404" y="8961"/>
                      <a:pt x="6442" y="8956"/>
                    </a:cubicBezTo>
                    <a:cubicBezTo>
                      <a:pt x="6730" y="8903"/>
                      <a:pt x="6966" y="8668"/>
                      <a:pt x="7123" y="8432"/>
                    </a:cubicBezTo>
                    <a:cubicBezTo>
                      <a:pt x="7699" y="7542"/>
                      <a:pt x="7620" y="6390"/>
                      <a:pt x="7332" y="5395"/>
                    </a:cubicBezTo>
                    <a:cubicBezTo>
                      <a:pt x="6835" y="3667"/>
                      <a:pt x="5761" y="2069"/>
                      <a:pt x="4216" y="1153"/>
                    </a:cubicBezTo>
                    <a:cubicBezTo>
                      <a:pt x="2959" y="393"/>
                      <a:pt x="1467" y="105"/>
                      <a:pt x="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6"/>
              <p:cNvSpPr/>
              <p:nvPr/>
            </p:nvSpPr>
            <p:spPr>
              <a:xfrm>
                <a:off x="3972650" y="3871025"/>
                <a:ext cx="74000" cy="67300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692" extrusionOk="0">
                    <a:moveTo>
                      <a:pt x="1474" y="0"/>
                    </a:moveTo>
                    <a:cubicBezTo>
                      <a:pt x="1377" y="0"/>
                      <a:pt x="1278" y="10"/>
                      <a:pt x="1179" y="32"/>
                    </a:cubicBezTo>
                    <a:cubicBezTo>
                      <a:pt x="446" y="215"/>
                      <a:pt x="1" y="922"/>
                      <a:pt x="184" y="1655"/>
                    </a:cubicBezTo>
                    <a:cubicBezTo>
                      <a:pt x="317" y="2277"/>
                      <a:pt x="865" y="2691"/>
                      <a:pt x="1459" y="2691"/>
                    </a:cubicBezTo>
                    <a:cubicBezTo>
                      <a:pt x="1566" y="2691"/>
                      <a:pt x="1674" y="2678"/>
                      <a:pt x="1781" y="2650"/>
                    </a:cubicBezTo>
                    <a:cubicBezTo>
                      <a:pt x="2515" y="2493"/>
                      <a:pt x="2960" y="1760"/>
                      <a:pt x="2803" y="1053"/>
                    </a:cubicBezTo>
                    <a:cubicBezTo>
                      <a:pt x="2644" y="419"/>
                      <a:pt x="2094" y="0"/>
                      <a:pt x="147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6"/>
              <p:cNvSpPr/>
              <p:nvPr/>
            </p:nvSpPr>
            <p:spPr>
              <a:xfrm>
                <a:off x="4042700" y="3915000"/>
                <a:ext cx="153200" cy="206075"/>
              </a:xfrm>
              <a:custGeom>
                <a:avLst/>
                <a:gdLst/>
                <a:ahLst/>
                <a:cxnLst/>
                <a:rect l="l" t="t" r="r" b="b"/>
                <a:pathLst>
                  <a:path w="6128" h="8243" extrusionOk="0">
                    <a:moveTo>
                      <a:pt x="131" y="1"/>
                    </a:moveTo>
                    <a:cubicBezTo>
                      <a:pt x="79" y="1"/>
                      <a:pt x="27" y="27"/>
                      <a:pt x="27" y="79"/>
                    </a:cubicBezTo>
                    <a:cubicBezTo>
                      <a:pt x="1" y="132"/>
                      <a:pt x="27" y="184"/>
                      <a:pt x="53" y="210"/>
                    </a:cubicBezTo>
                    <a:cubicBezTo>
                      <a:pt x="79" y="236"/>
                      <a:pt x="105" y="236"/>
                      <a:pt x="105" y="236"/>
                    </a:cubicBezTo>
                    <a:cubicBezTo>
                      <a:pt x="1048" y="341"/>
                      <a:pt x="1964" y="681"/>
                      <a:pt x="2802" y="1179"/>
                    </a:cubicBezTo>
                    <a:cubicBezTo>
                      <a:pt x="3090" y="1388"/>
                      <a:pt x="3405" y="1624"/>
                      <a:pt x="3666" y="1860"/>
                    </a:cubicBezTo>
                    <a:cubicBezTo>
                      <a:pt x="4740" y="2829"/>
                      <a:pt x="5421" y="4138"/>
                      <a:pt x="5656" y="5578"/>
                    </a:cubicBezTo>
                    <a:cubicBezTo>
                      <a:pt x="5787" y="6416"/>
                      <a:pt x="5735" y="7280"/>
                      <a:pt x="5525" y="8092"/>
                    </a:cubicBezTo>
                    <a:cubicBezTo>
                      <a:pt x="5525" y="8144"/>
                      <a:pt x="5552" y="8196"/>
                      <a:pt x="5578" y="8223"/>
                    </a:cubicBezTo>
                    <a:cubicBezTo>
                      <a:pt x="5604" y="8236"/>
                      <a:pt x="5624" y="8242"/>
                      <a:pt x="5643" y="8242"/>
                    </a:cubicBezTo>
                    <a:cubicBezTo>
                      <a:pt x="5663" y="8242"/>
                      <a:pt x="5683" y="8236"/>
                      <a:pt x="5709" y="8223"/>
                    </a:cubicBezTo>
                    <a:cubicBezTo>
                      <a:pt x="5735" y="8223"/>
                      <a:pt x="5761" y="8196"/>
                      <a:pt x="5761" y="8144"/>
                    </a:cubicBezTo>
                    <a:cubicBezTo>
                      <a:pt x="6128" y="6651"/>
                      <a:pt x="5971" y="5028"/>
                      <a:pt x="5290" y="3614"/>
                    </a:cubicBezTo>
                    <a:cubicBezTo>
                      <a:pt x="4766" y="2567"/>
                      <a:pt x="3954" y="1650"/>
                      <a:pt x="2907" y="996"/>
                    </a:cubicBezTo>
                    <a:cubicBezTo>
                      <a:pt x="2724" y="865"/>
                      <a:pt x="2540" y="760"/>
                      <a:pt x="2331" y="681"/>
                    </a:cubicBezTo>
                    <a:cubicBezTo>
                      <a:pt x="1650" y="315"/>
                      <a:pt x="891" y="79"/>
                      <a:pt x="13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6"/>
              <p:cNvSpPr/>
              <p:nvPr/>
            </p:nvSpPr>
            <p:spPr>
              <a:xfrm>
                <a:off x="3958900" y="4067025"/>
                <a:ext cx="95600" cy="98075"/>
              </a:xfrm>
              <a:custGeom>
                <a:avLst/>
                <a:gdLst/>
                <a:ahLst/>
                <a:cxnLst/>
                <a:rect l="l" t="t" r="r" b="b"/>
                <a:pathLst>
                  <a:path w="3824" h="3923" extrusionOk="0">
                    <a:moveTo>
                      <a:pt x="3719" y="1"/>
                    </a:moveTo>
                    <a:cubicBezTo>
                      <a:pt x="3699" y="1"/>
                      <a:pt x="3680" y="8"/>
                      <a:pt x="3667" y="21"/>
                    </a:cubicBezTo>
                    <a:cubicBezTo>
                      <a:pt x="3641" y="21"/>
                      <a:pt x="3614" y="47"/>
                      <a:pt x="3588" y="73"/>
                    </a:cubicBezTo>
                    <a:cubicBezTo>
                      <a:pt x="3091" y="1330"/>
                      <a:pt x="2174" y="2430"/>
                      <a:pt x="1048" y="3163"/>
                    </a:cubicBezTo>
                    <a:cubicBezTo>
                      <a:pt x="734" y="3372"/>
                      <a:pt x="394" y="3555"/>
                      <a:pt x="53" y="3713"/>
                    </a:cubicBezTo>
                    <a:cubicBezTo>
                      <a:pt x="27" y="3739"/>
                      <a:pt x="1" y="3765"/>
                      <a:pt x="1" y="3791"/>
                    </a:cubicBezTo>
                    <a:cubicBezTo>
                      <a:pt x="1" y="3844"/>
                      <a:pt x="1" y="3896"/>
                      <a:pt x="53" y="3896"/>
                    </a:cubicBezTo>
                    <a:cubicBezTo>
                      <a:pt x="80" y="3922"/>
                      <a:pt x="132" y="3922"/>
                      <a:pt x="158" y="3922"/>
                    </a:cubicBezTo>
                    <a:cubicBezTo>
                      <a:pt x="1415" y="3346"/>
                      <a:pt x="2541" y="2403"/>
                      <a:pt x="3274" y="1199"/>
                    </a:cubicBezTo>
                    <a:cubicBezTo>
                      <a:pt x="3483" y="885"/>
                      <a:pt x="3667" y="518"/>
                      <a:pt x="3798" y="152"/>
                    </a:cubicBezTo>
                    <a:cubicBezTo>
                      <a:pt x="3824" y="99"/>
                      <a:pt x="3798" y="47"/>
                      <a:pt x="3772" y="21"/>
                    </a:cubicBezTo>
                    <a:cubicBezTo>
                      <a:pt x="3758" y="8"/>
                      <a:pt x="3739" y="1"/>
                      <a:pt x="371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8" name="Google Shape;318;p6"/>
              <p:cNvSpPr/>
              <p:nvPr/>
            </p:nvSpPr>
            <p:spPr>
              <a:xfrm>
                <a:off x="3835200" y="3942000"/>
                <a:ext cx="164325" cy="151075"/>
              </a:xfrm>
              <a:custGeom>
                <a:avLst/>
                <a:gdLst/>
                <a:ahLst/>
                <a:cxnLst/>
                <a:rect l="l" t="t" r="r" b="b"/>
                <a:pathLst>
                  <a:path w="6573" h="6043" extrusionOk="0">
                    <a:moveTo>
                      <a:pt x="6468" y="1"/>
                    </a:moveTo>
                    <a:cubicBezTo>
                      <a:pt x="6448" y="1"/>
                      <a:pt x="6428" y="7"/>
                      <a:pt x="6415" y="20"/>
                    </a:cubicBezTo>
                    <a:cubicBezTo>
                      <a:pt x="6363" y="20"/>
                      <a:pt x="6363" y="47"/>
                      <a:pt x="6337" y="99"/>
                    </a:cubicBezTo>
                    <a:cubicBezTo>
                      <a:pt x="6127" y="1199"/>
                      <a:pt x="5656" y="2246"/>
                      <a:pt x="4975" y="3136"/>
                    </a:cubicBezTo>
                    <a:cubicBezTo>
                      <a:pt x="4242" y="4079"/>
                      <a:pt x="3273" y="4812"/>
                      <a:pt x="2147" y="5283"/>
                    </a:cubicBezTo>
                    <a:cubicBezTo>
                      <a:pt x="1493" y="5571"/>
                      <a:pt x="812" y="5729"/>
                      <a:pt x="105" y="5807"/>
                    </a:cubicBezTo>
                    <a:cubicBezTo>
                      <a:pt x="52" y="5807"/>
                      <a:pt x="26" y="5833"/>
                      <a:pt x="26" y="5886"/>
                    </a:cubicBezTo>
                    <a:cubicBezTo>
                      <a:pt x="0" y="5938"/>
                      <a:pt x="26" y="5990"/>
                      <a:pt x="79" y="6017"/>
                    </a:cubicBezTo>
                    <a:cubicBezTo>
                      <a:pt x="105" y="6043"/>
                      <a:pt x="131" y="6043"/>
                      <a:pt x="157" y="6043"/>
                    </a:cubicBezTo>
                    <a:cubicBezTo>
                      <a:pt x="1440" y="5912"/>
                      <a:pt x="2671" y="5441"/>
                      <a:pt x="3692" y="4681"/>
                    </a:cubicBezTo>
                    <a:cubicBezTo>
                      <a:pt x="4661" y="4000"/>
                      <a:pt x="5446" y="3058"/>
                      <a:pt x="5970" y="2010"/>
                    </a:cubicBezTo>
                    <a:cubicBezTo>
                      <a:pt x="6258" y="1408"/>
                      <a:pt x="6441" y="780"/>
                      <a:pt x="6572" y="151"/>
                    </a:cubicBezTo>
                    <a:cubicBezTo>
                      <a:pt x="6572" y="99"/>
                      <a:pt x="6546" y="47"/>
                      <a:pt x="6520" y="20"/>
                    </a:cubicBezTo>
                    <a:cubicBezTo>
                      <a:pt x="6507" y="7"/>
                      <a:pt x="6487" y="1"/>
                      <a:pt x="646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9" name="Google Shape;319;p6"/>
              <p:cNvSpPr/>
              <p:nvPr/>
            </p:nvSpPr>
            <p:spPr>
              <a:xfrm>
                <a:off x="3765800" y="3885275"/>
                <a:ext cx="214075" cy="58675"/>
              </a:xfrm>
              <a:custGeom>
                <a:avLst/>
                <a:gdLst/>
                <a:ahLst/>
                <a:cxnLst/>
                <a:rect l="l" t="t" r="r" b="b"/>
                <a:pathLst>
                  <a:path w="8563" h="2347" extrusionOk="0">
                    <a:moveTo>
                      <a:pt x="138" y="1"/>
                    </a:moveTo>
                    <a:cubicBezTo>
                      <a:pt x="103" y="1"/>
                      <a:pt x="71" y="19"/>
                      <a:pt x="53" y="38"/>
                    </a:cubicBezTo>
                    <a:cubicBezTo>
                      <a:pt x="1" y="90"/>
                      <a:pt x="1" y="142"/>
                      <a:pt x="53" y="195"/>
                    </a:cubicBezTo>
                    <a:cubicBezTo>
                      <a:pt x="446" y="614"/>
                      <a:pt x="891" y="980"/>
                      <a:pt x="1362" y="1294"/>
                    </a:cubicBezTo>
                    <a:cubicBezTo>
                      <a:pt x="1833" y="1582"/>
                      <a:pt x="2331" y="1818"/>
                      <a:pt x="2855" y="2001"/>
                    </a:cubicBezTo>
                    <a:cubicBezTo>
                      <a:pt x="3550" y="2233"/>
                      <a:pt x="4264" y="2346"/>
                      <a:pt x="4985" y="2346"/>
                    </a:cubicBezTo>
                    <a:cubicBezTo>
                      <a:pt x="5486" y="2346"/>
                      <a:pt x="5990" y="2292"/>
                      <a:pt x="6494" y="2185"/>
                    </a:cubicBezTo>
                    <a:cubicBezTo>
                      <a:pt x="7201" y="2028"/>
                      <a:pt x="7882" y="1766"/>
                      <a:pt x="8510" y="1373"/>
                    </a:cubicBezTo>
                    <a:cubicBezTo>
                      <a:pt x="8537" y="1373"/>
                      <a:pt x="8563" y="1321"/>
                      <a:pt x="8563" y="1294"/>
                    </a:cubicBezTo>
                    <a:cubicBezTo>
                      <a:pt x="8563" y="1242"/>
                      <a:pt x="8537" y="1216"/>
                      <a:pt x="8510" y="1190"/>
                    </a:cubicBezTo>
                    <a:cubicBezTo>
                      <a:pt x="8484" y="1177"/>
                      <a:pt x="8465" y="1170"/>
                      <a:pt x="8445" y="1170"/>
                    </a:cubicBezTo>
                    <a:cubicBezTo>
                      <a:pt x="8425" y="1170"/>
                      <a:pt x="8406" y="1177"/>
                      <a:pt x="8380" y="1190"/>
                    </a:cubicBezTo>
                    <a:cubicBezTo>
                      <a:pt x="7378" y="1776"/>
                      <a:pt x="6240" y="2111"/>
                      <a:pt x="5093" y="2111"/>
                    </a:cubicBezTo>
                    <a:cubicBezTo>
                      <a:pt x="5010" y="2111"/>
                      <a:pt x="4927" y="2110"/>
                      <a:pt x="4845" y="2106"/>
                    </a:cubicBezTo>
                    <a:cubicBezTo>
                      <a:pt x="3719" y="2080"/>
                      <a:pt x="2619" y="1766"/>
                      <a:pt x="1650" y="1190"/>
                    </a:cubicBezTo>
                    <a:cubicBezTo>
                      <a:pt x="1598" y="1163"/>
                      <a:pt x="1545" y="1111"/>
                      <a:pt x="1493" y="1085"/>
                    </a:cubicBezTo>
                    <a:cubicBezTo>
                      <a:pt x="1022" y="797"/>
                      <a:pt x="603" y="430"/>
                      <a:pt x="210" y="38"/>
                    </a:cubicBezTo>
                    <a:lnTo>
                      <a:pt x="184" y="11"/>
                    </a:lnTo>
                    <a:cubicBezTo>
                      <a:pt x="169" y="4"/>
                      <a:pt x="153" y="1"/>
                      <a:pt x="13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0" name="Google Shape;320;p6"/>
              <p:cNvSpPr/>
              <p:nvPr/>
            </p:nvSpPr>
            <p:spPr>
              <a:xfrm>
                <a:off x="3831925" y="3754800"/>
                <a:ext cx="13945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5578" h="5493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6" y="46"/>
                      <a:pt x="0" y="98"/>
                      <a:pt x="26" y="124"/>
                    </a:cubicBezTo>
                    <a:cubicBezTo>
                      <a:pt x="498" y="1931"/>
                      <a:pt x="1702" y="3555"/>
                      <a:pt x="3273" y="4550"/>
                    </a:cubicBezTo>
                    <a:cubicBezTo>
                      <a:pt x="3457" y="4681"/>
                      <a:pt x="3640" y="4785"/>
                      <a:pt x="3849" y="4890"/>
                    </a:cubicBezTo>
                    <a:cubicBezTo>
                      <a:pt x="4347" y="5126"/>
                      <a:pt x="4870" y="5335"/>
                      <a:pt x="5420" y="5492"/>
                    </a:cubicBezTo>
                    <a:cubicBezTo>
                      <a:pt x="5473" y="5492"/>
                      <a:pt x="5525" y="5466"/>
                      <a:pt x="5551" y="5414"/>
                    </a:cubicBezTo>
                    <a:cubicBezTo>
                      <a:pt x="5577" y="5361"/>
                      <a:pt x="5551" y="5309"/>
                      <a:pt x="5525" y="5283"/>
                    </a:cubicBezTo>
                    <a:cubicBezTo>
                      <a:pt x="5499" y="5257"/>
                      <a:pt x="5499" y="5257"/>
                      <a:pt x="5473" y="5257"/>
                    </a:cubicBezTo>
                    <a:cubicBezTo>
                      <a:pt x="4740" y="5073"/>
                      <a:pt x="4033" y="4759"/>
                      <a:pt x="3404" y="4340"/>
                    </a:cubicBezTo>
                    <a:cubicBezTo>
                      <a:pt x="2357" y="3686"/>
                      <a:pt x="1493" y="2769"/>
                      <a:pt x="917" y="1722"/>
                    </a:cubicBezTo>
                    <a:cubicBezTo>
                      <a:pt x="629" y="1198"/>
                      <a:pt x="393" y="648"/>
                      <a:pt x="236" y="72"/>
                    </a:cubicBezTo>
                    <a:cubicBezTo>
                      <a:pt x="236" y="46"/>
                      <a:pt x="210" y="20"/>
                      <a:pt x="183" y="20"/>
                    </a:cubicBezTo>
                    <a:cubicBezTo>
                      <a:pt x="170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1" name="Google Shape;321;p6"/>
              <p:cNvSpPr/>
              <p:nvPr/>
            </p:nvSpPr>
            <p:spPr>
              <a:xfrm>
                <a:off x="3959575" y="3702250"/>
                <a:ext cx="37325" cy="167375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695" extrusionOk="0">
                    <a:moveTo>
                      <a:pt x="969" y="1"/>
                    </a:moveTo>
                    <a:cubicBezTo>
                      <a:pt x="943" y="27"/>
                      <a:pt x="917" y="27"/>
                      <a:pt x="917" y="53"/>
                    </a:cubicBezTo>
                    <a:cubicBezTo>
                      <a:pt x="105" y="1677"/>
                      <a:pt x="0" y="3562"/>
                      <a:pt x="602" y="5290"/>
                    </a:cubicBezTo>
                    <a:cubicBezTo>
                      <a:pt x="786" y="5761"/>
                      <a:pt x="995" y="6233"/>
                      <a:pt x="1283" y="6625"/>
                    </a:cubicBezTo>
                    <a:cubicBezTo>
                      <a:pt x="1283" y="6652"/>
                      <a:pt x="1309" y="6678"/>
                      <a:pt x="1309" y="6678"/>
                    </a:cubicBezTo>
                    <a:cubicBezTo>
                      <a:pt x="1331" y="6689"/>
                      <a:pt x="1353" y="6695"/>
                      <a:pt x="1374" y="6695"/>
                    </a:cubicBezTo>
                    <a:cubicBezTo>
                      <a:pt x="1405" y="6695"/>
                      <a:pt x="1436" y="6682"/>
                      <a:pt x="1466" y="6652"/>
                    </a:cubicBezTo>
                    <a:cubicBezTo>
                      <a:pt x="1493" y="6625"/>
                      <a:pt x="1493" y="6573"/>
                      <a:pt x="1466" y="6521"/>
                    </a:cubicBezTo>
                    <a:cubicBezTo>
                      <a:pt x="524" y="5081"/>
                      <a:pt x="210" y="3274"/>
                      <a:pt x="602" y="1546"/>
                    </a:cubicBezTo>
                    <a:cubicBezTo>
                      <a:pt x="733" y="1074"/>
                      <a:pt x="890" y="603"/>
                      <a:pt x="1100" y="184"/>
                    </a:cubicBezTo>
                    <a:cubicBezTo>
                      <a:pt x="1126" y="106"/>
                      <a:pt x="1100" y="53"/>
                      <a:pt x="1048" y="27"/>
                    </a:cubicBezTo>
                    <a:cubicBezTo>
                      <a:pt x="1021" y="1"/>
                      <a:pt x="995" y="1"/>
                      <a:pt x="96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2" name="Google Shape;322;p6"/>
              <p:cNvSpPr/>
              <p:nvPr/>
            </p:nvSpPr>
            <p:spPr>
              <a:xfrm>
                <a:off x="4021750" y="3720575"/>
                <a:ext cx="146000" cy="145850"/>
              </a:xfrm>
              <a:custGeom>
                <a:avLst/>
                <a:gdLst/>
                <a:ahLst/>
                <a:cxnLst/>
                <a:rect l="l" t="t" r="r" b="b"/>
                <a:pathLst>
                  <a:path w="5840" h="5834" extrusionOk="0">
                    <a:moveTo>
                      <a:pt x="5683" y="1"/>
                    </a:moveTo>
                    <a:cubicBezTo>
                      <a:pt x="3431" y="420"/>
                      <a:pt x="1519" y="1912"/>
                      <a:pt x="551" y="3981"/>
                    </a:cubicBezTo>
                    <a:cubicBezTo>
                      <a:pt x="315" y="4531"/>
                      <a:pt x="132" y="5107"/>
                      <a:pt x="27" y="5683"/>
                    </a:cubicBezTo>
                    <a:cubicBezTo>
                      <a:pt x="1" y="5735"/>
                      <a:pt x="27" y="5788"/>
                      <a:pt x="79" y="5814"/>
                    </a:cubicBezTo>
                    <a:cubicBezTo>
                      <a:pt x="92" y="5827"/>
                      <a:pt x="105" y="5833"/>
                      <a:pt x="122" y="5833"/>
                    </a:cubicBezTo>
                    <a:cubicBezTo>
                      <a:pt x="138" y="5833"/>
                      <a:pt x="158" y="5827"/>
                      <a:pt x="184" y="5814"/>
                    </a:cubicBezTo>
                    <a:cubicBezTo>
                      <a:pt x="210" y="5814"/>
                      <a:pt x="236" y="5788"/>
                      <a:pt x="236" y="5735"/>
                    </a:cubicBezTo>
                    <a:cubicBezTo>
                      <a:pt x="629" y="3614"/>
                      <a:pt x="2017" y="1781"/>
                      <a:pt x="3928" y="839"/>
                    </a:cubicBezTo>
                    <a:cubicBezTo>
                      <a:pt x="4504" y="551"/>
                      <a:pt x="5107" y="368"/>
                      <a:pt x="5735" y="237"/>
                    </a:cubicBezTo>
                    <a:cubicBezTo>
                      <a:pt x="5787" y="237"/>
                      <a:pt x="5814" y="210"/>
                      <a:pt x="5814" y="158"/>
                    </a:cubicBezTo>
                    <a:cubicBezTo>
                      <a:pt x="5840" y="106"/>
                      <a:pt x="5814" y="53"/>
                      <a:pt x="5761" y="27"/>
                    </a:cubicBezTo>
                    <a:cubicBezTo>
                      <a:pt x="5735" y="1"/>
                      <a:pt x="5709" y="1"/>
                      <a:pt x="568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3" name="Google Shape;323;p6"/>
              <p:cNvSpPr/>
              <p:nvPr/>
            </p:nvSpPr>
            <p:spPr>
              <a:xfrm>
                <a:off x="4043350" y="3864575"/>
                <a:ext cx="224550" cy="83025"/>
              </a:xfrm>
              <a:custGeom>
                <a:avLst/>
                <a:gdLst/>
                <a:ahLst/>
                <a:cxnLst/>
                <a:rect l="l" t="t" r="r" b="b"/>
                <a:pathLst>
                  <a:path w="8982" h="3321" extrusionOk="0">
                    <a:moveTo>
                      <a:pt x="3303" y="1"/>
                    </a:moveTo>
                    <a:cubicBezTo>
                      <a:pt x="2961" y="1"/>
                      <a:pt x="2618" y="27"/>
                      <a:pt x="2279" y="80"/>
                    </a:cubicBezTo>
                    <a:cubicBezTo>
                      <a:pt x="1493" y="211"/>
                      <a:pt x="734" y="473"/>
                      <a:pt x="53" y="866"/>
                    </a:cubicBezTo>
                    <a:cubicBezTo>
                      <a:pt x="27" y="892"/>
                      <a:pt x="1" y="918"/>
                      <a:pt x="1" y="970"/>
                    </a:cubicBezTo>
                    <a:cubicBezTo>
                      <a:pt x="1" y="1023"/>
                      <a:pt x="27" y="1049"/>
                      <a:pt x="53" y="1075"/>
                    </a:cubicBezTo>
                    <a:cubicBezTo>
                      <a:pt x="79" y="1088"/>
                      <a:pt x="99" y="1095"/>
                      <a:pt x="119" y="1095"/>
                    </a:cubicBezTo>
                    <a:cubicBezTo>
                      <a:pt x="138" y="1095"/>
                      <a:pt x="158" y="1088"/>
                      <a:pt x="184" y="1075"/>
                    </a:cubicBezTo>
                    <a:cubicBezTo>
                      <a:pt x="1154" y="524"/>
                      <a:pt x="2292" y="232"/>
                      <a:pt x="3424" y="232"/>
                    </a:cubicBezTo>
                    <a:cubicBezTo>
                      <a:pt x="3637" y="232"/>
                      <a:pt x="3849" y="243"/>
                      <a:pt x="4059" y="263"/>
                    </a:cubicBezTo>
                    <a:cubicBezTo>
                      <a:pt x="5002" y="368"/>
                      <a:pt x="5918" y="682"/>
                      <a:pt x="6730" y="1206"/>
                    </a:cubicBezTo>
                    <a:cubicBezTo>
                      <a:pt x="6966" y="1363"/>
                      <a:pt x="7201" y="1546"/>
                      <a:pt x="7437" y="1730"/>
                    </a:cubicBezTo>
                    <a:cubicBezTo>
                      <a:pt x="7961" y="2175"/>
                      <a:pt x="8406" y="2698"/>
                      <a:pt x="8746" y="3275"/>
                    </a:cubicBezTo>
                    <a:cubicBezTo>
                      <a:pt x="8746" y="3275"/>
                      <a:pt x="8772" y="3301"/>
                      <a:pt x="8772" y="3301"/>
                    </a:cubicBezTo>
                    <a:cubicBezTo>
                      <a:pt x="8799" y="3314"/>
                      <a:pt x="8825" y="3320"/>
                      <a:pt x="8851" y="3320"/>
                    </a:cubicBezTo>
                    <a:cubicBezTo>
                      <a:pt x="8877" y="3320"/>
                      <a:pt x="8903" y="3314"/>
                      <a:pt x="8930" y="3301"/>
                    </a:cubicBezTo>
                    <a:cubicBezTo>
                      <a:pt x="8956" y="3248"/>
                      <a:pt x="8982" y="3196"/>
                      <a:pt x="8956" y="3144"/>
                    </a:cubicBezTo>
                    <a:cubicBezTo>
                      <a:pt x="8432" y="2306"/>
                      <a:pt x="7699" y="1546"/>
                      <a:pt x="6835" y="1023"/>
                    </a:cubicBezTo>
                    <a:cubicBezTo>
                      <a:pt x="6625" y="892"/>
                      <a:pt x="6416" y="761"/>
                      <a:pt x="6206" y="656"/>
                    </a:cubicBezTo>
                    <a:cubicBezTo>
                      <a:pt x="5308" y="226"/>
                      <a:pt x="4307" y="1"/>
                      <a:pt x="33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4" name="Google Shape;324;p6"/>
              <p:cNvSpPr/>
              <p:nvPr/>
            </p:nvSpPr>
            <p:spPr>
              <a:xfrm>
                <a:off x="3762525" y="4025800"/>
                <a:ext cx="60900" cy="118400"/>
              </a:xfrm>
              <a:custGeom>
                <a:avLst/>
                <a:gdLst/>
                <a:ahLst/>
                <a:cxnLst/>
                <a:rect l="l" t="t" r="r" b="b"/>
                <a:pathLst>
                  <a:path w="2436" h="4736" extrusionOk="0">
                    <a:moveTo>
                      <a:pt x="128" y="0"/>
                    </a:moveTo>
                    <a:cubicBezTo>
                      <a:pt x="105" y="0"/>
                      <a:pt x="79" y="7"/>
                      <a:pt x="53" y="20"/>
                    </a:cubicBezTo>
                    <a:cubicBezTo>
                      <a:pt x="27" y="46"/>
                      <a:pt x="1" y="99"/>
                      <a:pt x="1" y="151"/>
                    </a:cubicBezTo>
                    <a:cubicBezTo>
                      <a:pt x="158" y="1853"/>
                      <a:pt x="996" y="3503"/>
                      <a:pt x="2226" y="4707"/>
                    </a:cubicBezTo>
                    <a:lnTo>
                      <a:pt x="2252" y="4707"/>
                    </a:lnTo>
                    <a:cubicBezTo>
                      <a:pt x="2272" y="4727"/>
                      <a:pt x="2293" y="4736"/>
                      <a:pt x="2313" y="4736"/>
                    </a:cubicBezTo>
                    <a:cubicBezTo>
                      <a:pt x="2345" y="4736"/>
                      <a:pt x="2377" y="4713"/>
                      <a:pt x="2410" y="4681"/>
                    </a:cubicBezTo>
                    <a:cubicBezTo>
                      <a:pt x="2436" y="4655"/>
                      <a:pt x="2436" y="4602"/>
                      <a:pt x="2383" y="4550"/>
                    </a:cubicBezTo>
                    <a:cubicBezTo>
                      <a:pt x="1153" y="3372"/>
                      <a:pt x="393" y="1801"/>
                      <a:pt x="236" y="99"/>
                    </a:cubicBezTo>
                    <a:cubicBezTo>
                      <a:pt x="210" y="46"/>
                      <a:pt x="210" y="20"/>
                      <a:pt x="184" y="20"/>
                    </a:cubicBezTo>
                    <a:cubicBezTo>
                      <a:pt x="171" y="7"/>
                      <a:pt x="151" y="0"/>
                      <a:pt x="12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5" name="Google Shape;325;p6"/>
              <p:cNvSpPr/>
              <p:nvPr/>
            </p:nvSpPr>
            <p:spPr>
              <a:xfrm>
                <a:off x="3769725" y="4095900"/>
                <a:ext cx="39300" cy="51125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2045" extrusionOk="0">
                    <a:moveTo>
                      <a:pt x="121" y="1"/>
                    </a:moveTo>
                    <a:cubicBezTo>
                      <a:pt x="93" y="1"/>
                      <a:pt x="68" y="13"/>
                      <a:pt x="53" y="44"/>
                    </a:cubicBezTo>
                    <a:cubicBezTo>
                      <a:pt x="1" y="70"/>
                      <a:pt x="1" y="122"/>
                      <a:pt x="27" y="175"/>
                    </a:cubicBezTo>
                    <a:cubicBezTo>
                      <a:pt x="341" y="882"/>
                      <a:pt x="786" y="1484"/>
                      <a:pt x="1362" y="2008"/>
                    </a:cubicBezTo>
                    <a:lnTo>
                      <a:pt x="1362" y="2034"/>
                    </a:lnTo>
                    <a:cubicBezTo>
                      <a:pt x="1383" y="2041"/>
                      <a:pt x="1402" y="2044"/>
                      <a:pt x="1420" y="2044"/>
                    </a:cubicBezTo>
                    <a:cubicBezTo>
                      <a:pt x="1469" y="2044"/>
                      <a:pt x="1507" y="2020"/>
                      <a:pt x="1546" y="1982"/>
                    </a:cubicBezTo>
                    <a:cubicBezTo>
                      <a:pt x="1572" y="1955"/>
                      <a:pt x="1572" y="1877"/>
                      <a:pt x="1519" y="1851"/>
                    </a:cubicBezTo>
                    <a:cubicBezTo>
                      <a:pt x="969" y="1327"/>
                      <a:pt x="551" y="751"/>
                      <a:pt x="210" y="70"/>
                    </a:cubicBezTo>
                    <a:cubicBezTo>
                      <a:pt x="210" y="44"/>
                      <a:pt x="184" y="18"/>
                      <a:pt x="184" y="18"/>
                    </a:cubicBezTo>
                    <a:cubicBezTo>
                      <a:pt x="162" y="7"/>
                      <a:pt x="141" y="1"/>
                      <a:pt x="1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6" name="Google Shape;326;p6"/>
              <p:cNvSpPr/>
              <p:nvPr/>
            </p:nvSpPr>
            <p:spPr>
              <a:xfrm>
                <a:off x="4146125" y="4121425"/>
                <a:ext cx="7727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3091" h="1982" extrusionOk="0">
                    <a:moveTo>
                      <a:pt x="2994" y="1"/>
                    </a:moveTo>
                    <a:cubicBezTo>
                      <a:pt x="2968" y="1"/>
                      <a:pt x="2938" y="13"/>
                      <a:pt x="2907" y="44"/>
                    </a:cubicBezTo>
                    <a:cubicBezTo>
                      <a:pt x="2122" y="830"/>
                      <a:pt x="1127" y="1432"/>
                      <a:pt x="79" y="1772"/>
                    </a:cubicBezTo>
                    <a:cubicBezTo>
                      <a:pt x="27" y="1772"/>
                      <a:pt x="1" y="1825"/>
                      <a:pt x="1" y="1851"/>
                    </a:cubicBezTo>
                    <a:cubicBezTo>
                      <a:pt x="1" y="1903"/>
                      <a:pt x="1" y="1956"/>
                      <a:pt x="53" y="1982"/>
                    </a:cubicBezTo>
                    <a:lnTo>
                      <a:pt x="132" y="1982"/>
                    </a:lnTo>
                    <a:cubicBezTo>
                      <a:pt x="1231" y="1641"/>
                      <a:pt x="2253" y="1013"/>
                      <a:pt x="3064" y="201"/>
                    </a:cubicBezTo>
                    <a:cubicBezTo>
                      <a:pt x="3090" y="175"/>
                      <a:pt x="3090" y="123"/>
                      <a:pt x="3090" y="123"/>
                    </a:cubicBezTo>
                    <a:cubicBezTo>
                      <a:pt x="3090" y="70"/>
                      <a:pt x="3064" y="44"/>
                      <a:pt x="3038" y="18"/>
                    </a:cubicBezTo>
                    <a:cubicBezTo>
                      <a:pt x="3027" y="7"/>
                      <a:pt x="3012" y="1"/>
                      <a:pt x="299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7" name="Google Shape;327;p6"/>
              <p:cNvSpPr/>
              <p:nvPr/>
            </p:nvSpPr>
            <p:spPr>
              <a:xfrm>
                <a:off x="4166425" y="4154750"/>
                <a:ext cx="47150" cy="25675"/>
              </a:xfrm>
              <a:custGeom>
                <a:avLst/>
                <a:gdLst/>
                <a:ahLst/>
                <a:cxnLst/>
                <a:rect l="l" t="t" r="r" b="b"/>
                <a:pathLst>
                  <a:path w="1886" h="1027" extrusionOk="0">
                    <a:moveTo>
                      <a:pt x="1755" y="1"/>
                    </a:moveTo>
                    <a:cubicBezTo>
                      <a:pt x="1729" y="1"/>
                      <a:pt x="1702" y="7"/>
                      <a:pt x="1676" y="20"/>
                    </a:cubicBezTo>
                    <a:cubicBezTo>
                      <a:pt x="1205" y="387"/>
                      <a:pt x="681" y="649"/>
                      <a:pt x="79" y="806"/>
                    </a:cubicBezTo>
                    <a:cubicBezTo>
                      <a:pt x="53" y="806"/>
                      <a:pt x="0" y="832"/>
                      <a:pt x="0" y="884"/>
                    </a:cubicBezTo>
                    <a:cubicBezTo>
                      <a:pt x="0" y="937"/>
                      <a:pt x="27" y="989"/>
                      <a:pt x="53" y="1015"/>
                    </a:cubicBezTo>
                    <a:cubicBezTo>
                      <a:pt x="70" y="1015"/>
                      <a:pt x="88" y="1027"/>
                      <a:pt x="105" y="1027"/>
                    </a:cubicBezTo>
                    <a:cubicBezTo>
                      <a:pt x="114" y="1027"/>
                      <a:pt x="123" y="1024"/>
                      <a:pt x="131" y="1015"/>
                    </a:cubicBezTo>
                    <a:cubicBezTo>
                      <a:pt x="760" y="858"/>
                      <a:pt x="1336" y="570"/>
                      <a:pt x="1833" y="177"/>
                    </a:cubicBezTo>
                    <a:cubicBezTo>
                      <a:pt x="1886" y="151"/>
                      <a:pt x="1886" y="125"/>
                      <a:pt x="1886" y="99"/>
                    </a:cubicBezTo>
                    <a:cubicBezTo>
                      <a:pt x="1886" y="73"/>
                      <a:pt x="1859" y="20"/>
                      <a:pt x="1833" y="20"/>
                    </a:cubicBezTo>
                    <a:cubicBezTo>
                      <a:pt x="1807" y="7"/>
                      <a:pt x="1781" y="1"/>
                      <a:pt x="17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8" name="Google Shape;328;p6"/>
              <p:cNvSpPr/>
              <p:nvPr/>
            </p:nvSpPr>
            <p:spPr>
              <a:xfrm>
                <a:off x="3973325" y="3607750"/>
                <a:ext cx="74650" cy="13350"/>
              </a:xfrm>
              <a:custGeom>
                <a:avLst/>
                <a:gdLst/>
                <a:ahLst/>
                <a:cxnLst/>
                <a:rect l="l" t="t" r="r" b="b"/>
                <a:pathLst>
                  <a:path w="2986" h="534" extrusionOk="0">
                    <a:moveTo>
                      <a:pt x="1477" y="0"/>
                    </a:moveTo>
                    <a:cubicBezTo>
                      <a:pt x="1004" y="0"/>
                      <a:pt x="529" y="92"/>
                      <a:pt x="79" y="272"/>
                    </a:cubicBezTo>
                    <a:cubicBezTo>
                      <a:pt x="26" y="272"/>
                      <a:pt x="26" y="298"/>
                      <a:pt x="0" y="351"/>
                    </a:cubicBezTo>
                    <a:cubicBezTo>
                      <a:pt x="0" y="377"/>
                      <a:pt x="26" y="429"/>
                      <a:pt x="79" y="455"/>
                    </a:cubicBezTo>
                    <a:cubicBezTo>
                      <a:pt x="79" y="455"/>
                      <a:pt x="102" y="467"/>
                      <a:pt x="133" y="467"/>
                    </a:cubicBezTo>
                    <a:cubicBezTo>
                      <a:pt x="148" y="467"/>
                      <a:pt x="166" y="464"/>
                      <a:pt x="183" y="455"/>
                    </a:cubicBezTo>
                    <a:cubicBezTo>
                      <a:pt x="572" y="297"/>
                      <a:pt x="990" y="218"/>
                      <a:pt x="1409" y="218"/>
                    </a:cubicBezTo>
                    <a:cubicBezTo>
                      <a:pt x="1893" y="218"/>
                      <a:pt x="2379" y="324"/>
                      <a:pt x="2828" y="534"/>
                    </a:cubicBezTo>
                    <a:cubicBezTo>
                      <a:pt x="2880" y="534"/>
                      <a:pt x="2933" y="534"/>
                      <a:pt x="2959" y="482"/>
                    </a:cubicBezTo>
                    <a:cubicBezTo>
                      <a:pt x="2985" y="429"/>
                      <a:pt x="2985" y="351"/>
                      <a:pt x="2906" y="298"/>
                    </a:cubicBezTo>
                    <a:cubicBezTo>
                      <a:pt x="2454" y="99"/>
                      <a:pt x="1967" y="0"/>
                      <a:pt x="147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29" name="Google Shape;329;p6"/>
              <p:cNvSpPr/>
              <p:nvPr/>
            </p:nvSpPr>
            <p:spPr>
              <a:xfrm>
                <a:off x="4011925" y="3597525"/>
                <a:ext cx="44550" cy="14675"/>
              </a:xfrm>
              <a:custGeom>
                <a:avLst/>
                <a:gdLst/>
                <a:ahLst/>
                <a:cxnLst/>
                <a:rect l="l" t="t" r="r" b="b"/>
                <a:pathLst>
                  <a:path w="1782" h="587" extrusionOk="0">
                    <a:moveTo>
                      <a:pt x="132" y="0"/>
                    </a:moveTo>
                    <a:cubicBezTo>
                      <a:pt x="79" y="0"/>
                      <a:pt x="27" y="26"/>
                      <a:pt x="27" y="79"/>
                    </a:cubicBezTo>
                    <a:cubicBezTo>
                      <a:pt x="1" y="131"/>
                      <a:pt x="27" y="184"/>
                      <a:pt x="53" y="210"/>
                    </a:cubicBezTo>
                    <a:lnTo>
                      <a:pt x="106" y="210"/>
                    </a:lnTo>
                    <a:cubicBezTo>
                      <a:pt x="629" y="236"/>
                      <a:pt x="1127" y="341"/>
                      <a:pt x="1598" y="576"/>
                    </a:cubicBezTo>
                    <a:cubicBezTo>
                      <a:pt x="1612" y="583"/>
                      <a:pt x="1628" y="587"/>
                      <a:pt x="1644" y="587"/>
                    </a:cubicBezTo>
                    <a:cubicBezTo>
                      <a:pt x="1689" y="587"/>
                      <a:pt x="1736" y="562"/>
                      <a:pt x="1755" y="524"/>
                    </a:cubicBezTo>
                    <a:cubicBezTo>
                      <a:pt x="1781" y="472"/>
                      <a:pt x="1781" y="419"/>
                      <a:pt x="1703" y="367"/>
                    </a:cubicBezTo>
                    <a:cubicBezTo>
                      <a:pt x="1205" y="131"/>
                      <a:pt x="682" y="0"/>
                      <a:pt x="13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330" name="Google Shape;330;p6"/>
            <p:cNvSpPr/>
            <p:nvPr/>
          </p:nvSpPr>
          <p:spPr>
            <a:xfrm flipH="1">
              <a:off x="7756813" y="4667775"/>
              <a:ext cx="2241425" cy="531700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31" name="Google Shape;331;p6"/>
          <p:cNvSpPr/>
          <p:nvPr/>
        </p:nvSpPr>
        <p:spPr>
          <a:xfrm>
            <a:off x="-346932" y="419401"/>
            <a:ext cx="1207166" cy="599867"/>
          </a:xfrm>
          <a:custGeom>
            <a:avLst/>
            <a:gdLst/>
            <a:ahLst/>
            <a:cxnLst/>
            <a:rect l="l" t="t" r="r" b="b"/>
            <a:pathLst>
              <a:path w="36215" h="17996" extrusionOk="0">
                <a:moveTo>
                  <a:pt x="20343" y="1"/>
                </a:moveTo>
                <a:cubicBezTo>
                  <a:pt x="15140" y="1"/>
                  <a:pt x="15320" y="7544"/>
                  <a:pt x="15320" y="7544"/>
                </a:cubicBezTo>
                <a:cubicBezTo>
                  <a:pt x="15320" y="7544"/>
                  <a:pt x="11904" y="86"/>
                  <a:pt x="8144" y="86"/>
                </a:cubicBezTo>
                <a:cubicBezTo>
                  <a:pt x="7625" y="86"/>
                  <a:pt x="7099" y="229"/>
                  <a:pt x="6574" y="553"/>
                </a:cubicBezTo>
                <a:cubicBezTo>
                  <a:pt x="2227" y="3250"/>
                  <a:pt x="5501" y="8408"/>
                  <a:pt x="5501" y="8408"/>
                </a:cubicBezTo>
                <a:cubicBezTo>
                  <a:pt x="5286" y="8210"/>
                  <a:pt x="4914" y="8107"/>
                  <a:pt x="4481" y="8107"/>
                </a:cubicBezTo>
                <a:cubicBezTo>
                  <a:pt x="2740" y="8107"/>
                  <a:pt x="1" y="9757"/>
                  <a:pt x="2411" y="13488"/>
                </a:cubicBezTo>
                <a:cubicBezTo>
                  <a:pt x="4427" y="16630"/>
                  <a:pt x="10954" y="17996"/>
                  <a:pt x="16913" y="17996"/>
                </a:cubicBezTo>
                <a:cubicBezTo>
                  <a:pt x="19545" y="17996"/>
                  <a:pt x="22066" y="17730"/>
                  <a:pt x="24039" y="17232"/>
                </a:cubicBezTo>
                <a:cubicBezTo>
                  <a:pt x="30926" y="15504"/>
                  <a:pt x="36215" y="8565"/>
                  <a:pt x="31711" y="5030"/>
                </a:cubicBezTo>
                <a:cubicBezTo>
                  <a:pt x="30721" y="4251"/>
                  <a:pt x="29768" y="3956"/>
                  <a:pt x="28893" y="3956"/>
                </a:cubicBezTo>
                <a:cubicBezTo>
                  <a:pt x="26183" y="3956"/>
                  <a:pt x="24222" y="6785"/>
                  <a:pt x="24222" y="6785"/>
                </a:cubicBezTo>
                <a:cubicBezTo>
                  <a:pt x="24222" y="6785"/>
                  <a:pt x="25898" y="160"/>
                  <a:pt x="20504" y="3"/>
                </a:cubicBezTo>
                <a:cubicBezTo>
                  <a:pt x="20450" y="1"/>
                  <a:pt x="20396" y="1"/>
                  <a:pt x="2034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32" name="Google Shape;332;p6"/>
          <p:cNvGrpSpPr/>
          <p:nvPr/>
        </p:nvGrpSpPr>
        <p:grpSpPr>
          <a:xfrm>
            <a:off x="212918" y="1465169"/>
            <a:ext cx="573200" cy="2993033"/>
            <a:chOff x="159688" y="1098875"/>
            <a:chExt cx="429900" cy="2244775"/>
          </a:xfrm>
        </p:grpSpPr>
        <p:sp>
          <p:nvSpPr>
            <p:cNvPr id="333" name="Google Shape;333;p6"/>
            <p:cNvSpPr/>
            <p:nvPr/>
          </p:nvSpPr>
          <p:spPr>
            <a:xfrm>
              <a:off x="364894" y="2191150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4" name="Google Shape;334;p6"/>
            <p:cNvSpPr/>
            <p:nvPr/>
          </p:nvSpPr>
          <p:spPr>
            <a:xfrm>
              <a:off x="268575" y="32317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5" name="Google Shape;335;p6"/>
            <p:cNvSpPr/>
            <p:nvPr/>
          </p:nvSpPr>
          <p:spPr>
            <a:xfrm>
              <a:off x="199081" y="270847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28" y="1"/>
                  </a:moveTo>
                  <a:cubicBezTo>
                    <a:pt x="760" y="1"/>
                    <a:pt x="0" y="760"/>
                    <a:pt x="0" y="1703"/>
                  </a:cubicBezTo>
                  <a:cubicBezTo>
                    <a:pt x="0" y="2672"/>
                    <a:pt x="760" y="3431"/>
                    <a:pt x="1728" y="3431"/>
                  </a:cubicBezTo>
                  <a:cubicBezTo>
                    <a:pt x="2671" y="3431"/>
                    <a:pt x="3430" y="2672"/>
                    <a:pt x="3430" y="1703"/>
                  </a:cubicBezTo>
                  <a:cubicBezTo>
                    <a:pt x="3430" y="760"/>
                    <a:pt x="2671" y="1"/>
                    <a:pt x="17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6" name="Google Shape;336;p6"/>
            <p:cNvSpPr/>
            <p:nvPr/>
          </p:nvSpPr>
          <p:spPr>
            <a:xfrm>
              <a:off x="159688" y="1698050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7" name="Google Shape;337;p6"/>
            <p:cNvSpPr/>
            <p:nvPr/>
          </p:nvSpPr>
          <p:spPr>
            <a:xfrm>
              <a:off x="428513" y="1098875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38" name="Google Shape;338;p6"/>
          <p:cNvGrpSpPr/>
          <p:nvPr/>
        </p:nvGrpSpPr>
        <p:grpSpPr>
          <a:xfrm>
            <a:off x="11457684" y="534201"/>
            <a:ext cx="521400" cy="4027667"/>
            <a:chOff x="8593263" y="400650"/>
            <a:chExt cx="391050" cy="3020750"/>
          </a:xfrm>
        </p:grpSpPr>
        <p:sp>
          <p:nvSpPr>
            <p:cNvPr id="339" name="Google Shape;339;p6"/>
            <p:cNvSpPr/>
            <p:nvPr/>
          </p:nvSpPr>
          <p:spPr>
            <a:xfrm>
              <a:off x="8593263" y="985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0" name="Google Shape;340;p6"/>
            <p:cNvSpPr/>
            <p:nvPr/>
          </p:nvSpPr>
          <p:spPr>
            <a:xfrm>
              <a:off x="8630153" y="2107450"/>
              <a:ext cx="111300" cy="111950"/>
            </a:xfrm>
            <a:custGeom>
              <a:avLst/>
              <a:gdLst/>
              <a:ahLst/>
              <a:cxnLst/>
              <a:rect l="l" t="t" r="r" b="b"/>
              <a:pathLst>
                <a:path w="4452" h="4478" extrusionOk="0">
                  <a:moveTo>
                    <a:pt x="2226" y="0"/>
                  </a:moveTo>
                  <a:cubicBezTo>
                    <a:pt x="995" y="0"/>
                    <a:pt x="0" y="1021"/>
                    <a:pt x="0" y="2252"/>
                  </a:cubicBezTo>
                  <a:cubicBezTo>
                    <a:pt x="0" y="3483"/>
                    <a:pt x="995" y="4478"/>
                    <a:pt x="2226" y="4478"/>
                  </a:cubicBezTo>
                  <a:cubicBezTo>
                    <a:pt x="3456" y="4478"/>
                    <a:pt x="4451" y="3483"/>
                    <a:pt x="4451" y="2252"/>
                  </a:cubicBezTo>
                  <a:cubicBezTo>
                    <a:pt x="4451" y="1021"/>
                    <a:pt x="3456" y="0"/>
                    <a:pt x="22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1" name="Google Shape;341;p6"/>
            <p:cNvSpPr/>
            <p:nvPr/>
          </p:nvSpPr>
          <p:spPr>
            <a:xfrm>
              <a:off x="8703898" y="1530225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2" name="Google Shape;342;p6"/>
            <p:cNvSpPr/>
            <p:nvPr/>
          </p:nvSpPr>
          <p:spPr>
            <a:xfrm>
              <a:off x="8608758" y="33624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3" name="Google Shape;343;p6"/>
            <p:cNvSpPr/>
            <p:nvPr/>
          </p:nvSpPr>
          <p:spPr>
            <a:xfrm>
              <a:off x="8752118" y="27108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4" name="Google Shape;344;p6"/>
            <p:cNvSpPr/>
            <p:nvPr/>
          </p:nvSpPr>
          <p:spPr>
            <a:xfrm>
              <a:off x="8890688" y="4006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635970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Title only 1">
    <p:spTree>
      <p:nvGrpSpPr>
        <p:cNvPr id="1" name="Shape 1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" name="Google Shape;1715;p29"/>
          <p:cNvSpPr/>
          <p:nvPr/>
        </p:nvSpPr>
        <p:spPr>
          <a:xfrm flipH="1">
            <a:off x="11519767" y="-292749"/>
            <a:ext cx="1206633" cy="599033"/>
          </a:xfrm>
          <a:custGeom>
            <a:avLst/>
            <a:gdLst/>
            <a:ahLst/>
            <a:cxnLst/>
            <a:rect l="l" t="t" r="r" b="b"/>
            <a:pathLst>
              <a:path w="36199" h="17971" extrusionOk="0">
                <a:moveTo>
                  <a:pt x="20352" y="1"/>
                </a:moveTo>
                <a:cubicBezTo>
                  <a:pt x="15124" y="1"/>
                  <a:pt x="15329" y="7544"/>
                  <a:pt x="15329" y="7544"/>
                </a:cubicBezTo>
                <a:cubicBezTo>
                  <a:pt x="15329" y="7544"/>
                  <a:pt x="11899" y="79"/>
                  <a:pt x="8139" y="79"/>
                </a:cubicBezTo>
                <a:cubicBezTo>
                  <a:pt x="7615" y="79"/>
                  <a:pt x="7086" y="223"/>
                  <a:pt x="6558" y="553"/>
                </a:cubicBezTo>
                <a:cubicBezTo>
                  <a:pt x="2211" y="3224"/>
                  <a:pt x="5484" y="8382"/>
                  <a:pt x="5484" y="8382"/>
                </a:cubicBezTo>
                <a:cubicBezTo>
                  <a:pt x="5272" y="8185"/>
                  <a:pt x="4905" y="8084"/>
                  <a:pt x="4477" y="8084"/>
                </a:cubicBezTo>
                <a:cubicBezTo>
                  <a:pt x="2743" y="8084"/>
                  <a:pt x="0" y="9750"/>
                  <a:pt x="2394" y="13488"/>
                </a:cubicBezTo>
                <a:cubicBezTo>
                  <a:pt x="4427" y="16610"/>
                  <a:pt x="10940" y="17971"/>
                  <a:pt x="16891" y="17971"/>
                </a:cubicBezTo>
                <a:cubicBezTo>
                  <a:pt x="19524" y="17971"/>
                  <a:pt x="22047" y="17704"/>
                  <a:pt x="24023" y="17206"/>
                </a:cubicBezTo>
                <a:cubicBezTo>
                  <a:pt x="30909" y="15478"/>
                  <a:pt x="36198" y="8539"/>
                  <a:pt x="31721" y="5030"/>
                </a:cubicBezTo>
                <a:cubicBezTo>
                  <a:pt x="30724" y="4251"/>
                  <a:pt x="29767" y="3956"/>
                  <a:pt x="28888" y="3956"/>
                </a:cubicBezTo>
                <a:cubicBezTo>
                  <a:pt x="26166" y="3956"/>
                  <a:pt x="24206" y="6785"/>
                  <a:pt x="24206" y="6785"/>
                </a:cubicBezTo>
                <a:cubicBezTo>
                  <a:pt x="24206" y="6785"/>
                  <a:pt x="25882" y="160"/>
                  <a:pt x="20514" y="3"/>
                </a:cubicBezTo>
                <a:cubicBezTo>
                  <a:pt x="20460" y="2"/>
                  <a:pt x="20406" y="1"/>
                  <a:pt x="203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16" name="Google Shape;1716;p29"/>
          <p:cNvSpPr/>
          <p:nvPr/>
        </p:nvSpPr>
        <p:spPr>
          <a:xfrm>
            <a:off x="-534399" y="719334"/>
            <a:ext cx="931000" cy="605467"/>
          </a:xfrm>
          <a:custGeom>
            <a:avLst/>
            <a:gdLst/>
            <a:ahLst/>
            <a:cxnLst/>
            <a:rect l="l" t="t" r="r" b="b"/>
            <a:pathLst>
              <a:path w="27930" h="18164" extrusionOk="0">
                <a:moveTo>
                  <a:pt x="15898" y="0"/>
                </a:moveTo>
                <a:cubicBezTo>
                  <a:pt x="11757" y="0"/>
                  <a:pt x="12088" y="6629"/>
                  <a:pt x="12088" y="6629"/>
                </a:cubicBezTo>
                <a:cubicBezTo>
                  <a:pt x="12088" y="6629"/>
                  <a:pt x="11441" y="2524"/>
                  <a:pt x="8832" y="2524"/>
                </a:cubicBezTo>
                <a:cubicBezTo>
                  <a:pt x="8472" y="2524"/>
                  <a:pt x="8075" y="2602"/>
                  <a:pt x="7637" y="2779"/>
                </a:cubicBezTo>
                <a:cubicBezTo>
                  <a:pt x="4023" y="4220"/>
                  <a:pt x="6930" y="9378"/>
                  <a:pt x="6930" y="9378"/>
                </a:cubicBezTo>
                <a:cubicBezTo>
                  <a:pt x="6233" y="8699"/>
                  <a:pt x="5173" y="8329"/>
                  <a:pt x="4091" y="8329"/>
                </a:cubicBezTo>
                <a:cubicBezTo>
                  <a:pt x="2083" y="8329"/>
                  <a:pt x="0" y="9603"/>
                  <a:pt x="17" y="12546"/>
                </a:cubicBezTo>
                <a:cubicBezTo>
                  <a:pt x="17" y="17731"/>
                  <a:pt x="10255" y="17966"/>
                  <a:pt x="10255" y="17966"/>
                </a:cubicBezTo>
                <a:cubicBezTo>
                  <a:pt x="11475" y="18099"/>
                  <a:pt x="12767" y="18163"/>
                  <a:pt x="14073" y="18163"/>
                </a:cubicBezTo>
                <a:cubicBezTo>
                  <a:pt x="20786" y="18163"/>
                  <a:pt x="27908" y="16453"/>
                  <a:pt x="27930" y="13384"/>
                </a:cubicBezTo>
                <a:cubicBezTo>
                  <a:pt x="27930" y="10786"/>
                  <a:pt x="25557" y="10543"/>
                  <a:pt x="24671" y="10543"/>
                </a:cubicBezTo>
                <a:cubicBezTo>
                  <a:pt x="24467" y="10543"/>
                  <a:pt x="24342" y="10556"/>
                  <a:pt x="24342" y="10556"/>
                </a:cubicBezTo>
                <a:cubicBezTo>
                  <a:pt x="24342" y="10556"/>
                  <a:pt x="26516" y="6550"/>
                  <a:pt x="23897" y="5319"/>
                </a:cubicBezTo>
                <a:cubicBezTo>
                  <a:pt x="23559" y="5163"/>
                  <a:pt x="23234" y="5095"/>
                  <a:pt x="22924" y="5095"/>
                </a:cubicBezTo>
                <a:cubicBezTo>
                  <a:pt x="20952" y="5095"/>
                  <a:pt x="19603" y="7833"/>
                  <a:pt x="19603" y="7833"/>
                </a:cubicBezTo>
                <a:cubicBezTo>
                  <a:pt x="19603" y="7833"/>
                  <a:pt x="20389" y="161"/>
                  <a:pt x="16068" y="4"/>
                </a:cubicBezTo>
                <a:cubicBezTo>
                  <a:pt x="16011" y="1"/>
                  <a:pt x="15954" y="0"/>
                  <a:pt x="1589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17" name="Google Shape;1717;p29"/>
          <p:cNvGrpSpPr/>
          <p:nvPr/>
        </p:nvGrpSpPr>
        <p:grpSpPr>
          <a:xfrm flipH="1">
            <a:off x="11368504" y="1132017"/>
            <a:ext cx="573200" cy="4110633"/>
            <a:chOff x="187723" y="995742"/>
            <a:chExt cx="429900" cy="3082975"/>
          </a:xfrm>
        </p:grpSpPr>
        <p:sp>
          <p:nvSpPr>
            <p:cNvPr id="1718" name="Google Shape;1718;p29"/>
            <p:cNvSpPr/>
            <p:nvPr/>
          </p:nvSpPr>
          <p:spPr>
            <a:xfrm>
              <a:off x="369764" y="2995634"/>
              <a:ext cx="79900" cy="79875"/>
            </a:xfrm>
            <a:custGeom>
              <a:avLst/>
              <a:gdLst/>
              <a:ahLst/>
              <a:cxnLst/>
              <a:rect l="l" t="t" r="r" b="b"/>
              <a:pathLst>
                <a:path w="3196" h="3195" extrusionOk="0">
                  <a:moveTo>
                    <a:pt x="1598" y="0"/>
                  </a:moveTo>
                  <a:cubicBezTo>
                    <a:pt x="707" y="0"/>
                    <a:pt x="1" y="707"/>
                    <a:pt x="1" y="1598"/>
                  </a:cubicBezTo>
                  <a:cubicBezTo>
                    <a:pt x="1" y="2488"/>
                    <a:pt x="707" y="3195"/>
                    <a:pt x="1598" y="3195"/>
                  </a:cubicBezTo>
                  <a:cubicBezTo>
                    <a:pt x="2488" y="3195"/>
                    <a:pt x="3195" y="2488"/>
                    <a:pt x="3195" y="1598"/>
                  </a:cubicBezTo>
                  <a:cubicBezTo>
                    <a:pt x="3195" y="707"/>
                    <a:pt x="2488" y="0"/>
                    <a:pt x="15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9" name="Google Shape;1719;p29"/>
            <p:cNvSpPr/>
            <p:nvPr/>
          </p:nvSpPr>
          <p:spPr>
            <a:xfrm>
              <a:off x="250281" y="3966767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0" name="Google Shape;1720;p29"/>
            <p:cNvSpPr/>
            <p:nvPr/>
          </p:nvSpPr>
          <p:spPr>
            <a:xfrm>
              <a:off x="187723" y="2048726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1" name="Google Shape;1721;p29"/>
            <p:cNvSpPr/>
            <p:nvPr/>
          </p:nvSpPr>
          <p:spPr>
            <a:xfrm>
              <a:off x="456548" y="995742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2" name="Google Shape;1722;p29"/>
          <p:cNvGrpSpPr/>
          <p:nvPr/>
        </p:nvGrpSpPr>
        <p:grpSpPr>
          <a:xfrm flipH="1">
            <a:off x="250297" y="432601"/>
            <a:ext cx="734997" cy="5246867"/>
            <a:chOff x="8376994" y="324450"/>
            <a:chExt cx="551248" cy="3935150"/>
          </a:xfrm>
        </p:grpSpPr>
        <p:sp>
          <p:nvSpPr>
            <p:cNvPr id="1723" name="Google Shape;1723;p29"/>
            <p:cNvSpPr/>
            <p:nvPr/>
          </p:nvSpPr>
          <p:spPr>
            <a:xfrm>
              <a:off x="8593263" y="1366725"/>
              <a:ext cx="53050" cy="53050"/>
            </a:xfrm>
            <a:custGeom>
              <a:avLst/>
              <a:gdLst/>
              <a:ahLst/>
              <a:cxnLst/>
              <a:rect l="l" t="t" r="r" b="b"/>
              <a:pathLst>
                <a:path w="2122" h="2122" extrusionOk="0">
                  <a:moveTo>
                    <a:pt x="1048" y="1"/>
                  </a:moveTo>
                  <a:cubicBezTo>
                    <a:pt x="472" y="1"/>
                    <a:pt x="0" y="472"/>
                    <a:pt x="0" y="1075"/>
                  </a:cubicBezTo>
                  <a:cubicBezTo>
                    <a:pt x="0" y="1651"/>
                    <a:pt x="472" y="2122"/>
                    <a:pt x="1048" y="2122"/>
                  </a:cubicBezTo>
                  <a:cubicBezTo>
                    <a:pt x="1650" y="2122"/>
                    <a:pt x="2121" y="1651"/>
                    <a:pt x="2121" y="1075"/>
                  </a:cubicBezTo>
                  <a:cubicBezTo>
                    <a:pt x="2121" y="472"/>
                    <a:pt x="1650" y="1"/>
                    <a:pt x="10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4" name="Google Shape;1724;p29"/>
            <p:cNvSpPr/>
            <p:nvPr/>
          </p:nvSpPr>
          <p:spPr>
            <a:xfrm>
              <a:off x="8703898" y="22647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5" name="Google Shape;1725;p29"/>
            <p:cNvSpPr/>
            <p:nvPr/>
          </p:nvSpPr>
          <p:spPr>
            <a:xfrm>
              <a:off x="8608758" y="4200650"/>
              <a:ext cx="58950" cy="58950"/>
            </a:xfrm>
            <a:custGeom>
              <a:avLst/>
              <a:gdLst/>
              <a:ahLst/>
              <a:cxnLst/>
              <a:rect l="l" t="t" r="r" b="b"/>
              <a:pathLst>
                <a:path w="2358" h="2358" extrusionOk="0">
                  <a:moveTo>
                    <a:pt x="1179" y="1"/>
                  </a:moveTo>
                  <a:cubicBezTo>
                    <a:pt x="525" y="1"/>
                    <a:pt x="1" y="524"/>
                    <a:pt x="1" y="1179"/>
                  </a:cubicBezTo>
                  <a:cubicBezTo>
                    <a:pt x="1" y="1833"/>
                    <a:pt x="525" y="2357"/>
                    <a:pt x="1179" y="2357"/>
                  </a:cubicBezTo>
                  <a:cubicBezTo>
                    <a:pt x="1834" y="2357"/>
                    <a:pt x="2357" y="1833"/>
                    <a:pt x="2357" y="1179"/>
                  </a:cubicBezTo>
                  <a:cubicBezTo>
                    <a:pt x="2357" y="524"/>
                    <a:pt x="1834" y="1"/>
                    <a:pt x="11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6" name="Google Shape;1726;p29"/>
            <p:cNvSpPr/>
            <p:nvPr/>
          </p:nvSpPr>
          <p:spPr>
            <a:xfrm>
              <a:off x="8752118" y="3195517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7" name="Google Shape;1727;p29"/>
            <p:cNvSpPr/>
            <p:nvPr/>
          </p:nvSpPr>
          <p:spPr>
            <a:xfrm>
              <a:off x="8376994" y="324450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728" name="Google Shape;1728;p29"/>
          <p:cNvGrpSpPr/>
          <p:nvPr/>
        </p:nvGrpSpPr>
        <p:grpSpPr>
          <a:xfrm flipH="1">
            <a:off x="-1148712" y="6068382"/>
            <a:ext cx="14489423" cy="789609"/>
            <a:chOff x="-1648218" y="4551285"/>
            <a:chExt cx="10867067" cy="592207"/>
          </a:xfrm>
        </p:grpSpPr>
        <p:sp>
          <p:nvSpPr>
            <p:cNvPr id="1729" name="Google Shape;1729;p29"/>
            <p:cNvSpPr/>
            <p:nvPr/>
          </p:nvSpPr>
          <p:spPr>
            <a:xfrm>
              <a:off x="6722350" y="4551285"/>
              <a:ext cx="2496499" cy="592207"/>
            </a:xfrm>
            <a:custGeom>
              <a:avLst/>
              <a:gdLst/>
              <a:ahLst/>
              <a:cxnLst/>
              <a:rect l="l" t="t" r="r" b="b"/>
              <a:pathLst>
                <a:path w="89657" h="21268" extrusionOk="0">
                  <a:moveTo>
                    <a:pt x="50100" y="1"/>
                  </a:moveTo>
                  <a:cubicBezTo>
                    <a:pt x="49957" y="1"/>
                    <a:pt x="49815" y="3"/>
                    <a:pt x="49673" y="6"/>
                  </a:cubicBezTo>
                  <a:cubicBezTo>
                    <a:pt x="43834" y="137"/>
                    <a:pt x="38099" y="2938"/>
                    <a:pt x="34433" y="7468"/>
                  </a:cubicBezTo>
                  <a:cubicBezTo>
                    <a:pt x="32077" y="10375"/>
                    <a:pt x="30244" y="14145"/>
                    <a:pt x="26709" y="15376"/>
                  </a:cubicBezTo>
                  <a:cubicBezTo>
                    <a:pt x="25903" y="15646"/>
                    <a:pt x="25090" y="15758"/>
                    <a:pt x="24272" y="15758"/>
                  </a:cubicBezTo>
                  <a:cubicBezTo>
                    <a:pt x="20966" y="15758"/>
                    <a:pt x="17566" y="13942"/>
                    <a:pt x="14167" y="13438"/>
                  </a:cubicBezTo>
                  <a:cubicBezTo>
                    <a:pt x="13578" y="13350"/>
                    <a:pt x="12987" y="13307"/>
                    <a:pt x="12397" y="13307"/>
                  </a:cubicBezTo>
                  <a:cubicBezTo>
                    <a:pt x="7235" y="13307"/>
                    <a:pt x="2163" y="16591"/>
                    <a:pt x="1" y="21267"/>
                  </a:cubicBezTo>
                  <a:lnTo>
                    <a:pt x="89656" y="21267"/>
                  </a:lnTo>
                  <a:cubicBezTo>
                    <a:pt x="89028" y="18387"/>
                    <a:pt x="85624" y="16292"/>
                    <a:pt x="82482" y="15742"/>
                  </a:cubicBezTo>
                  <a:cubicBezTo>
                    <a:pt x="78790" y="15062"/>
                    <a:pt x="74731" y="15481"/>
                    <a:pt x="71484" y="13543"/>
                  </a:cubicBezTo>
                  <a:cubicBezTo>
                    <a:pt x="68840" y="11946"/>
                    <a:pt x="67269" y="9118"/>
                    <a:pt x="65226" y="6814"/>
                  </a:cubicBezTo>
                  <a:cubicBezTo>
                    <a:pt x="61445" y="2547"/>
                    <a:pt x="55795" y="1"/>
                    <a:pt x="50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0" name="Google Shape;1730;p29"/>
            <p:cNvSpPr/>
            <p:nvPr/>
          </p:nvSpPr>
          <p:spPr>
            <a:xfrm flipH="1">
              <a:off x="-1648218" y="4694236"/>
              <a:ext cx="1893294" cy="449257"/>
            </a:xfrm>
            <a:custGeom>
              <a:avLst/>
              <a:gdLst/>
              <a:ahLst/>
              <a:cxnLst/>
              <a:rect l="l" t="t" r="r" b="b"/>
              <a:pathLst>
                <a:path w="80910" h="19199" extrusionOk="0">
                  <a:moveTo>
                    <a:pt x="35634" y="0"/>
                  </a:moveTo>
                  <a:cubicBezTo>
                    <a:pt x="30513" y="0"/>
                    <a:pt x="25436" y="2310"/>
                    <a:pt x="22021" y="6159"/>
                  </a:cubicBezTo>
                  <a:cubicBezTo>
                    <a:pt x="20188" y="8227"/>
                    <a:pt x="18774" y="10793"/>
                    <a:pt x="16391" y="12207"/>
                  </a:cubicBezTo>
                  <a:cubicBezTo>
                    <a:pt x="13459" y="13962"/>
                    <a:pt x="9793" y="13595"/>
                    <a:pt x="6441" y="14197"/>
                  </a:cubicBezTo>
                  <a:cubicBezTo>
                    <a:pt x="3613" y="14695"/>
                    <a:pt x="550" y="16606"/>
                    <a:pt x="0" y="19198"/>
                  </a:cubicBezTo>
                  <a:lnTo>
                    <a:pt x="80910" y="19198"/>
                  </a:lnTo>
                  <a:cubicBezTo>
                    <a:pt x="78937" y="14972"/>
                    <a:pt x="74374" y="12008"/>
                    <a:pt x="69714" y="12008"/>
                  </a:cubicBezTo>
                  <a:cubicBezTo>
                    <a:pt x="69178" y="12008"/>
                    <a:pt x="68641" y="12048"/>
                    <a:pt x="68106" y="12129"/>
                  </a:cubicBezTo>
                  <a:cubicBezTo>
                    <a:pt x="65055" y="12588"/>
                    <a:pt x="62005" y="14215"/>
                    <a:pt x="59034" y="14215"/>
                  </a:cubicBezTo>
                  <a:cubicBezTo>
                    <a:pt x="58282" y="14215"/>
                    <a:pt x="57535" y="14111"/>
                    <a:pt x="56794" y="13857"/>
                  </a:cubicBezTo>
                  <a:cubicBezTo>
                    <a:pt x="53599" y="12757"/>
                    <a:pt x="51950" y="9353"/>
                    <a:pt x="49829" y="6735"/>
                  </a:cubicBezTo>
                  <a:cubicBezTo>
                    <a:pt x="46503" y="2624"/>
                    <a:pt x="41345" y="110"/>
                    <a:pt x="36056" y="5"/>
                  </a:cubicBezTo>
                  <a:cubicBezTo>
                    <a:pt x="35915" y="2"/>
                    <a:pt x="35775" y="0"/>
                    <a:pt x="35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417346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" name="Google Shape;1843;p32"/>
          <p:cNvGrpSpPr/>
          <p:nvPr/>
        </p:nvGrpSpPr>
        <p:grpSpPr>
          <a:xfrm>
            <a:off x="11336434" y="4360810"/>
            <a:ext cx="724466" cy="1945596"/>
            <a:chOff x="3739625" y="3597525"/>
            <a:chExt cx="543350" cy="1459197"/>
          </a:xfrm>
        </p:grpSpPr>
        <p:sp>
          <p:nvSpPr>
            <p:cNvPr id="1844" name="Google Shape;1844;p32"/>
            <p:cNvSpPr/>
            <p:nvPr/>
          </p:nvSpPr>
          <p:spPr>
            <a:xfrm flipH="1">
              <a:off x="3990727" y="3956225"/>
              <a:ext cx="37327" cy="1100497"/>
            </a:xfrm>
            <a:custGeom>
              <a:avLst/>
              <a:gdLst/>
              <a:ahLst/>
              <a:cxnLst/>
              <a:rect l="l" t="t" r="r" b="b"/>
              <a:pathLst>
                <a:path w="1570" h="29671" extrusionOk="0">
                  <a:moveTo>
                    <a:pt x="342" y="0"/>
                  </a:moveTo>
                  <a:cubicBezTo>
                    <a:pt x="180" y="0"/>
                    <a:pt x="27" y="119"/>
                    <a:pt x="27" y="368"/>
                  </a:cubicBezTo>
                  <a:cubicBezTo>
                    <a:pt x="1" y="3431"/>
                    <a:pt x="1" y="6495"/>
                    <a:pt x="53" y="9585"/>
                  </a:cubicBezTo>
                  <a:cubicBezTo>
                    <a:pt x="105" y="12648"/>
                    <a:pt x="210" y="15738"/>
                    <a:pt x="367" y="18828"/>
                  </a:cubicBezTo>
                  <a:cubicBezTo>
                    <a:pt x="446" y="20556"/>
                    <a:pt x="760" y="27521"/>
                    <a:pt x="865" y="29249"/>
                  </a:cubicBezTo>
                  <a:cubicBezTo>
                    <a:pt x="891" y="29459"/>
                    <a:pt x="1022" y="29668"/>
                    <a:pt x="1205" y="29668"/>
                  </a:cubicBezTo>
                  <a:cubicBezTo>
                    <a:pt x="1217" y="29670"/>
                    <a:pt x="1229" y="29671"/>
                    <a:pt x="1240" y="29671"/>
                  </a:cubicBezTo>
                  <a:cubicBezTo>
                    <a:pt x="1411" y="29671"/>
                    <a:pt x="1570" y="29497"/>
                    <a:pt x="1545" y="29301"/>
                  </a:cubicBezTo>
                  <a:cubicBezTo>
                    <a:pt x="1362" y="26212"/>
                    <a:pt x="969" y="17911"/>
                    <a:pt x="865" y="14848"/>
                  </a:cubicBezTo>
                  <a:cubicBezTo>
                    <a:pt x="760" y="11758"/>
                    <a:pt x="708" y="8668"/>
                    <a:pt x="681" y="5605"/>
                  </a:cubicBezTo>
                  <a:cubicBezTo>
                    <a:pt x="681" y="3877"/>
                    <a:pt x="681" y="2148"/>
                    <a:pt x="708" y="420"/>
                  </a:cubicBezTo>
                  <a:cubicBezTo>
                    <a:pt x="708" y="145"/>
                    <a:pt x="520" y="0"/>
                    <a:pt x="3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5" name="Google Shape;1845;p32"/>
            <p:cNvSpPr/>
            <p:nvPr/>
          </p:nvSpPr>
          <p:spPr>
            <a:xfrm>
              <a:off x="3919625" y="3903225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3745" y="0"/>
                  </a:moveTo>
                  <a:cubicBezTo>
                    <a:pt x="3457" y="707"/>
                    <a:pt x="2934" y="1310"/>
                    <a:pt x="2384" y="1833"/>
                  </a:cubicBezTo>
                  <a:cubicBezTo>
                    <a:pt x="1808" y="2383"/>
                    <a:pt x="1179" y="2881"/>
                    <a:pt x="682" y="3483"/>
                  </a:cubicBezTo>
                  <a:cubicBezTo>
                    <a:pt x="446" y="3771"/>
                    <a:pt x="237" y="4111"/>
                    <a:pt x="106" y="4452"/>
                  </a:cubicBezTo>
                  <a:cubicBezTo>
                    <a:pt x="27" y="4740"/>
                    <a:pt x="1" y="5054"/>
                    <a:pt x="27" y="5342"/>
                  </a:cubicBezTo>
                  <a:cubicBezTo>
                    <a:pt x="53" y="5735"/>
                    <a:pt x="158" y="6101"/>
                    <a:pt x="315" y="6468"/>
                  </a:cubicBezTo>
                  <a:cubicBezTo>
                    <a:pt x="498" y="6861"/>
                    <a:pt x="760" y="7201"/>
                    <a:pt x="917" y="7620"/>
                  </a:cubicBezTo>
                  <a:cubicBezTo>
                    <a:pt x="1022" y="7934"/>
                    <a:pt x="1048" y="8275"/>
                    <a:pt x="1022" y="8615"/>
                  </a:cubicBezTo>
                  <a:cubicBezTo>
                    <a:pt x="970" y="8982"/>
                    <a:pt x="839" y="9322"/>
                    <a:pt x="813" y="9689"/>
                  </a:cubicBezTo>
                  <a:cubicBezTo>
                    <a:pt x="760" y="10055"/>
                    <a:pt x="839" y="10474"/>
                    <a:pt x="1127" y="10710"/>
                  </a:cubicBezTo>
                  <a:cubicBezTo>
                    <a:pt x="1314" y="10855"/>
                    <a:pt x="1550" y="10902"/>
                    <a:pt x="1796" y="10902"/>
                  </a:cubicBezTo>
                  <a:cubicBezTo>
                    <a:pt x="1861" y="10902"/>
                    <a:pt x="1926" y="10898"/>
                    <a:pt x="1991" y="10893"/>
                  </a:cubicBezTo>
                  <a:cubicBezTo>
                    <a:pt x="3012" y="10762"/>
                    <a:pt x="3850" y="9950"/>
                    <a:pt x="4426" y="9086"/>
                  </a:cubicBezTo>
                  <a:cubicBezTo>
                    <a:pt x="5421" y="7568"/>
                    <a:pt x="5919" y="5735"/>
                    <a:pt x="5631" y="3954"/>
                  </a:cubicBezTo>
                  <a:cubicBezTo>
                    <a:pt x="5369" y="2514"/>
                    <a:pt x="4609" y="1205"/>
                    <a:pt x="37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6" name="Google Shape;1846;p32"/>
            <p:cNvSpPr/>
            <p:nvPr/>
          </p:nvSpPr>
          <p:spPr>
            <a:xfrm>
              <a:off x="3790675" y="3902575"/>
              <a:ext cx="221950" cy="192975"/>
            </a:xfrm>
            <a:custGeom>
              <a:avLst/>
              <a:gdLst/>
              <a:ahLst/>
              <a:cxnLst/>
              <a:rect l="l" t="t" r="r" b="b"/>
              <a:pathLst>
                <a:path w="8878" h="7719" extrusionOk="0">
                  <a:moveTo>
                    <a:pt x="8877" y="0"/>
                  </a:moveTo>
                  <a:lnTo>
                    <a:pt x="8877" y="0"/>
                  </a:lnTo>
                  <a:cubicBezTo>
                    <a:pt x="8222" y="367"/>
                    <a:pt x="7437" y="498"/>
                    <a:pt x="6651" y="550"/>
                  </a:cubicBezTo>
                  <a:cubicBezTo>
                    <a:pt x="5866" y="629"/>
                    <a:pt x="5080" y="602"/>
                    <a:pt x="4295" y="760"/>
                  </a:cubicBezTo>
                  <a:cubicBezTo>
                    <a:pt x="3928" y="838"/>
                    <a:pt x="3562" y="943"/>
                    <a:pt x="3247" y="1152"/>
                  </a:cubicBezTo>
                  <a:cubicBezTo>
                    <a:pt x="2986" y="1309"/>
                    <a:pt x="2802" y="1545"/>
                    <a:pt x="2619" y="1781"/>
                  </a:cubicBezTo>
                  <a:cubicBezTo>
                    <a:pt x="2410" y="2095"/>
                    <a:pt x="2252" y="2462"/>
                    <a:pt x="2148" y="2828"/>
                  </a:cubicBezTo>
                  <a:cubicBezTo>
                    <a:pt x="2043" y="3247"/>
                    <a:pt x="2017" y="3692"/>
                    <a:pt x="1860" y="4111"/>
                  </a:cubicBezTo>
                  <a:cubicBezTo>
                    <a:pt x="1755" y="4425"/>
                    <a:pt x="1572" y="4713"/>
                    <a:pt x="1310" y="4949"/>
                  </a:cubicBezTo>
                  <a:cubicBezTo>
                    <a:pt x="1048" y="5211"/>
                    <a:pt x="734" y="5394"/>
                    <a:pt x="472" y="5656"/>
                  </a:cubicBezTo>
                  <a:cubicBezTo>
                    <a:pt x="210" y="5918"/>
                    <a:pt x="1" y="6284"/>
                    <a:pt x="79" y="6625"/>
                  </a:cubicBezTo>
                  <a:cubicBezTo>
                    <a:pt x="158" y="6939"/>
                    <a:pt x="367" y="7148"/>
                    <a:pt x="629" y="7306"/>
                  </a:cubicBezTo>
                  <a:cubicBezTo>
                    <a:pt x="1087" y="7602"/>
                    <a:pt x="1615" y="7718"/>
                    <a:pt x="2155" y="7718"/>
                  </a:cubicBezTo>
                  <a:cubicBezTo>
                    <a:pt x="2664" y="7718"/>
                    <a:pt x="3184" y="7615"/>
                    <a:pt x="3666" y="7463"/>
                  </a:cubicBezTo>
                  <a:cubicBezTo>
                    <a:pt x="5368" y="6939"/>
                    <a:pt x="6939" y="5813"/>
                    <a:pt x="7830" y="4242"/>
                  </a:cubicBezTo>
                  <a:cubicBezTo>
                    <a:pt x="8563" y="2959"/>
                    <a:pt x="8799" y="1466"/>
                    <a:pt x="887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7" name="Google Shape;1847;p32"/>
            <p:cNvSpPr/>
            <p:nvPr/>
          </p:nvSpPr>
          <p:spPr>
            <a:xfrm>
              <a:off x="3739625" y="3807425"/>
              <a:ext cx="271675" cy="142575"/>
            </a:xfrm>
            <a:custGeom>
              <a:avLst/>
              <a:gdLst/>
              <a:ahLst/>
              <a:cxnLst/>
              <a:rect l="l" t="t" r="r" b="b"/>
              <a:pathLst>
                <a:path w="10867" h="5703" extrusionOk="0">
                  <a:moveTo>
                    <a:pt x="5822" y="0"/>
                  </a:moveTo>
                  <a:cubicBezTo>
                    <a:pt x="5751" y="0"/>
                    <a:pt x="5678" y="3"/>
                    <a:pt x="5604" y="9"/>
                  </a:cubicBezTo>
                  <a:cubicBezTo>
                    <a:pt x="5237" y="9"/>
                    <a:pt x="4844" y="114"/>
                    <a:pt x="4504" y="271"/>
                  </a:cubicBezTo>
                  <a:cubicBezTo>
                    <a:pt x="4085" y="428"/>
                    <a:pt x="3718" y="690"/>
                    <a:pt x="3326" y="821"/>
                  </a:cubicBezTo>
                  <a:cubicBezTo>
                    <a:pt x="3066" y="901"/>
                    <a:pt x="2806" y="935"/>
                    <a:pt x="2557" y="935"/>
                  </a:cubicBezTo>
                  <a:cubicBezTo>
                    <a:pt x="2480" y="935"/>
                    <a:pt x="2405" y="932"/>
                    <a:pt x="2331" y="926"/>
                  </a:cubicBezTo>
                  <a:cubicBezTo>
                    <a:pt x="1964" y="874"/>
                    <a:pt x="1597" y="743"/>
                    <a:pt x="1231" y="690"/>
                  </a:cubicBezTo>
                  <a:cubicBezTo>
                    <a:pt x="1156" y="679"/>
                    <a:pt x="1077" y="672"/>
                    <a:pt x="998" y="672"/>
                  </a:cubicBezTo>
                  <a:cubicBezTo>
                    <a:pt x="715" y="672"/>
                    <a:pt x="420" y="754"/>
                    <a:pt x="236" y="978"/>
                  </a:cubicBezTo>
                  <a:cubicBezTo>
                    <a:pt x="26" y="1214"/>
                    <a:pt x="0" y="1528"/>
                    <a:pt x="26" y="1816"/>
                  </a:cubicBezTo>
                  <a:cubicBezTo>
                    <a:pt x="131" y="2864"/>
                    <a:pt x="917" y="3701"/>
                    <a:pt x="1781" y="4304"/>
                  </a:cubicBezTo>
                  <a:cubicBezTo>
                    <a:pt x="3009" y="5159"/>
                    <a:pt x="4513" y="5702"/>
                    <a:pt x="6015" y="5702"/>
                  </a:cubicBezTo>
                  <a:cubicBezTo>
                    <a:pt x="6306" y="5702"/>
                    <a:pt x="6597" y="5682"/>
                    <a:pt x="6887" y="5639"/>
                  </a:cubicBezTo>
                  <a:lnTo>
                    <a:pt x="6860" y="5639"/>
                  </a:lnTo>
                  <a:cubicBezTo>
                    <a:pt x="8327" y="5403"/>
                    <a:pt x="9662" y="4670"/>
                    <a:pt x="10867" y="3859"/>
                  </a:cubicBezTo>
                  <a:lnTo>
                    <a:pt x="10867" y="3832"/>
                  </a:lnTo>
                  <a:cubicBezTo>
                    <a:pt x="10160" y="3544"/>
                    <a:pt x="9584" y="2994"/>
                    <a:pt x="9060" y="2418"/>
                  </a:cubicBezTo>
                  <a:cubicBezTo>
                    <a:pt x="8536" y="1842"/>
                    <a:pt x="8039" y="1214"/>
                    <a:pt x="7437" y="690"/>
                  </a:cubicBezTo>
                  <a:cubicBezTo>
                    <a:pt x="7175" y="455"/>
                    <a:pt x="6860" y="219"/>
                    <a:pt x="6494" y="114"/>
                  </a:cubicBezTo>
                  <a:cubicBezTo>
                    <a:pt x="6274" y="34"/>
                    <a:pt x="6054" y="0"/>
                    <a:pt x="58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8" name="Google Shape;1848;p32"/>
            <p:cNvSpPr/>
            <p:nvPr/>
          </p:nvSpPr>
          <p:spPr>
            <a:xfrm>
              <a:off x="3819475" y="3678925"/>
              <a:ext cx="192475" cy="223675"/>
            </a:xfrm>
            <a:custGeom>
              <a:avLst/>
              <a:gdLst/>
              <a:ahLst/>
              <a:cxnLst/>
              <a:rect l="l" t="t" r="r" b="b"/>
              <a:pathLst>
                <a:path w="7699" h="8947" extrusionOk="0">
                  <a:moveTo>
                    <a:pt x="1417" y="1"/>
                  </a:moveTo>
                  <a:cubicBezTo>
                    <a:pt x="1364" y="1"/>
                    <a:pt x="1311" y="6"/>
                    <a:pt x="1258" y="17"/>
                  </a:cubicBezTo>
                  <a:cubicBezTo>
                    <a:pt x="970" y="70"/>
                    <a:pt x="734" y="305"/>
                    <a:pt x="577" y="541"/>
                  </a:cubicBezTo>
                  <a:cubicBezTo>
                    <a:pt x="1" y="1405"/>
                    <a:pt x="79" y="2557"/>
                    <a:pt x="367" y="3578"/>
                  </a:cubicBezTo>
                  <a:cubicBezTo>
                    <a:pt x="865" y="5307"/>
                    <a:pt x="1938" y="6904"/>
                    <a:pt x="3483" y="7820"/>
                  </a:cubicBezTo>
                  <a:cubicBezTo>
                    <a:pt x="4740" y="8580"/>
                    <a:pt x="6233" y="8841"/>
                    <a:pt x="7699" y="8946"/>
                  </a:cubicBezTo>
                  <a:cubicBezTo>
                    <a:pt x="7332" y="8265"/>
                    <a:pt x="7228" y="7480"/>
                    <a:pt x="7201" y="6721"/>
                  </a:cubicBezTo>
                  <a:cubicBezTo>
                    <a:pt x="7149" y="5935"/>
                    <a:pt x="7175" y="5123"/>
                    <a:pt x="7044" y="4338"/>
                  </a:cubicBezTo>
                  <a:cubicBezTo>
                    <a:pt x="6966" y="3971"/>
                    <a:pt x="6861" y="3605"/>
                    <a:pt x="6678" y="3290"/>
                  </a:cubicBezTo>
                  <a:cubicBezTo>
                    <a:pt x="6521" y="3055"/>
                    <a:pt x="6285" y="2845"/>
                    <a:pt x="6049" y="2662"/>
                  </a:cubicBezTo>
                  <a:cubicBezTo>
                    <a:pt x="5735" y="2426"/>
                    <a:pt x="5395" y="2243"/>
                    <a:pt x="5028" y="2138"/>
                  </a:cubicBezTo>
                  <a:cubicBezTo>
                    <a:pt x="4609" y="2034"/>
                    <a:pt x="4164" y="2007"/>
                    <a:pt x="3745" y="1850"/>
                  </a:cubicBezTo>
                  <a:cubicBezTo>
                    <a:pt x="3431" y="1719"/>
                    <a:pt x="3143" y="1536"/>
                    <a:pt x="2933" y="1274"/>
                  </a:cubicBezTo>
                  <a:cubicBezTo>
                    <a:pt x="2671" y="1012"/>
                    <a:pt x="2488" y="698"/>
                    <a:pt x="2226" y="410"/>
                  </a:cubicBezTo>
                  <a:cubicBezTo>
                    <a:pt x="2025" y="186"/>
                    <a:pt x="1728" y="1"/>
                    <a:pt x="1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9" name="Google Shape;1849;p32"/>
            <p:cNvSpPr/>
            <p:nvPr/>
          </p:nvSpPr>
          <p:spPr>
            <a:xfrm>
              <a:off x="3954975" y="3632000"/>
              <a:ext cx="147975" cy="272550"/>
            </a:xfrm>
            <a:custGeom>
              <a:avLst/>
              <a:gdLst/>
              <a:ahLst/>
              <a:cxnLst/>
              <a:rect l="l" t="t" r="r" b="b"/>
              <a:pathLst>
                <a:path w="5919" h="10902" extrusionOk="0">
                  <a:moveTo>
                    <a:pt x="4136" y="0"/>
                  </a:moveTo>
                  <a:cubicBezTo>
                    <a:pt x="4075" y="0"/>
                    <a:pt x="4014" y="4"/>
                    <a:pt x="3955" y="9"/>
                  </a:cubicBezTo>
                  <a:cubicBezTo>
                    <a:pt x="2907" y="140"/>
                    <a:pt x="2069" y="926"/>
                    <a:pt x="1493" y="1816"/>
                  </a:cubicBezTo>
                  <a:cubicBezTo>
                    <a:pt x="498" y="3308"/>
                    <a:pt x="1" y="5167"/>
                    <a:pt x="289" y="6948"/>
                  </a:cubicBezTo>
                  <a:cubicBezTo>
                    <a:pt x="551" y="8388"/>
                    <a:pt x="1310" y="9697"/>
                    <a:pt x="2174" y="10902"/>
                  </a:cubicBezTo>
                  <a:cubicBezTo>
                    <a:pt x="2462" y="10169"/>
                    <a:pt x="2986" y="9593"/>
                    <a:pt x="3536" y="9043"/>
                  </a:cubicBezTo>
                  <a:cubicBezTo>
                    <a:pt x="4112" y="8519"/>
                    <a:pt x="4740" y="7995"/>
                    <a:pt x="5238" y="7393"/>
                  </a:cubicBezTo>
                  <a:cubicBezTo>
                    <a:pt x="5473" y="7105"/>
                    <a:pt x="5709" y="6791"/>
                    <a:pt x="5814" y="6424"/>
                  </a:cubicBezTo>
                  <a:cubicBezTo>
                    <a:pt x="5892" y="6162"/>
                    <a:pt x="5919" y="5848"/>
                    <a:pt x="5892" y="5560"/>
                  </a:cubicBezTo>
                  <a:cubicBezTo>
                    <a:pt x="5866" y="5167"/>
                    <a:pt x="5761" y="4775"/>
                    <a:pt x="5604" y="4434"/>
                  </a:cubicBezTo>
                  <a:cubicBezTo>
                    <a:pt x="5421" y="4041"/>
                    <a:pt x="5159" y="3675"/>
                    <a:pt x="5002" y="3282"/>
                  </a:cubicBezTo>
                  <a:cubicBezTo>
                    <a:pt x="4897" y="2968"/>
                    <a:pt x="4871" y="2628"/>
                    <a:pt x="4897" y="2287"/>
                  </a:cubicBezTo>
                  <a:cubicBezTo>
                    <a:pt x="4950" y="1921"/>
                    <a:pt x="5081" y="1554"/>
                    <a:pt x="5107" y="1187"/>
                  </a:cubicBezTo>
                  <a:cubicBezTo>
                    <a:pt x="5159" y="821"/>
                    <a:pt x="5081" y="428"/>
                    <a:pt x="4793" y="192"/>
                  </a:cubicBezTo>
                  <a:cubicBezTo>
                    <a:pt x="4606" y="47"/>
                    <a:pt x="4369" y="0"/>
                    <a:pt x="41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0" name="Google Shape;1850;p32"/>
            <p:cNvSpPr/>
            <p:nvPr/>
          </p:nvSpPr>
          <p:spPr>
            <a:xfrm>
              <a:off x="4009975" y="3712150"/>
              <a:ext cx="221925" cy="193050"/>
            </a:xfrm>
            <a:custGeom>
              <a:avLst/>
              <a:gdLst/>
              <a:ahLst/>
              <a:cxnLst/>
              <a:rect l="l" t="t" r="r" b="b"/>
              <a:pathLst>
                <a:path w="8877" h="7722" extrusionOk="0">
                  <a:moveTo>
                    <a:pt x="6745" y="1"/>
                  </a:moveTo>
                  <a:cubicBezTo>
                    <a:pt x="6229" y="1"/>
                    <a:pt x="5701" y="105"/>
                    <a:pt x="5211" y="259"/>
                  </a:cubicBezTo>
                  <a:cubicBezTo>
                    <a:pt x="3509" y="783"/>
                    <a:pt x="1938" y="1909"/>
                    <a:pt x="1048" y="3454"/>
                  </a:cubicBezTo>
                  <a:cubicBezTo>
                    <a:pt x="315" y="4737"/>
                    <a:pt x="79" y="6229"/>
                    <a:pt x="0" y="7696"/>
                  </a:cubicBezTo>
                  <a:lnTo>
                    <a:pt x="0" y="7722"/>
                  </a:lnTo>
                  <a:cubicBezTo>
                    <a:pt x="655" y="7329"/>
                    <a:pt x="1440" y="7198"/>
                    <a:pt x="2226" y="7146"/>
                  </a:cubicBezTo>
                  <a:cubicBezTo>
                    <a:pt x="3012" y="7093"/>
                    <a:pt x="3823" y="7093"/>
                    <a:pt x="4583" y="6936"/>
                  </a:cubicBezTo>
                  <a:cubicBezTo>
                    <a:pt x="4949" y="6884"/>
                    <a:pt x="5316" y="6753"/>
                    <a:pt x="5630" y="6544"/>
                  </a:cubicBezTo>
                  <a:cubicBezTo>
                    <a:pt x="5866" y="6387"/>
                    <a:pt x="6075" y="6177"/>
                    <a:pt x="6258" y="5915"/>
                  </a:cubicBezTo>
                  <a:cubicBezTo>
                    <a:pt x="6468" y="5601"/>
                    <a:pt x="6625" y="5261"/>
                    <a:pt x="6730" y="4868"/>
                  </a:cubicBezTo>
                  <a:cubicBezTo>
                    <a:pt x="6861" y="4449"/>
                    <a:pt x="6887" y="4004"/>
                    <a:pt x="7018" y="3611"/>
                  </a:cubicBezTo>
                  <a:cubicBezTo>
                    <a:pt x="7122" y="3297"/>
                    <a:pt x="7306" y="3009"/>
                    <a:pt x="7568" y="2773"/>
                  </a:cubicBezTo>
                  <a:cubicBezTo>
                    <a:pt x="7829" y="2511"/>
                    <a:pt x="8144" y="2328"/>
                    <a:pt x="8406" y="2066"/>
                  </a:cubicBezTo>
                  <a:cubicBezTo>
                    <a:pt x="8667" y="1804"/>
                    <a:pt x="8877" y="1438"/>
                    <a:pt x="8798" y="1071"/>
                  </a:cubicBezTo>
                  <a:cubicBezTo>
                    <a:pt x="8746" y="783"/>
                    <a:pt x="8510" y="547"/>
                    <a:pt x="8248" y="390"/>
                  </a:cubicBezTo>
                  <a:cubicBezTo>
                    <a:pt x="7797" y="111"/>
                    <a:pt x="7277" y="1"/>
                    <a:pt x="6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1" name="Google Shape;1851;p32"/>
            <p:cNvSpPr/>
            <p:nvPr/>
          </p:nvSpPr>
          <p:spPr>
            <a:xfrm>
              <a:off x="4011275" y="3857750"/>
              <a:ext cx="271700" cy="142625"/>
            </a:xfrm>
            <a:custGeom>
              <a:avLst/>
              <a:gdLst/>
              <a:ahLst/>
              <a:cxnLst/>
              <a:rect l="l" t="t" r="r" b="b"/>
              <a:pathLst>
                <a:path w="10868" h="5705" extrusionOk="0">
                  <a:moveTo>
                    <a:pt x="4893" y="0"/>
                  </a:moveTo>
                  <a:cubicBezTo>
                    <a:pt x="4596" y="0"/>
                    <a:pt x="4300" y="21"/>
                    <a:pt x="4007" y="65"/>
                  </a:cubicBezTo>
                  <a:cubicBezTo>
                    <a:pt x="2541" y="274"/>
                    <a:pt x="1205" y="1008"/>
                    <a:pt x="1" y="1846"/>
                  </a:cubicBezTo>
                  <a:cubicBezTo>
                    <a:pt x="708" y="2160"/>
                    <a:pt x="1284" y="2683"/>
                    <a:pt x="1807" y="3259"/>
                  </a:cubicBezTo>
                  <a:cubicBezTo>
                    <a:pt x="2331" y="3836"/>
                    <a:pt x="2829" y="4490"/>
                    <a:pt x="3431" y="4988"/>
                  </a:cubicBezTo>
                  <a:cubicBezTo>
                    <a:pt x="3693" y="5250"/>
                    <a:pt x="4007" y="5459"/>
                    <a:pt x="4373" y="5590"/>
                  </a:cubicBezTo>
                  <a:cubicBezTo>
                    <a:pt x="4594" y="5670"/>
                    <a:pt x="4814" y="5704"/>
                    <a:pt x="5045" y="5704"/>
                  </a:cubicBezTo>
                  <a:cubicBezTo>
                    <a:pt x="5117" y="5704"/>
                    <a:pt x="5190" y="5701"/>
                    <a:pt x="5264" y="5695"/>
                  </a:cubicBezTo>
                  <a:cubicBezTo>
                    <a:pt x="5630" y="5668"/>
                    <a:pt x="6023" y="5590"/>
                    <a:pt x="6364" y="5433"/>
                  </a:cubicBezTo>
                  <a:cubicBezTo>
                    <a:pt x="6782" y="5250"/>
                    <a:pt x="7149" y="5014"/>
                    <a:pt x="7542" y="4857"/>
                  </a:cubicBezTo>
                  <a:cubicBezTo>
                    <a:pt x="7769" y="4787"/>
                    <a:pt x="7996" y="4752"/>
                    <a:pt x="8215" y="4752"/>
                  </a:cubicBezTo>
                  <a:cubicBezTo>
                    <a:pt x="8324" y="4752"/>
                    <a:pt x="8432" y="4761"/>
                    <a:pt x="8537" y="4778"/>
                  </a:cubicBezTo>
                  <a:cubicBezTo>
                    <a:pt x="8903" y="4831"/>
                    <a:pt x="9270" y="4961"/>
                    <a:pt x="9637" y="5014"/>
                  </a:cubicBezTo>
                  <a:cubicBezTo>
                    <a:pt x="9701" y="5024"/>
                    <a:pt x="9768" y="5029"/>
                    <a:pt x="9836" y="5029"/>
                  </a:cubicBezTo>
                  <a:cubicBezTo>
                    <a:pt x="10129" y="5029"/>
                    <a:pt x="10440" y="4933"/>
                    <a:pt x="10632" y="4700"/>
                  </a:cubicBezTo>
                  <a:cubicBezTo>
                    <a:pt x="10841" y="4490"/>
                    <a:pt x="10867" y="4150"/>
                    <a:pt x="10841" y="3862"/>
                  </a:cubicBezTo>
                  <a:cubicBezTo>
                    <a:pt x="10736" y="2814"/>
                    <a:pt x="9951" y="1976"/>
                    <a:pt x="9087" y="1374"/>
                  </a:cubicBezTo>
                  <a:cubicBezTo>
                    <a:pt x="7865" y="524"/>
                    <a:pt x="6372" y="0"/>
                    <a:pt x="489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2" name="Google Shape;1852;p32"/>
            <p:cNvSpPr/>
            <p:nvPr/>
          </p:nvSpPr>
          <p:spPr>
            <a:xfrm>
              <a:off x="4010625" y="3904525"/>
              <a:ext cx="192475" cy="224100"/>
            </a:xfrm>
            <a:custGeom>
              <a:avLst/>
              <a:gdLst/>
              <a:ahLst/>
              <a:cxnLst/>
              <a:rect l="l" t="t" r="r" b="b"/>
              <a:pathLst>
                <a:path w="7699" h="8964" extrusionOk="0">
                  <a:moveTo>
                    <a:pt x="1" y="1"/>
                  </a:moveTo>
                  <a:lnTo>
                    <a:pt x="1" y="1"/>
                  </a:lnTo>
                  <a:cubicBezTo>
                    <a:pt x="367" y="682"/>
                    <a:pt x="472" y="1467"/>
                    <a:pt x="498" y="2226"/>
                  </a:cubicBezTo>
                  <a:cubicBezTo>
                    <a:pt x="550" y="3038"/>
                    <a:pt x="524" y="3824"/>
                    <a:pt x="655" y="4609"/>
                  </a:cubicBezTo>
                  <a:cubicBezTo>
                    <a:pt x="734" y="4976"/>
                    <a:pt x="838" y="5342"/>
                    <a:pt x="1022" y="5657"/>
                  </a:cubicBezTo>
                  <a:cubicBezTo>
                    <a:pt x="1179" y="5918"/>
                    <a:pt x="1414" y="6128"/>
                    <a:pt x="1650" y="6311"/>
                  </a:cubicBezTo>
                  <a:cubicBezTo>
                    <a:pt x="1964" y="6521"/>
                    <a:pt x="2305" y="6704"/>
                    <a:pt x="2671" y="6809"/>
                  </a:cubicBezTo>
                  <a:cubicBezTo>
                    <a:pt x="3116" y="6913"/>
                    <a:pt x="3535" y="6966"/>
                    <a:pt x="3954" y="7123"/>
                  </a:cubicBezTo>
                  <a:cubicBezTo>
                    <a:pt x="4269" y="7228"/>
                    <a:pt x="4557" y="7437"/>
                    <a:pt x="4766" y="7673"/>
                  </a:cubicBezTo>
                  <a:cubicBezTo>
                    <a:pt x="5028" y="7935"/>
                    <a:pt x="5211" y="8275"/>
                    <a:pt x="5473" y="8537"/>
                  </a:cubicBezTo>
                  <a:cubicBezTo>
                    <a:pt x="5684" y="8771"/>
                    <a:pt x="6000" y="8964"/>
                    <a:pt x="6327" y="8964"/>
                  </a:cubicBezTo>
                  <a:cubicBezTo>
                    <a:pt x="6365" y="8964"/>
                    <a:pt x="6404" y="8961"/>
                    <a:pt x="6442" y="8956"/>
                  </a:cubicBezTo>
                  <a:cubicBezTo>
                    <a:pt x="6730" y="8903"/>
                    <a:pt x="6966" y="8668"/>
                    <a:pt x="7123" y="8432"/>
                  </a:cubicBezTo>
                  <a:cubicBezTo>
                    <a:pt x="7699" y="7542"/>
                    <a:pt x="7620" y="6390"/>
                    <a:pt x="7332" y="5395"/>
                  </a:cubicBezTo>
                  <a:cubicBezTo>
                    <a:pt x="6835" y="3667"/>
                    <a:pt x="5761" y="2069"/>
                    <a:pt x="4216" y="1153"/>
                  </a:cubicBezTo>
                  <a:cubicBezTo>
                    <a:pt x="2959" y="393"/>
                    <a:pt x="1467" y="105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3" name="Google Shape;1853;p32"/>
            <p:cNvSpPr/>
            <p:nvPr/>
          </p:nvSpPr>
          <p:spPr>
            <a:xfrm>
              <a:off x="3972650" y="3871025"/>
              <a:ext cx="74000" cy="67300"/>
            </a:xfrm>
            <a:custGeom>
              <a:avLst/>
              <a:gdLst/>
              <a:ahLst/>
              <a:cxnLst/>
              <a:rect l="l" t="t" r="r" b="b"/>
              <a:pathLst>
                <a:path w="2960" h="2692" extrusionOk="0">
                  <a:moveTo>
                    <a:pt x="1474" y="0"/>
                  </a:moveTo>
                  <a:cubicBezTo>
                    <a:pt x="1377" y="0"/>
                    <a:pt x="1278" y="10"/>
                    <a:pt x="1179" y="32"/>
                  </a:cubicBezTo>
                  <a:cubicBezTo>
                    <a:pt x="446" y="215"/>
                    <a:pt x="1" y="922"/>
                    <a:pt x="184" y="1655"/>
                  </a:cubicBezTo>
                  <a:cubicBezTo>
                    <a:pt x="317" y="2277"/>
                    <a:pt x="865" y="2691"/>
                    <a:pt x="1459" y="2691"/>
                  </a:cubicBezTo>
                  <a:cubicBezTo>
                    <a:pt x="1566" y="2691"/>
                    <a:pt x="1674" y="2678"/>
                    <a:pt x="1781" y="2650"/>
                  </a:cubicBezTo>
                  <a:cubicBezTo>
                    <a:pt x="2515" y="2493"/>
                    <a:pt x="2960" y="1760"/>
                    <a:pt x="2803" y="1053"/>
                  </a:cubicBezTo>
                  <a:cubicBezTo>
                    <a:pt x="2644" y="419"/>
                    <a:pt x="2094" y="0"/>
                    <a:pt x="147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4" name="Google Shape;1854;p32"/>
            <p:cNvSpPr/>
            <p:nvPr/>
          </p:nvSpPr>
          <p:spPr>
            <a:xfrm>
              <a:off x="4042700" y="3915000"/>
              <a:ext cx="153200" cy="206075"/>
            </a:xfrm>
            <a:custGeom>
              <a:avLst/>
              <a:gdLst/>
              <a:ahLst/>
              <a:cxnLst/>
              <a:rect l="l" t="t" r="r" b="b"/>
              <a:pathLst>
                <a:path w="6128" h="8243" extrusionOk="0">
                  <a:moveTo>
                    <a:pt x="131" y="1"/>
                  </a:moveTo>
                  <a:cubicBezTo>
                    <a:pt x="79" y="1"/>
                    <a:pt x="27" y="27"/>
                    <a:pt x="27" y="79"/>
                  </a:cubicBezTo>
                  <a:cubicBezTo>
                    <a:pt x="1" y="132"/>
                    <a:pt x="27" y="184"/>
                    <a:pt x="53" y="210"/>
                  </a:cubicBezTo>
                  <a:cubicBezTo>
                    <a:pt x="79" y="236"/>
                    <a:pt x="105" y="236"/>
                    <a:pt x="105" y="236"/>
                  </a:cubicBezTo>
                  <a:cubicBezTo>
                    <a:pt x="1048" y="341"/>
                    <a:pt x="1964" y="681"/>
                    <a:pt x="2802" y="1179"/>
                  </a:cubicBezTo>
                  <a:cubicBezTo>
                    <a:pt x="3090" y="1388"/>
                    <a:pt x="3405" y="1624"/>
                    <a:pt x="3666" y="1860"/>
                  </a:cubicBezTo>
                  <a:cubicBezTo>
                    <a:pt x="4740" y="2829"/>
                    <a:pt x="5421" y="4138"/>
                    <a:pt x="5656" y="5578"/>
                  </a:cubicBezTo>
                  <a:cubicBezTo>
                    <a:pt x="5787" y="6416"/>
                    <a:pt x="5735" y="7280"/>
                    <a:pt x="5525" y="8092"/>
                  </a:cubicBezTo>
                  <a:cubicBezTo>
                    <a:pt x="5525" y="8144"/>
                    <a:pt x="5552" y="8196"/>
                    <a:pt x="5578" y="8223"/>
                  </a:cubicBezTo>
                  <a:cubicBezTo>
                    <a:pt x="5604" y="8236"/>
                    <a:pt x="5624" y="8242"/>
                    <a:pt x="5643" y="8242"/>
                  </a:cubicBezTo>
                  <a:cubicBezTo>
                    <a:pt x="5663" y="8242"/>
                    <a:pt x="5683" y="8236"/>
                    <a:pt x="5709" y="8223"/>
                  </a:cubicBezTo>
                  <a:cubicBezTo>
                    <a:pt x="5735" y="8223"/>
                    <a:pt x="5761" y="8196"/>
                    <a:pt x="5761" y="8144"/>
                  </a:cubicBezTo>
                  <a:cubicBezTo>
                    <a:pt x="6128" y="6651"/>
                    <a:pt x="5971" y="5028"/>
                    <a:pt x="5290" y="3614"/>
                  </a:cubicBezTo>
                  <a:cubicBezTo>
                    <a:pt x="4766" y="2567"/>
                    <a:pt x="3954" y="1650"/>
                    <a:pt x="2907" y="996"/>
                  </a:cubicBezTo>
                  <a:cubicBezTo>
                    <a:pt x="2724" y="865"/>
                    <a:pt x="2540" y="760"/>
                    <a:pt x="2331" y="681"/>
                  </a:cubicBezTo>
                  <a:cubicBezTo>
                    <a:pt x="1650" y="315"/>
                    <a:pt x="891" y="79"/>
                    <a:pt x="1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5" name="Google Shape;1855;p32"/>
            <p:cNvSpPr/>
            <p:nvPr/>
          </p:nvSpPr>
          <p:spPr>
            <a:xfrm>
              <a:off x="3958900" y="4067025"/>
              <a:ext cx="95600" cy="98075"/>
            </a:xfrm>
            <a:custGeom>
              <a:avLst/>
              <a:gdLst/>
              <a:ahLst/>
              <a:cxnLst/>
              <a:rect l="l" t="t" r="r" b="b"/>
              <a:pathLst>
                <a:path w="3824" h="3923" extrusionOk="0">
                  <a:moveTo>
                    <a:pt x="3719" y="1"/>
                  </a:moveTo>
                  <a:cubicBezTo>
                    <a:pt x="3699" y="1"/>
                    <a:pt x="3680" y="8"/>
                    <a:pt x="3667" y="21"/>
                  </a:cubicBezTo>
                  <a:cubicBezTo>
                    <a:pt x="3641" y="21"/>
                    <a:pt x="3614" y="47"/>
                    <a:pt x="3588" y="73"/>
                  </a:cubicBezTo>
                  <a:cubicBezTo>
                    <a:pt x="3091" y="1330"/>
                    <a:pt x="2174" y="2430"/>
                    <a:pt x="1048" y="3163"/>
                  </a:cubicBezTo>
                  <a:cubicBezTo>
                    <a:pt x="734" y="3372"/>
                    <a:pt x="394" y="3555"/>
                    <a:pt x="53" y="3713"/>
                  </a:cubicBezTo>
                  <a:cubicBezTo>
                    <a:pt x="27" y="3739"/>
                    <a:pt x="1" y="3765"/>
                    <a:pt x="1" y="3791"/>
                  </a:cubicBezTo>
                  <a:cubicBezTo>
                    <a:pt x="1" y="3844"/>
                    <a:pt x="1" y="3896"/>
                    <a:pt x="53" y="3896"/>
                  </a:cubicBezTo>
                  <a:cubicBezTo>
                    <a:pt x="80" y="3922"/>
                    <a:pt x="132" y="3922"/>
                    <a:pt x="158" y="3922"/>
                  </a:cubicBezTo>
                  <a:cubicBezTo>
                    <a:pt x="1415" y="3346"/>
                    <a:pt x="2541" y="2403"/>
                    <a:pt x="3274" y="1199"/>
                  </a:cubicBezTo>
                  <a:cubicBezTo>
                    <a:pt x="3483" y="885"/>
                    <a:pt x="3667" y="518"/>
                    <a:pt x="3798" y="152"/>
                  </a:cubicBezTo>
                  <a:cubicBezTo>
                    <a:pt x="3824" y="99"/>
                    <a:pt x="3798" y="47"/>
                    <a:pt x="3772" y="21"/>
                  </a:cubicBezTo>
                  <a:cubicBezTo>
                    <a:pt x="3758" y="8"/>
                    <a:pt x="3739" y="1"/>
                    <a:pt x="37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6" name="Google Shape;1856;p32"/>
            <p:cNvSpPr/>
            <p:nvPr/>
          </p:nvSpPr>
          <p:spPr>
            <a:xfrm>
              <a:off x="3835200" y="3942000"/>
              <a:ext cx="164325" cy="151075"/>
            </a:xfrm>
            <a:custGeom>
              <a:avLst/>
              <a:gdLst/>
              <a:ahLst/>
              <a:cxnLst/>
              <a:rect l="l" t="t" r="r" b="b"/>
              <a:pathLst>
                <a:path w="6573" h="6043" extrusionOk="0">
                  <a:moveTo>
                    <a:pt x="6468" y="1"/>
                  </a:moveTo>
                  <a:cubicBezTo>
                    <a:pt x="6448" y="1"/>
                    <a:pt x="6428" y="7"/>
                    <a:pt x="6415" y="20"/>
                  </a:cubicBezTo>
                  <a:cubicBezTo>
                    <a:pt x="6363" y="20"/>
                    <a:pt x="6363" y="47"/>
                    <a:pt x="6337" y="99"/>
                  </a:cubicBezTo>
                  <a:cubicBezTo>
                    <a:pt x="6127" y="1199"/>
                    <a:pt x="5656" y="2246"/>
                    <a:pt x="4975" y="3136"/>
                  </a:cubicBezTo>
                  <a:cubicBezTo>
                    <a:pt x="4242" y="4079"/>
                    <a:pt x="3273" y="4812"/>
                    <a:pt x="2147" y="5283"/>
                  </a:cubicBezTo>
                  <a:cubicBezTo>
                    <a:pt x="1493" y="5571"/>
                    <a:pt x="812" y="5729"/>
                    <a:pt x="105" y="5807"/>
                  </a:cubicBezTo>
                  <a:cubicBezTo>
                    <a:pt x="52" y="5807"/>
                    <a:pt x="26" y="5833"/>
                    <a:pt x="26" y="5886"/>
                  </a:cubicBezTo>
                  <a:cubicBezTo>
                    <a:pt x="0" y="5938"/>
                    <a:pt x="26" y="5990"/>
                    <a:pt x="79" y="6017"/>
                  </a:cubicBezTo>
                  <a:cubicBezTo>
                    <a:pt x="105" y="6043"/>
                    <a:pt x="131" y="6043"/>
                    <a:pt x="157" y="6043"/>
                  </a:cubicBezTo>
                  <a:cubicBezTo>
                    <a:pt x="1440" y="5912"/>
                    <a:pt x="2671" y="5441"/>
                    <a:pt x="3692" y="4681"/>
                  </a:cubicBezTo>
                  <a:cubicBezTo>
                    <a:pt x="4661" y="4000"/>
                    <a:pt x="5446" y="3058"/>
                    <a:pt x="5970" y="2010"/>
                  </a:cubicBezTo>
                  <a:cubicBezTo>
                    <a:pt x="6258" y="1408"/>
                    <a:pt x="6441" y="780"/>
                    <a:pt x="6572" y="151"/>
                  </a:cubicBezTo>
                  <a:cubicBezTo>
                    <a:pt x="6572" y="99"/>
                    <a:pt x="6546" y="47"/>
                    <a:pt x="6520" y="20"/>
                  </a:cubicBezTo>
                  <a:cubicBezTo>
                    <a:pt x="6507" y="7"/>
                    <a:pt x="6487" y="1"/>
                    <a:pt x="646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7" name="Google Shape;1857;p32"/>
            <p:cNvSpPr/>
            <p:nvPr/>
          </p:nvSpPr>
          <p:spPr>
            <a:xfrm>
              <a:off x="3765800" y="3885275"/>
              <a:ext cx="214075" cy="58675"/>
            </a:xfrm>
            <a:custGeom>
              <a:avLst/>
              <a:gdLst/>
              <a:ahLst/>
              <a:cxnLst/>
              <a:rect l="l" t="t" r="r" b="b"/>
              <a:pathLst>
                <a:path w="8563" h="2347" extrusionOk="0">
                  <a:moveTo>
                    <a:pt x="138" y="1"/>
                  </a:moveTo>
                  <a:cubicBezTo>
                    <a:pt x="103" y="1"/>
                    <a:pt x="71" y="19"/>
                    <a:pt x="53" y="38"/>
                  </a:cubicBezTo>
                  <a:cubicBezTo>
                    <a:pt x="1" y="90"/>
                    <a:pt x="1" y="142"/>
                    <a:pt x="53" y="195"/>
                  </a:cubicBezTo>
                  <a:cubicBezTo>
                    <a:pt x="446" y="614"/>
                    <a:pt x="891" y="980"/>
                    <a:pt x="1362" y="1294"/>
                  </a:cubicBezTo>
                  <a:cubicBezTo>
                    <a:pt x="1833" y="1582"/>
                    <a:pt x="2331" y="1818"/>
                    <a:pt x="2855" y="2001"/>
                  </a:cubicBezTo>
                  <a:cubicBezTo>
                    <a:pt x="3550" y="2233"/>
                    <a:pt x="4264" y="2346"/>
                    <a:pt x="4985" y="2346"/>
                  </a:cubicBezTo>
                  <a:cubicBezTo>
                    <a:pt x="5486" y="2346"/>
                    <a:pt x="5990" y="2292"/>
                    <a:pt x="6494" y="2185"/>
                  </a:cubicBezTo>
                  <a:cubicBezTo>
                    <a:pt x="7201" y="2028"/>
                    <a:pt x="7882" y="1766"/>
                    <a:pt x="8510" y="1373"/>
                  </a:cubicBezTo>
                  <a:cubicBezTo>
                    <a:pt x="8537" y="1373"/>
                    <a:pt x="8563" y="1321"/>
                    <a:pt x="8563" y="1294"/>
                  </a:cubicBezTo>
                  <a:cubicBezTo>
                    <a:pt x="8563" y="1242"/>
                    <a:pt x="8537" y="1216"/>
                    <a:pt x="8510" y="1190"/>
                  </a:cubicBezTo>
                  <a:cubicBezTo>
                    <a:pt x="8484" y="1177"/>
                    <a:pt x="8465" y="1170"/>
                    <a:pt x="8445" y="1170"/>
                  </a:cubicBezTo>
                  <a:cubicBezTo>
                    <a:pt x="8425" y="1170"/>
                    <a:pt x="8406" y="1177"/>
                    <a:pt x="8380" y="1190"/>
                  </a:cubicBezTo>
                  <a:cubicBezTo>
                    <a:pt x="7378" y="1776"/>
                    <a:pt x="6240" y="2111"/>
                    <a:pt x="5093" y="2111"/>
                  </a:cubicBezTo>
                  <a:cubicBezTo>
                    <a:pt x="5010" y="2111"/>
                    <a:pt x="4927" y="2110"/>
                    <a:pt x="4845" y="2106"/>
                  </a:cubicBezTo>
                  <a:cubicBezTo>
                    <a:pt x="3719" y="2080"/>
                    <a:pt x="2619" y="1766"/>
                    <a:pt x="1650" y="1190"/>
                  </a:cubicBezTo>
                  <a:cubicBezTo>
                    <a:pt x="1598" y="1163"/>
                    <a:pt x="1545" y="1111"/>
                    <a:pt x="1493" y="1085"/>
                  </a:cubicBezTo>
                  <a:cubicBezTo>
                    <a:pt x="1022" y="797"/>
                    <a:pt x="603" y="430"/>
                    <a:pt x="210" y="38"/>
                  </a:cubicBezTo>
                  <a:lnTo>
                    <a:pt x="184" y="11"/>
                  </a:lnTo>
                  <a:cubicBezTo>
                    <a:pt x="169" y="4"/>
                    <a:pt x="153" y="1"/>
                    <a:pt x="1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8" name="Google Shape;1858;p32"/>
            <p:cNvSpPr/>
            <p:nvPr/>
          </p:nvSpPr>
          <p:spPr>
            <a:xfrm>
              <a:off x="3831925" y="3754800"/>
              <a:ext cx="139450" cy="137325"/>
            </a:xfrm>
            <a:custGeom>
              <a:avLst/>
              <a:gdLst/>
              <a:ahLst/>
              <a:cxnLst/>
              <a:rect l="l" t="t" r="r" b="b"/>
              <a:pathLst>
                <a:path w="5578" h="5493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6" y="46"/>
                    <a:pt x="0" y="98"/>
                    <a:pt x="26" y="124"/>
                  </a:cubicBezTo>
                  <a:cubicBezTo>
                    <a:pt x="498" y="1931"/>
                    <a:pt x="1702" y="3555"/>
                    <a:pt x="3273" y="4550"/>
                  </a:cubicBezTo>
                  <a:cubicBezTo>
                    <a:pt x="3457" y="4681"/>
                    <a:pt x="3640" y="4785"/>
                    <a:pt x="3849" y="4890"/>
                  </a:cubicBezTo>
                  <a:cubicBezTo>
                    <a:pt x="4347" y="5126"/>
                    <a:pt x="4870" y="5335"/>
                    <a:pt x="5420" y="5492"/>
                  </a:cubicBezTo>
                  <a:cubicBezTo>
                    <a:pt x="5473" y="5492"/>
                    <a:pt x="5525" y="5466"/>
                    <a:pt x="5551" y="5414"/>
                  </a:cubicBezTo>
                  <a:cubicBezTo>
                    <a:pt x="5577" y="5361"/>
                    <a:pt x="5551" y="5309"/>
                    <a:pt x="5525" y="5283"/>
                  </a:cubicBezTo>
                  <a:cubicBezTo>
                    <a:pt x="5499" y="5257"/>
                    <a:pt x="5499" y="5257"/>
                    <a:pt x="5473" y="5257"/>
                  </a:cubicBezTo>
                  <a:cubicBezTo>
                    <a:pt x="4740" y="5073"/>
                    <a:pt x="4033" y="4759"/>
                    <a:pt x="3404" y="4340"/>
                  </a:cubicBezTo>
                  <a:cubicBezTo>
                    <a:pt x="2357" y="3686"/>
                    <a:pt x="1493" y="2769"/>
                    <a:pt x="917" y="1722"/>
                  </a:cubicBezTo>
                  <a:cubicBezTo>
                    <a:pt x="629" y="1198"/>
                    <a:pt x="393" y="648"/>
                    <a:pt x="236" y="72"/>
                  </a:cubicBezTo>
                  <a:cubicBezTo>
                    <a:pt x="236" y="46"/>
                    <a:pt x="210" y="20"/>
                    <a:pt x="183" y="20"/>
                  </a:cubicBezTo>
                  <a:cubicBezTo>
                    <a:pt x="170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9" name="Google Shape;1859;p32"/>
            <p:cNvSpPr/>
            <p:nvPr/>
          </p:nvSpPr>
          <p:spPr>
            <a:xfrm>
              <a:off x="3959575" y="3702250"/>
              <a:ext cx="37325" cy="167375"/>
            </a:xfrm>
            <a:custGeom>
              <a:avLst/>
              <a:gdLst/>
              <a:ahLst/>
              <a:cxnLst/>
              <a:rect l="l" t="t" r="r" b="b"/>
              <a:pathLst>
                <a:path w="1493" h="6695" extrusionOk="0">
                  <a:moveTo>
                    <a:pt x="969" y="1"/>
                  </a:moveTo>
                  <a:cubicBezTo>
                    <a:pt x="943" y="27"/>
                    <a:pt x="917" y="27"/>
                    <a:pt x="917" y="53"/>
                  </a:cubicBezTo>
                  <a:cubicBezTo>
                    <a:pt x="105" y="1677"/>
                    <a:pt x="0" y="3562"/>
                    <a:pt x="602" y="5290"/>
                  </a:cubicBezTo>
                  <a:cubicBezTo>
                    <a:pt x="786" y="5761"/>
                    <a:pt x="995" y="6233"/>
                    <a:pt x="1283" y="6625"/>
                  </a:cubicBezTo>
                  <a:cubicBezTo>
                    <a:pt x="1283" y="6652"/>
                    <a:pt x="1309" y="6678"/>
                    <a:pt x="1309" y="6678"/>
                  </a:cubicBezTo>
                  <a:cubicBezTo>
                    <a:pt x="1331" y="6689"/>
                    <a:pt x="1353" y="6695"/>
                    <a:pt x="1374" y="6695"/>
                  </a:cubicBezTo>
                  <a:cubicBezTo>
                    <a:pt x="1405" y="6695"/>
                    <a:pt x="1436" y="6682"/>
                    <a:pt x="1466" y="6652"/>
                  </a:cubicBezTo>
                  <a:cubicBezTo>
                    <a:pt x="1493" y="6625"/>
                    <a:pt x="1493" y="6573"/>
                    <a:pt x="1466" y="6521"/>
                  </a:cubicBezTo>
                  <a:cubicBezTo>
                    <a:pt x="524" y="5081"/>
                    <a:pt x="210" y="3274"/>
                    <a:pt x="602" y="1546"/>
                  </a:cubicBezTo>
                  <a:cubicBezTo>
                    <a:pt x="733" y="1074"/>
                    <a:pt x="890" y="603"/>
                    <a:pt x="1100" y="184"/>
                  </a:cubicBezTo>
                  <a:cubicBezTo>
                    <a:pt x="1126" y="106"/>
                    <a:pt x="1100" y="53"/>
                    <a:pt x="1048" y="27"/>
                  </a:cubicBezTo>
                  <a:cubicBezTo>
                    <a:pt x="1021" y="1"/>
                    <a:pt x="995" y="1"/>
                    <a:pt x="9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0" name="Google Shape;1860;p32"/>
            <p:cNvSpPr/>
            <p:nvPr/>
          </p:nvSpPr>
          <p:spPr>
            <a:xfrm>
              <a:off x="4021750" y="3720575"/>
              <a:ext cx="146000" cy="145850"/>
            </a:xfrm>
            <a:custGeom>
              <a:avLst/>
              <a:gdLst/>
              <a:ahLst/>
              <a:cxnLst/>
              <a:rect l="l" t="t" r="r" b="b"/>
              <a:pathLst>
                <a:path w="5840" h="5834" extrusionOk="0">
                  <a:moveTo>
                    <a:pt x="5683" y="1"/>
                  </a:moveTo>
                  <a:cubicBezTo>
                    <a:pt x="3431" y="420"/>
                    <a:pt x="1519" y="1912"/>
                    <a:pt x="551" y="3981"/>
                  </a:cubicBezTo>
                  <a:cubicBezTo>
                    <a:pt x="315" y="4531"/>
                    <a:pt x="132" y="5107"/>
                    <a:pt x="27" y="5683"/>
                  </a:cubicBezTo>
                  <a:cubicBezTo>
                    <a:pt x="1" y="5735"/>
                    <a:pt x="27" y="5788"/>
                    <a:pt x="79" y="5814"/>
                  </a:cubicBezTo>
                  <a:cubicBezTo>
                    <a:pt x="92" y="5827"/>
                    <a:pt x="105" y="5833"/>
                    <a:pt x="122" y="5833"/>
                  </a:cubicBezTo>
                  <a:cubicBezTo>
                    <a:pt x="138" y="5833"/>
                    <a:pt x="158" y="5827"/>
                    <a:pt x="184" y="5814"/>
                  </a:cubicBezTo>
                  <a:cubicBezTo>
                    <a:pt x="210" y="5814"/>
                    <a:pt x="236" y="5788"/>
                    <a:pt x="236" y="5735"/>
                  </a:cubicBezTo>
                  <a:cubicBezTo>
                    <a:pt x="629" y="3614"/>
                    <a:pt x="2017" y="1781"/>
                    <a:pt x="3928" y="839"/>
                  </a:cubicBezTo>
                  <a:cubicBezTo>
                    <a:pt x="4504" y="551"/>
                    <a:pt x="5107" y="368"/>
                    <a:pt x="5735" y="237"/>
                  </a:cubicBezTo>
                  <a:cubicBezTo>
                    <a:pt x="5787" y="237"/>
                    <a:pt x="5814" y="210"/>
                    <a:pt x="5814" y="158"/>
                  </a:cubicBezTo>
                  <a:cubicBezTo>
                    <a:pt x="5840" y="106"/>
                    <a:pt x="5814" y="53"/>
                    <a:pt x="5761" y="27"/>
                  </a:cubicBezTo>
                  <a:cubicBezTo>
                    <a:pt x="5735" y="1"/>
                    <a:pt x="5709" y="1"/>
                    <a:pt x="56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1" name="Google Shape;1861;p32"/>
            <p:cNvSpPr/>
            <p:nvPr/>
          </p:nvSpPr>
          <p:spPr>
            <a:xfrm>
              <a:off x="4043350" y="3864575"/>
              <a:ext cx="224550" cy="83025"/>
            </a:xfrm>
            <a:custGeom>
              <a:avLst/>
              <a:gdLst/>
              <a:ahLst/>
              <a:cxnLst/>
              <a:rect l="l" t="t" r="r" b="b"/>
              <a:pathLst>
                <a:path w="8982" h="3321" extrusionOk="0">
                  <a:moveTo>
                    <a:pt x="3303" y="1"/>
                  </a:moveTo>
                  <a:cubicBezTo>
                    <a:pt x="2961" y="1"/>
                    <a:pt x="2618" y="27"/>
                    <a:pt x="2279" y="80"/>
                  </a:cubicBezTo>
                  <a:cubicBezTo>
                    <a:pt x="1493" y="211"/>
                    <a:pt x="734" y="473"/>
                    <a:pt x="53" y="866"/>
                  </a:cubicBezTo>
                  <a:cubicBezTo>
                    <a:pt x="27" y="892"/>
                    <a:pt x="1" y="918"/>
                    <a:pt x="1" y="970"/>
                  </a:cubicBezTo>
                  <a:cubicBezTo>
                    <a:pt x="1" y="1023"/>
                    <a:pt x="27" y="1049"/>
                    <a:pt x="53" y="1075"/>
                  </a:cubicBezTo>
                  <a:cubicBezTo>
                    <a:pt x="79" y="1088"/>
                    <a:pt x="99" y="1095"/>
                    <a:pt x="119" y="1095"/>
                  </a:cubicBezTo>
                  <a:cubicBezTo>
                    <a:pt x="138" y="1095"/>
                    <a:pt x="158" y="1088"/>
                    <a:pt x="184" y="1075"/>
                  </a:cubicBezTo>
                  <a:cubicBezTo>
                    <a:pt x="1154" y="524"/>
                    <a:pt x="2292" y="232"/>
                    <a:pt x="3424" y="232"/>
                  </a:cubicBezTo>
                  <a:cubicBezTo>
                    <a:pt x="3637" y="232"/>
                    <a:pt x="3849" y="243"/>
                    <a:pt x="4059" y="263"/>
                  </a:cubicBezTo>
                  <a:cubicBezTo>
                    <a:pt x="5002" y="368"/>
                    <a:pt x="5918" y="682"/>
                    <a:pt x="6730" y="1206"/>
                  </a:cubicBezTo>
                  <a:cubicBezTo>
                    <a:pt x="6966" y="1363"/>
                    <a:pt x="7201" y="1546"/>
                    <a:pt x="7437" y="1730"/>
                  </a:cubicBezTo>
                  <a:cubicBezTo>
                    <a:pt x="7961" y="2175"/>
                    <a:pt x="8406" y="2698"/>
                    <a:pt x="8746" y="3275"/>
                  </a:cubicBezTo>
                  <a:cubicBezTo>
                    <a:pt x="8746" y="3275"/>
                    <a:pt x="8772" y="3301"/>
                    <a:pt x="8772" y="3301"/>
                  </a:cubicBezTo>
                  <a:cubicBezTo>
                    <a:pt x="8799" y="3314"/>
                    <a:pt x="8825" y="3320"/>
                    <a:pt x="8851" y="3320"/>
                  </a:cubicBezTo>
                  <a:cubicBezTo>
                    <a:pt x="8877" y="3320"/>
                    <a:pt x="8903" y="3314"/>
                    <a:pt x="8930" y="3301"/>
                  </a:cubicBezTo>
                  <a:cubicBezTo>
                    <a:pt x="8956" y="3248"/>
                    <a:pt x="8982" y="3196"/>
                    <a:pt x="8956" y="3144"/>
                  </a:cubicBezTo>
                  <a:cubicBezTo>
                    <a:pt x="8432" y="2306"/>
                    <a:pt x="7699" y="1546"/>
                    <a:pt x="6835" y="1023"/>
                  </a:cubicBezTo>
                  <a:cubicBezTo>
                    <a:pt x="6625" y="892"/>
                    <a:pt x="6416" y="761"/>
                    <a:pt x="6206" y="656"/>
                  </a:cubicBezTo>
                  <a:cubicBezTo>
                    <a:pt x="5308" y="226"/>
                    <a:pt x="4307" y="1"/>
                    <a:pt x="33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2" name="Google Shape;1862;p32"/>
            <p:cNvSpPr/>
            <p:nvPr/>
          </p:nvSpPr>
          <p:spPr>
            <a:xfrm>
              <a:off x="3762525" y="4025800"/>
              <a:ext cx="60900" cy="118400"/>
            </a:xfrm>
            <a:custGeom>
              <a:avLst/>
              <a:gdLst/>
              <a:ahLst/>
              <a:cxnLst/>
              <a:rect l="l" t="t" r="r" b="b"/>
              <a:pathLst>
                <a:path w="2436" h="4736" extrusionOk="0">
                  <a:moveTo>
                    <a:pt x="128" y="0"/>
                  </a:moveTo>
                  <a:cubicBezTo>
                    <a:pt x="105" y="0"/>
                    <a:pt x="79" y="7"/>
                    <a:pt x="53" y="20"/>
                  </a:cubicBezTo>
                  <a:cubicBezTo>
                    <a:pt x="27" y="46"/>
                    <a:pt x="1" y="99"/>
                    <a:pt x="1" y="151"/>
                  </a:cubicBezTo>
                  <a:cubicBezTo>
                    <a:pt x="158" y="1853"/>
                    <a:pt x="996" y="3503"/>
                    <a:pt x="2226" y="4707"/>
                  </a:cubicBezTo>
                  <a:lnTo>
                    <a:pt x="2252" y="4707"/>
                  </a:lnTo>
                  <a:cubicBezTo>
                    <a:pt x="2272" y="4727"/>
                    <a:pt x="2293" y="4736"/>
                    <a:pt x="2313" y="4736"/>
                  </a:cubicBezTo>
                  <a:cubicBezTo>
                    <a:pt x="2345" y="4736"/>
                    <a:pt x="2377" y="4713"/>
                    <a:pt x="2410" y="4681"/>
                  </a:cubicBezTo>
                  <a:cubicBezTo>
                    <a:pt x="2436" y="4655"/>
                    <a:pt x="2436" y="4602"/>
                    <a:pt x="2383" y="4550"/>
                  </a:cubicBezTo>
                  <a:cubicBezTo>
                    <a:pt x="1153" y="3372"/>
                    <a:pt x="393" y="1801"/>
                    <a:pt x="236" y="99"/>
                  </a:cubicBezTo>
                  <a:cubicBezTo>
                    <a:pt x="210" y="46"/>
                    <a:pt x="210" y="20"/>
                    <a:pt x="184" y="20"/>
                  </a:cubicBezTo>
                  <a:cubicBezTo>
                    <a:pt x="171" y="7"/>
                    <a:pt x="151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3" name="Google Shape;1863;p32"/>
            <p:cNvSpPr/>
            <p:nvPr/>
          </p:nvSpPr>
          <p:spPr>
            <a:xfrm>
              <a:off x="3769725" y="4095900"/>
              <a:ext cx="39300" cy="51125"/>
            </a:xfrm>
            <a:custGeom>
              <a:avLst/>
              <a:gdLst/>
              <a:ahLst/>
              <a:cxnLst/>
              <a:rect l="l" t="t" r="r" b="b"/>
              <a:pathLst>
                <a:path w="1572" h="2045" extrusionOk="0">
                  <a:moveTo>
                    <a:pt x="121" y="1"/>
                  </a:moveTo>
                  <a:cubicBezTo>
                    <a:pt x="93" y="1"/>
                    <a:pt x="68" y="13"/>
                    <a:pt x="53" y="44"/>
                  </a:cubicBezTo>
                  <a:cubicBezTo>
                    <a:pt x="1" y="70"/>
                    <a:pt x="1" y="122"/>
                    <a:pt x="27" y="175"/>
                  </a:cubicBezTo>
                  <a:cubicBezTo>
                    <a:pt x="341" y="882"/>
                    <a:pt x="786" y="1484"/>
                    <a:pt x="1362" y="2008"/>
                  </a:cubicBezTo>
                  <a:lnTo>
                    <a:pt x="1362" y="2034"/>
                  </a:lnTo>
                  <a:cubicBezTo>
                    <a:pt x="1383" y="2041"/>
                    <a:pt x="1402" y="2044"/>
                    <a:pt x="1420" y="2044"/>
                  </a:cubicBezTo>
                  <a:cubicBezTo>
                    <a:pt x="1469" y="2044"/>
                    <a:pt x="1507" y="2020"/>
                    <a:pt x="1546" y="1982"/>
                  </a:cubicBezTo>
                  <a:cubicBezTo>
                    <a:pt x="1572" y="1955"/>
                    <a:pt x="1572" y="1877"/>
                    <a:pt x="1519" y="1851"/>
                  </a:cubicBezTo>
                  <a:cubicBezTo>
                    <a:pt x="969" y="1327"/>
                    <a:pt x="551" y="751"/>
                    <a:pt x="210" y="70"/>
                  </a:cubicBezTo>
                  <a:cubicBezTo>
                    <a:pt x="210" y="44"/>
                    <a:pt x="184" y="18"/>
                    <a:pt x="184" y="18"/>
                  </a:cubicBezTo>
                  <a:cubicBezTo>
                    <a:pt x="162" y="7"/>
                    <a:pt x="141" y="1"/>
                    <a:pt x="1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4" name="Google Shape;1864;p32"/>
            <p:cNvSpPr/>
            <p:nvPr/>
          </p:nvSpPr>
          <p:spPr>
            <a:xfrm>
              <a:off x="4146125" y="4121425"/>
              <a:ext cx="77275" cy="49550"/>
            </a:xfrm>
            <a:custGeom>
              <a:avLst/>
              <a:gdLst/>
              <a:ahLst/>
              <a:cxnLst/>
              <a:rect l="l" t="t" r="r" b="b"/>
              <a:pathLst>
                <a:path w="3091" h="1982" extrusionOk="0">
                  <a:moveTo>
                    <a:pt x="2994" y="1"/>
                  </a:moveTo>
                  <a:cubicBezTo>
                    <a:pt x="2968" y="1"/>
                    <a:pt x="2938" y="13"/>
                    <a:pt x="2907" y="44"/>
                  </a:cubicBezTo>
                  <a:cubicBezTo>
                    <a:pt x="2122" y="830"/>
                    <a:pt x="1127" y="1432"/>
                    <a:pt x="79" y="1772"/>
                  </a:cubicBezTo>
                  <a:cubicBezTo>
                    <a:pt x="27" y="1772"/>
                    <a:pt x="1" y="1825"/>
                    <a:pt x="1" y="1851"/>
                  </a:cubicBezTo>
                  <a:cubicBezTo>
                    <a:pt x="1" y="1903"/>
                    <a:pt x="1" y="1956"/>
                    <a:pt x="53" y="1982"/>
                  </a:cubicBezTo>
                  <a:lnTo>
                    <a:pt x="132" y="1982"/>
                  </a:lnTo>
                  <a:cubicBezTo>
                    <a:pt x="1231" y="1641"/>
                    <a:pt x="2253" y="1013"/>
                    <a:pt x="3064" y="201"/>
                  </a:cubicBezTo>
                  <a:cubicBezTo>
                    <a:pt x="3090" y="175"/>
                    <a:pt x="3090" y="123"/>
                    <a:pt x="3090" y="123"/>
                  </a:cubicBezTo>
                  <a:cubicBezTo>
                    <a:pt x="3090" y="70"/>
                    <a:pt x="3064" y="44"/>
                    <a:pt x="3038" y="18"/>
                  </a:cubicBezTo>
                  <a:cubicBezTo>
                    <a:pt x="3027" y="7"/>
                    <a:pt x="3012" y="1"/>
                    <a:pt x="29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5" name="Google Shape;1865;p32"/>
            <p:cNvSpPr/>
            <p:nvPr/>
          </p:nvSpPr>
          <p:spPr>
            <a:xfrm>
              <a:off x="4166425" y="4154750"/>
              <a:ext cx="47150" cy="25675"/>
            </a:xfrm>
            <a:custGeom>
              <a:avLst/>
              <a:gdLst/>
              <a:ahLst/>
              <a:cxnLst/>
              <a:rect l="l" t="t" r="r" b="b"/>
              <a:pathLst>
                <a:path w="1886" h="1027" extrusionOk="0">
                  <a:moveTo>
                    <a:pt x="1755" y="1"/>
                  </a:moveTo>
                  <a:cubicBezTo>
                    <a:pt x="1729" y="1"/>
                    <a:pt x="1702" y="7"/>
                    <a:pt x="1676" y="20"/>
                  </a:cubicBezTo>
                  <a:cubicBezTo>
                    <a:pt x="1205" y="387"/>
                    <a:pt x="681" y="649"/>
                    <a:pt x="79" y="806"/>
                  </a:cubicBezTo>
                  <a:cubicBezTo>
                    <a:pt x="53" y="806"/>
                    <a:pt x="0" y="832"/>
                    <a:pt x="0" y="884"/>
                  </a:cubicBezTo>
                  <a:cubicBezTo>
                    <a:pt x="0" y="937"/>
                    <a:pt x="27" y="989"/>
                    <a:pt x="53" y="1015"/>
                  </a:cubicBezTo>
                  <a:cubicBezTo>
                    <a:pt x="70" y="1015"/>
                    <a:pt x="88" y="1027"/>
                    <a:pt x="105" y="1027"/>
                  </a:cubicBezTo>
                  <a:cubicBezTo>
                    <a:pt x="114" y="1027"/>
                    <a:pt x="123" y="1024"/>
                    <a:pt x="131" y="1015"/>
                  </a:cubicBezTo>
                  <a:cubicBezTo>
                    <a:pt x="760" y="858"/>
                    <a:pt x="1336" y="570"/>
                    <a:pt x="1833" y="177"/>
                  </a:cubicBezTo>
                  <a:cubicBezTo>
                    <a:pt x="1886" y="151"/>
                    <a:pt x="1886" y="125"/>
                    <a:pt x="1886" y="99"/>
                  </a:cubicBezTo>
                  <a:cubicBezTo>
                    <a:pt x="1886" y="73"/>
                    <a:pt x="1859" y="20"/>
                    <a:pt x="1833" y="20"/>
                  </a:cubicBezTo>
                  <a:cubicBezTo>
                    <a:pt x="1807" y="7"/>
                    <a:pt x="1781" y="1"/>
                    <a:pt x="17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6" name="Google Shape;1866;p32"/>
            <p:cNvSpPr/>
            <p:nvPr/>
          </p:nvSpPr>
          <p:spPr>
            <a:xfrm>
              <a:off x="3973325" y="3607750"/>
              <a:ext cx="74650" cy="13350"/>
            </a:xfrm>
            <a:custGeom>
              <a:avLst/>
              <a:gdLst/>
              <a:ahLst/>
              <a:cxnLst/>
              <a:rect l="l" t="t" r="r" b="b"/>
              <a:pathLst>
                <a:path w="2986" h="534" extrusionOk="0">
                  <a:moveTo>
                    <a:pt x="1477" y="0"/>
                  </a:moveTo>
                  <a:cubicBezTo>
                    <a:pt x="1004" y="0"/>
                    <a:pt x="529" y="92"/>
                    <a:pt x="79" y="272"/>
                  </a:cubicBezTo>
                  <a:cubicBezTo>
                    <a:pt x="26" y="272"/>
                    <a:pt x="26" y="298"/>
                    <a:pt x="0" y="351"/>
                  </a:cubicBezTo>
                  <a:cubicBezTo>
                    <a:pt x="0" y="377"/>
                    <a:pt x="26" y="429"/>
                    <a:pt x="79" y="455"/>
                  </a:cubicBezTo>
                  <a:cubicBezTo>
                    <a:pt x="79" y="455"/>
                    <a:pt x="102" y="467"/>
                    <a:pt x="133" y="467"/>
                  </a:cubicBezTo>
                  <a:cubicBezTo>
                    <a:pt x="148" y="467"/>
                    <a:pt x="166" y="464"/>
                    <a:pt x="183" y="455"/>
                  </a:cubicBezTo>
                  <a:cubicBezTo>
                    <a:pt x="572" y="297"/>
                    <a:pt x="990" y="218"/>
                    <a:pt x="1409" y="218"/>
                  </a:cubicBezTo>
                  <a:cubicBezTo>
                    <a:pt x="1893" y="218"/>
                    <a:pt x="2379" y="324"/>
                    <a:pt x="2828" y="534"/>
                  </a:cubicBezTo>
                  <a:cubicBezTo>
                    <a:pt x="2880" y="534"/>
                    <a:pt x="2933" y="534"/>
                    <a:pt x="2959" y="482"/>
                  </a:cubicBezTo>
                  <a:cubicBezTo>
                    <a:pt x="2985" y="429"/>
                    <a:pt x="2985" y="351"/>
                    <a:pt x="2906" y="298"/>
                  </a:cubicBezTo>
                  <a:cubicBezTo>
                    <a:pt x="2454" y="99"/>
                    <a:pt x="1967" y="0"/>
                    <a:pt x="1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7" name="Google Shape;1867;p32"/>
            <p:cNvSpPr/>
            <p:nvPr/>
          </p:nvSpPr>
          <p:spPr>
            <a:xfrm>
              <a:off x="4011925" y="3597525"/>
              <a:ext cx="44550" cy="14675"/>
            </a:xfrm>
            <a:custGeom>
              <a:avLst/>
              <a:gdLst/>
              <a:ahLst/>
              <a:cxnLst/>
              <a:rect l="l" t="t" r="r" b="b"/>
              <a:pathLst>
                <a:path w="1782" h="587" extrusionOk="0">
                  <a:moveTo>
                    <a:pt x="132" y="0"/>
                  </a:moveTo>
                  <a:cubicBezTo>
                    <a:pt x="79" y="0"/>
                    <a:pt x="27" y="26"/>
                    <a:pt x="27" y="79"/>
                  </a:cubicBezTo>
                  <a:cubicBezTo>
                    <a:pt x="1" y="131"/>
                    <a:pt x="27" y="184"/>
                    <a:pt x="53" y="210"/>
                  </a:cubicBezTo>
                  <a:lnTo>
                    <a:pt x="106" y="210"/>
                  </a:lnTo>
                  <a:cubicBezTo>
                    <a:pt x="629" y="236"/>
                    <a:pt x="1127" y="341"/>
                    <a:pt x="1598" y="576"/>
                  </a:cubicBezTo>
                  <a:cubicBezTo>
                    <a:pt x="1612" y="583"/>
                    <a:pt x="1628" y="587"/>
                    <a:pt x="1644" y="587"/>
                  </a:cubicBezTo>
                  <a:cubicBezTo>
                    <a:pt x="1689" y="587"/>
                    <a:pt x="1736" y="562"/>
                    <a:pt x="1755" y="524"/>
                  </a:cubicBezTo>
                  <a:cubicBezTo>
                    <a:pt x="1781" y="472"/>
                    <a:pt x="1781" y="419"/>
                    <a:pt x="1703" y="367"/>
                  </a:cubicBezTo>
                  <a:cubicBezTo>
                    <a:pt x="1205" y="131"/>
                    <a:pt x="682" y="0"/>
                    <a:pt x="1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68" name="Google Shape;1868;p32"/>
          <p:cNvGrpSpPr/>
          <p:nvPr/>
        </p:nvGrpSpPr>
        <p:grpSpPr>
          <a:xfrm flipH="1">
            <a:off x="10439367" y="5139701"/>
            <a:ext cx="698300" cy="1285900"/>
            <a:chOff x="283275" y="3187575"/>
            <a:chExt cx="523725" cy="964425"/>
          </a:xfrm>
        </p:grpSpPr>
        <p:sp>
          <p:nvSpPr>
            <p:cNvPr id="1869" name="Google Shape;1869;p32"/>
            <p:cNvSpPr/>
            <p:nvPr/>
          </p:nvSpPr>
          <p:spPr>
            <a:xfrm>
              <a:off x="293750" y="3614550"/>
              <a:ext cx="226525" cy="537450"/>
            </a:xfrm>
            <a:custGeom>
              <a:avLst/>
              <a:gdLst/>
              <a:ahLst/>
              <a:cxnLst/>
              <a:rect l="l" t="t" r="r" b="b"/>
              <a:pathLst>
                <a:path w="9061" h="21498" extrusionOk="0">
                  <a:moveTo>
                    <a:pt x="8877" y="0"/>
                  </a:moveTo>
                  <a:cubicBezTo>
                    <a:pt x="7254" y="2907"/>
                    <a:pt x="5735" y="5944"/>
                    <a:pt x="4426" y="9007"/>
                  </a:cubicBezTo>
                  <a:cubicBezTo>
                    <a:pt x="2855" y="12621"/>
                    <a:pt x="1100" y="17674"/>
                    <a:pt x="1" y="21445"/>
                  </a:cubicBezTo>
                  <a:lnTo>
                    <a:pt x="184" y="21497"/>
                  </a:lnTo>
                  <a:cubicBezTo>
                    <a:pt x="1284" y="17727"/>
                    <a:pt x="3038" y="12673"/>
                    <a:pt x="4609" y="9086"/>
                  </a:cubicBezTo>
                  <a:cubicBezTo>
                    <a:pt x="5918" y="6022"/>
                    <a:pt x="7411" y="3011"/>
                    <a:pt x="9060" y="105"/>
                  </a:cubicBezTo>
                  <a:lnTo>
                    <a:pt x="887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0" name="Google Shape;1870;p32"/>
            <p:cNvSpPr/>
            <p:nvPr/>
          </p:nvSpPr>
          <p:spPr>
            <a:xfrm>
              <a:off x="283275" y="3642025"/>
              <a:ext cx="145350" cy="151900"/>
            </a:xfrm>
            <a:custGeom>
              <a:avLst/>
              <a:gdLst/>
              <a:ahLst/>
              <a:cxnLst/>
              <a:rect l="l" t="t" r="r" b="b"/>
              <a:pathLst>
                <a:path w="5814" h="6076" extrusionOk="0">
                  <a:moveTo>
                    <a:pt x="1" y="1"/>
                  </a:moveTo>
                  <a:lnTo>
                    <a:pt x="1" y="1"/>
                  </a:lnTo>
                  <a:cubicBezTo>
                    <a:pt x="236" y="263"/>
                    <a:pt x="393" y="577"/>
                    <a:pt x="551" y="891"/>
                  </a:cubicBezTo>
                  <a:cubicBezTo>
                    <a:pt x="891" y="1598"/>
                    <a:pt x="1127" y="2331"/>
                    <a:pt x="1388" y="3091"/>
                  </a:cubicBezTo>
                  <a:cubicBezTo>
                    <a:pt x="1572" y="3614"/>
                    <a:pt x="1965" y="4112"/>
                    <a:pt x="2357" y="4531"/>
                  </a:cubicBezTo>
                  <a:cubicBezTo>
                    <a:pt x="2776" y="4950"/>
                    <a:pt x="3248" y="5290"/>
                    <a:pt x="3771" y="5552"/>
                  </a:cubicBezTo>
                  <a:cubicBezTo>
                    <a:pt x="4347" y="5840"/>
                    <a:pt x="5002" y="6049"/>
                    <a:pt x="5630" y="6076"/>
                  </a:cubicBezTo>
                  <a:cubicBezTo>
                    <a:pt x="5683" y="6076"/>
                    <a:pt x="5761" y="5342"/>
                    <a:pt x="5761" y="5264"/>
                  </a:cubicBezTo>
                  <a:cubicBezTo>
                    <a:pt x="5814" y="4688"/>
                    <a:pt x="5735" y="4112"/>
                    <a:pt x="5526" y="3562"/>
                  </a:cubicBezTo>
                  <a:cubicBezTo>
                    <a:pt x="5369" y="3064"/>
                    <a:pt x="5080" y="2645"/>
                    <a:pt x="4740" y="2253"/>
                  </a:cubicBezTo>
                  <a:cubicBezTo>
                    <a:pt x="4426" y="1886"/>
                    <a:pt x="4059" y="1572"/>
                    <a:pt x="3667" y="1310"/>
                  </a:cubicBezTo>
                  <a:cubicBezTo>
                    <a:pt x="3300" y="1074"/>
                    <a:pt x="2933" y="865"/>
                    <a:pt x="2541" y="682"/>
                  </a:cubicBezTo>
                  <a:cubicBezTo>
                    <a:pt x="2148" y="472"/>
                    <a:pt x="1703" y="315"/>
                    <a:pt x="1258" y="210"/>
                  </a:cubicBezTo>
                  <a:cubicBezTo>
                    <a:pt x="1205" y="210"/>
                    <a:pt x="1153" y="184"/>
                    <a:pt x="1100" y="184"/>
                  </a:cubicBezTo>
                  <a:cubicBezTo>
                    <a:pt x="734" y="106"/>
                    <a:pt x="367" y="53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1" name="Google Shape;1871;p32"/>
            <p:cNvSpPr/>
            <p:nvPr/>
          </p:nvSpPr>
          <p:spPr>
            <a:xfrm>
              <a:off x="353975" y="3187575"/>
              <a:ext cx="453025" cy="461250"/>
            </a:xfrm>
            <a:custGeom>
              <a:avLst/>
              <a:gdLst/>
              <a:ahLst/>
              <a:cxnLst/>
              <a:rect l="l" t="t" r="r" b="b"/>
              <a:pathLst>
                <a:path w="18121" h="18450" extrusionOk="0">
                  <a:moveTo>
                    <a:pt x="10435" y="1"/>
                  </a:moveTo>
                  <a:cubicBezTo>
                    <a:pt x="9452" y="1"/>
                    <a:pt x="8467" y="176"/>
                    <a:pt x="7542" y="452"/>
                  </a:cubicBezTo>
                  <a:lnTo>
                    <a:pt x="7516" y="452"/>
                  </a:lnTo>
                  <a:cubicBezTo>
                    <a:pt x="7463" y="478"/>
                    <a:pt x="7411" y="504"/>
                    <a:pt x="7358" y="504"/>
                  </a:cubicBezTo>
                  <a:cubicBezTo>
                    <a:pt x="7358" y="504"/>
                    <a:pt x="7358" y="531"/>
                    <a:pt x="7332" y="531"/>
                  </a:cubicBezTo>
                  <a:cubicBezTo>
                    <a:pt x="6206" y="897"/>
                    <a:pt x="5159" y="1447"/>
                    <a:pt x="4347" y="2023"/>
                  </a:cubicBezTo>
                  <a:cubicBezTo>
                    <a:pt x="4059" y="2233"/>
                    <a:pt x="3797" y="2442"/>
                    <a:pt x="3536" y="2678"/>
                  </a:cubicBezTo>
                  <a:lnTo>
                    <a:pt x="3536" y="2704"/>
                  </a:lnTo>
                  <a:cubicBezTo>
                    <a:pt x="3483" y="2730"/>
                    <a:pt x="3457" y="2756"/>
                    <a:pt x="3405" y="2809"/>
                  </a:cubicBezTo>
                  <a:lnTo>
                    <a:pt x="3378" y="2809"/>
                  </a:lnTo>
                  <a:cubicBezTo>
                    <a:pt x="2148" y="3987"/>
                    <a:pt x="1415" y="5296"/>
                    <a:pt x="969" y="6317"/>
                  </a:cubicBezTo>
                  <a:cubicBezTo>
                    <a:pt x="969" y="6344"/>
                    <a:pt x="969" y="6344"/>
                    <a:pt x="969" y="6344"/>
                  </a:cubicBezTo>
                  <a:cubicBezTo>
                    <a:pt x="943" y="6396"/>
                    <a:pt x="917" y="6448"/>
                    <a:pt x="917" y="6501"/>
                  </a:cubicBezTo>
                  <a:cubicBezTo>
                    <a:pt x="917" y="6501"/>
                    <a:pt x="891" y="6527"/>
                    <a:pt x="891" y="6527"/>
                  </a:cubicBezTo>
                  <a:cubicBezTo>
                    <a:pt x="655" y="7103"/>
                    <a:pt x="524" y="7600"/>
                    <a:pt x="472" y="7862"/>
                  </a:cubicBezTo>
                  <a:cubicBezTo>
                    <a:pt x="289" y="8543"/>
                    <a:pt x="1" y="9590"/>
                    <a:pt x="1" y="10821"/>
                  </a:cubicBezTo>
                  <a:lnTo>
                    <a:pt x="1" y="10847"/>
                  </a:lnTo>
                  <a:lnTo>
                    <a:pt x="1" y="10978"/>
                  </a:lnTo>
                  <a:lnTo>
                    <a:pt x="1" y="11004"/>
                  </a:lnTo>
                  <a:cubicBezTo>
                    <a:pt x="27" y="11842"/>
                    <a:pt x="184" y="12733"/>
                    <a:pt x="577" y="13649"/>
                  </a:cubicBezTo>
                  <a:cubicBezTo>
                    <a:pt x="865" y="14304"/>
                    <a:pt x="1231" y="14880"/>
                    <a:pt x="1650" y="15377"/>
                  </a:cubicBezTo>
                  <a:cubicBezTo>
                    <a:pt x="1650" y="15403"/>
                    <a:pt x="1650" y="15403"/>
                    <a:pt x="1676" y="15403"/>
                  </a:cubicBezTo>
                  <a:cubicBezTo>
                    <a:pt x="1703" y="15456"/>
                    <a:pt x="1729" y="15482"/>
                    <a:pt x="1781" y="15534"/>
                  </a:cubicBezTo>
                  <a:cubicBezTo>
                    <a:pt x="2907" y="16817"/>
                    <a:pt x="4400" y="17655"/>
                    <a:pt x="5892" y="18100"/>
                  </a:cubicBezTo>
                  <a:lnTo>
                    <a:pt x="6102" y="18153"/>
                  </a:lnTo>
                  <a:cubicBezTo>
                    <a:pt x="6521" y="18257"/>
                    <a:pt x="6939" y="18336"/>
                    <a:pt x="7358" y="18388"/>
                  </a:cubicBezTo>
                  <a:cubicBezTo>
                    <a:pt x="7698" y="18430"/>
                    <a:pt x="8028" y="18449"/>
                    <a:pt x="8349" y="18449"/>
                  </a:cubicBezTo>
                  <a:cubicBezTo>
                    <a:pt x="9240" y="18449"/>
                    <a:pt x="10057" y="18298"/>
                    <a:pt x="10789" y="18048"/>
                  </a:cubicBezTo>
                  <a:lnTo>
                    <a:pt x="10815" y="18048"/>
                  </a:lnTo>
                  <a:cubicBezTo>
                    <a:pt x="10867" y="18048"/>
                    <a:pt x="10920" y="18022"/>
                    <a:pt x="10972" y="17996"/>
                  </a:cubicBezTo>
                  <a:lnTo>
                    <a:pt x="10998" y="17996"/>
                  </a:lnTo>
                  <a:cubicBezTo>
                    <a:pt x="12831" y="17367"/>
                    <a:pt x="14140" y="16294"/>
                    <a:pt x="14795" y="15691"/>
                  </a:cubicBezTo>
                  <a:cubicBezTo>
                    <a:pt x="14795" y="15665"/>
                    <a:pt x="14821" y="15665"/>
                    <a:pt x="14821" y="15665"/>
                  </a:cubicBezTo>
                  <a:cubicBezTo>
                    <a:pt x="14873" y="15613"/>
                    <a:pt x="14900" y="15587"/>
                    <a:pt x="14926" y="15560"/>
                  </a:cubicBezTo>
                  <a:cubicBezTo>
                    <a:pt x="14952" y="15560"/>
                    <a:pt x="14952" y="15534"/>
                    <a:pt x="14952" y="15534"/>
                  </a:cubicBezTo>
                  <a:cubicBezTo>
                    <a:pt x="15004" y="15508"/>
                    <a:pt x="15030" y="15482"/>
                    <a:pt x="15057" y="15429"/>
                  </a:cubicBezTo>
                  <a:cubicBezTo>
                    <a:pt x="15554" y="14984"/>
                    <a:pt x="16575" y="13989"/>
                    <a:pt x="17282" y="12340"/>
                  </a:cubicBezTo>
                  <a:cubicBezTo>
                    <a:pt x="17309" y="12235"/>
                    <a:pt x="17361" y="12156"/>
                    <a:pt x="17387" y="12052"/>
                  </a:cubicBezTo>
                  <a:cubicBezTo>
                    <a:pt x="17387" y="12052"/>
                    <a:pt x="17413" y="12026"/>
                    <a:pt x="17413" y="12026"/>
                  </a:cubicBezTo>
                  <a:cubicBezTo>
                    <a:pt x="17413" y="11973"/>
                    <a:pt x="17439" y="11921"/>
                    <a:pt x="17466" y="11895"/>
                  </a:cubicBezTo>
                  <a:lnTo>
                    <a:pt x="17466" y="11868"/>
                  </a:lnTo>
                  <a:cubicBezTo>
                    <a:pt x="18120" y="10088"/>
                    <a:pt x="18015" y="8464"/>
                    <a:pt x="17911" y="7574"/>
                  </a:cubicBezTo>
                  <a:lnTo>
                    <a:pt x="17911" y="7548"/>
                  </a:lnTo>
                  <a:cubicBezTo>
                    <a:pt x="17885" y="7469"/>
                    <a:pt x="17885" y="7417"/>
                    <a:pt x="17858" y="7391"/>
                  </a:cubicBezTo>
                  <a:lnTo>
                    <a:pt x="17858" y="7365"/>
                  </a:lnTo>
                  <a:cubicBezTo>
                    <a:pt x="17858" y="7234"/>
                    <a:pt x="17832" y="7103"/>
                    <a:pt x="17806" y="7024"/>
                  </a:cubicBezTo>
                  <a:cubicBezTo>
                    <a:pt x="17701" y="6422"/>
                    <a:pt x="17387" y="4746"/>
                    <a:pt x="16340" y="3175"/>
                  </a:cubicBezTo>
                  <a:cubicBezTo>
                    <a:pt x="16340" y="3175"/>
                    <a:pt x="16340" y="3149"/>
                    <a:pt x="16340" y="3149"/>
                  </a:cubicBezTo>
                  <a:cubicBezTo>
                    <a:pt x="16313" y="3097"/>
                    <a:pt x="16287" y="3071"/>
                    <a:pt x="16235" y="3018"/>
                  </a:cubicBezTo>
                  <a:cubicBezTo>
                    <a:pt x="16235" y="3018"/>
                    <a:pt x="16235" y="3018"/>
                    <a:pt x="16235" y="2992"/>
                  </a:cubicBezTo>
                  <a:cubicBezTo>
                    <a:pt x="15737" y="2285"/>
                    <a:pt x="15083" y="1604"/>
                    <a:pt x="14219" y="1054"/>
                  </a:cubicBezTo>
                  <a:cubicBezTo>
                    <a:pt x="13643" y="714"/>
                    <a:pt x="13067" y="452"/>
                    <a:pt x="12438" y="269"/>
                  </a:cubicBezTo>
                  <a:lnTo>
                    <a:pt x="12412" y="269"/>
                  </a:lnTo>
                  <a:cubicBezTo>
                    <a:pt x="12360" y="243"/>
                    <a:pt x="12307" y="243"/>
                    <a:pt x="12255" y="216"/>
                  </a:cubicBezTo>
                  <a:lnTo>
                    <a:pt x="12229" y="216"/>
                  </a:lnTo>
                  <a:cubicBezTo>
                    <a:pt x="11641" y="67"/>
                    <a:pt x="11038" y="1"/>
                    <a:pt x="104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872" name="Google Shape;1872;p32"/>
            <p:cNvGrpSpPr/>
            <p:nvPr/>
          </p:nvGrpSpPr>
          <p:grpSpPr>
            <a:xfrm>
              <a:off x="353975" y="3192975"/>
              <a:ext cx="447775" cy="448425"/>
              <a:chOff x="353975" y="3192975"/>
              <a:chExt cx="447775" cy="448425"/>
            </a:xfrm>
          </p:grpSpPr>
          <p:sp>
            <p:nvSpPr>
              <p:cNvPr id="1873" name="Google Shape;1873;p32"/>
              <p:cNvSpPr/>
              <p:nvPr/>
            </p:nvSpPr>
            <p:spPr>
              <a:xfrm>
                <a:off x="521550" y="3355875"/>
                <a:ext cx="121125" cy="123025"/>
              </a:xfrm>
              <a:custGeom>
                <a:avLst/>
                <a:gdLst/>
                <a:ahLst/>
                <a:cxnLst/>
                <a:rect l="l" t="t" r="r" b="b"/>
                <a:pathLst>
                  <a:path w="4845" h="4921" extrusionOk="0">
                    <a:moveTo>
                      <a:pt x="2815" y="1"/>
                    </a:moveTo>
                    <a:cubicBezTo>
                      <a:pt x="2645" y="1"/>
                      <a:pt x="2475" y="20"/>
                      <a:pt x="2305" y="57"/>
                    </a:cubicBezTo>
                    <a:cubicBezTo>
                      <a:pt x="2253" y="57"/>
                      <a:pt x="2200" y="57"/>
                      <a:pt x="2148" y="83"/>
                    </a:cubicBezTo>
                    <a:cubicBezTo>
                      <a:pt x="1808" y="161"/>
                      <a:pt x="1467" y="319"/>
                      <a:pt x="1231" y="502"/>
                    </a:cubicBezTo>
                    <a:cubicBezTo>
                      <a:pt x="1205" y="528"/>
                      <a:pt x="1179" y="528"/>
                      <a:pt x="1179" y="528"/>
                    </a:cubicBezTo>
                    <a:cubicBezTo>
                      <a:pt x="1153" y="554"/>
                      <a:pt x="1127" y="580"/>
                      <a:pt x="1101" y="607"/>
                    </a:cubicBezTo>
                    <a:cubicBezTo>
                      <a:pt x="786" y="842"/>
                      <a:pt x="577" y="1130"/>
                      <a:pt x="420" y="1392"/>
                    </a:cubicBezTo>
                    <a:cubicBezTo>
                      <a:pt x="394" y="1444"/>
                      <a:pt x="367" y="1497"/>
                      <a:pt x="341" y="1549"/>
                    </a:cubicBezTo>
                    <a:cubicBezTo>
                      <a:pt x="236" y="1785"/>
                      <a:pt x="158" y="1994"/>
                      <a:pt x="132" y="2099"/>
                    </a:cubicBezTo>
                    <a:cubicBezTo>
                      <a:pt x="106" y="2230"/>
                      <a:pt x="53" y="2413"/>
                      <a:pt x="27" y="2623"/>
                    </a:cubicBezTo>
                    <a:cubicBezTo>
                      <a:pt x="27" y="2675"/>
                      <a:pt x="27" y="2727"/>
                      <a:pt x="27" y="2806"/>
                    </a:cubicBezTo>
                    <a:cubicBezTo>
                      <a:pt x="1" y="3068"/>
                      <a:pt x="53" y="3356"/>
                      <a:pt x="158" y="3644"/>
                    </a:cubicBezTo>
                    <a:cubicBezTo>
                      <a:pt x="210" y="3749"/>
                      <a:pt x="289" y="3880"/>
                      <a:pt x="341" y="3958"/>
                    </a:cubicBezTo>
                    <a:cubicBezTo>
                      <a:pt x="367" y="4011"/>
                      <a:pt x="420" y="4063"/>
                      <a:pt x="446" y="4089"/>
                    </a:cubicBezTo>
                    <a:cubicBezTo>
                      <a:pt x="708" y="4403"/>
                      <a:pt x="1048" y="4639"/>
                      <a:pt x="1389" y="4770"/>
                    </a:cubicBezTo>
                    <a:cubicBezTo>
                      <a:pt x="1441" y="4796"/>
                      <a:pt x="1493" y="4796"/>
                      <a:pt x="1546" y="4822"/>
                    </a:cubicBezTo>
                    <a:cubicBezTo>
                      <a:pt x="1703" y="4875"/>
                      <a:pt x="1834" y="4901"/>
                      <a:pt x="1991" y="4901"/>
                    </a:cubicBezTo>
                    <a:cubicBezTo>
                      <a:pt x="2109" y="4914"/>
                      <a:pt x="2220" y="4920"/>
                      <a:pt x="2328" y="4920"/>
                    </a:cubicBezTo>
                    <a:cubicBezTo>
                      <a:pt x="2436" y="4920"/>
                      <a:pt x="2541" y="4914"/>
                      <a:pt x="2645" y="4901"/>
                    </a:cubicBezTo>
                    <a:cubicBezTo>
                      <a:pt x="2698" y="4875"/>
                      <a:pt x="2750" y="4875"/>
                      <a:pt x="2803" y="4848"/>
                    </a:cubicBezTo>
                    <a:cubicBezTo>
                      <a:pt x="3195" y="4770"/>
                      <a:pt x="3510" y="4560"/>
                      <a:pt x="3719" y="4403"/>
                    </a:cubicBezTo>
                    <a:cubicBezTo>
                      <a:pt x="3771" y="4351"/>
                      <a:pt x="3824" y="4325"/>
                      <a:pt x="3850" y="4299"/>
                    </a:cubicBezTo>
                    <a:cubicBezTo>
                      <a:pt x="3928" y="4220"/>
                      <a:pt x="4007" y="4168"/>
                      <a:pt x="4059" y="4115"/>
                    </a:cubicBezTo>
                    <a:cubicBezTo>
                      <a:pt x="4164" y="4037"/>
                      <a:pt x="4347" y="3827"/>
                      <a:pt x="4531" y="3513"/>
                    </a:cubicBezTo>
                    <a:cubicBezTo>
                      <a:pt x="4557" y="3461"/>
                      <a:pt x="4583" y="3408"/>
                      <a:pt x="4609" y="3356"/>
                    </a:cubicBezTo>
                    <a:cubicBezTo>
                      <a:pt x="4609" y="3356"/>
                      <a:pt x="4635" y="3330"/>
                      <a:pt x="4635" y="3304"/>
                    </a:cubicBezTo>
                    <a:cubicBezTo>
                      <a:pt x="4793" y="2937"/>
                      <a:pt x="4845" y="2570"/>
                      <a:pt x="4819" y="2309"/>
                    </a:cubicBezTo>
                    <a:cubicBezTo>
                      <a:pt x="4819" y="2256"/>
                      <a:pt x="4819" y="2204"/>
                      <a:pt x="4819" y="2151"/>
                    </a:cubicBezTo>
                    <a:cubicBezTo>
                      <a:pt x="4819" y="2021"/>
                      <a:pt x="4793" y="1916"/>
                      <a:pt x="4793" y="1863"/>
                    </a:cubicBezTo>
                    <a:cubicBezTo>
                      <a:pt x="4766" y="1732"/>
                      <a:pt x="4688" y="1392"/>
                      <a:pt x="4505" y="1052"/>
                    </a:cubicBezTo>
                    <a:cubicBezTo>
                      <a:pt x="4478" y="999"/>
                      <a:pt x="4452" y="947"/>
                      <a:pt x="4426" y="895"/>
                    </a:cubicBezTo>
                    <a:cubicBezTo>
                      <a:pt x="4295" y="685"/>
                      <a:pt x="4086" y="449"/>
                      <a:pt x="3824" y="266"/>
                    </a:cubicBezTo>
                    <a:cubicBezTo>
                      <a:pt x="3719" y="214"/>
                      <a:pt x="3640" y="161"/>
                      <a:pt x="3536" y="135"/>
                    </a:cubicBezTo>
                    <a:cubicBezTo>
                      <a:pt x="3510" y="109"/>
                      <a:pt x="3457" y="109"/>
                      <a:pt x="3405" y="83"/>
                    </a:cubicBezTo>
                    <a:cubicBezTo>
                      <a:pt x="3208" y="27"/>
                      <a:pt x="3012" y="1"/>
                      <a:pt x="281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4" name="Google Shape;1874;p32"/>
              <p:cNvSpPr/>
              <p:nvPr/>
            </p:nvSpPr>
            <p:spPr>
              <a:xfrm>
                <a:off x="606000" y="3192975"/>
                <a:ext cx="58950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58" h="6704" extrusionOk="0">
                    <a:moveTo>
                      <a:pt x="2148" y="0"/>
                    </a:moveTo>
                    <a:cubicBezTo>
                      <a:pt x="1624" y="865"/>
                      <a:pt x="1153" y="1807"/>
                      <a:pt x="812" y="2750"/>
                    </a:cubicBezTo>
                    <a:cubicBezTo>
                      <a:pt x="367" y="4007"/>
                      <a:pt x="105" y="5290"/>
                      <a:pt x="1" y="6599"/>
                    </a:cubicBezTo>
                    <a:lnTo>
                      <a:pt x="1" y="6625"/>
                    </a:lnTo>
                    <a:cubicBezTo>
                      <a:pt x="53" y="6651"/>
                      <a:pt x="105" y="6651"/>
                      <a:pt x="158" y="6677"/>
                    </a:cubicBezTo>
                    <a:lnTo>
                      <a:pt x="210" y="6704"/>
                    </a:lnTo>
                    <a:lnTo>
                      <a:pt x="210" y="6651"/>
                    </a:lnTo>
                    <a:cubicBezTo>
                      <a:pt x="289" y="5342"/>
                      <a:pt x="577" y="4059"/>
                      <a:pt x="1022" y="2828"/>
                    </a:cubicBezTo>
                    <a:cubicBezTo>
                      <a:pt x="1362" y="1912"/>
                      <a:pt x="1807" y="943"/>
                      <a:pt x="2357" y="79"/>
                    </a:cubicBezTo>
                    <a:lnTo>
                      <a:pt x="2357" y="53"/>
                    </a:lnTo>
                    <a:lnTo>
                      <a:pt x="2331" y="53"/>
                    </a:lnTo>
                    <a:cubicBezTo>
                      <a:pt x="2279" y="27"/>
                      <a:pt x="2226" y="27"/>
                      <a:pt x="21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5" name="Google Shape;1875;p32"/>
              <p:cNvSpPr/>
              <p:nvPr/>
            </p:nvSpPr>
            <p:spPr>
              <a:xfrm>
                <a:off x="537275" y="3198875"/>
                <a:ext cx="43225" cy="15975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390" extrusionOk="0">
                    <a:moveTo>
                      <a:pt x="210" y="0"/>
                    </a:moveTo>
                    <a:cubicBezTo>
                      <a:pt x="210" y="0"/>
                      <a:pt x="210" y="0"/>
                      <a:pt x="184" y="26"/>
                    </a:cubicBezTo>
                    <a:cubicBezTo>
                      <a:pt x="131" y="26"/>
                      <a:pt x="79" y="52"/>
                      <a:pt x="26" y="52"/>
                    </a:cubicBezTo>
                    <a:cubicBezTo>
                      <a:pt x="26" y="79"/>
                      <a:pt x="26" y="79"/>
                      <a:pt x="0" y="79"/>
                    </a:cubicBezTo>
                    <a:cubicBezTo>
                      <a:pt x="26" y="864"/>
                      <a:pt x="79" y="1676"/>
                      <a:pt x="236" y="2488"/>
                    </a:cubicBezTo>
                    <a:cubicBezTo>
                      <a:pt x="472" y="3849"/>
                      <a:pt x="917" y="5158"/>
                      <a:pt x="1519" y="6389"/>
                    </a:cubicBezTo>
                    <a:lnTo>
                      <a:pt x="1545" y="6389"/>
                    </a:lnTo>
                    <a:cubicBezTo>
                      <a:pt x="1598" y="6389"/>
                      <a:pt x="1650" y="6363"/>
                      <a:pt x="1702" y="6363"/>
                    </a:cubicBezTo>
                    <a:lnTo>
                      <a:pt x="1728" y="6337"/>
                    </a:lnTo>
                    <a:lnTo>
                      <a:pt x="1728" y="6311"/>
                    </a:lnTo>
                    <a:cubicBezTo>
                      <a:pt x="1100" y="5106"/>
                      <a:pt x="681" y="3797"/>
                      <a:pt x="445" y="2461"/>
                    </a:cubicBezTo>
                    <a:cubicBezTo>
                      <a:pt x="288" y="1650"/>
                      <a:pt x="210" y="838"/>
                      <a:pt x="210" y="26"/>
                    </a:cubicBez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6" name="Google Shape;1876;p32"/>
              <p:cNvSpPr/>
              <p:nvPr/>
            </p:nvSpPr>
            <p:spPr>
              <a:xfrm>
                <a:off x="438425" y="3254500"/>
                <a:ext cx="11522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609" h="4688" extrusionOk="0">
                    <a:moveTo>
                      <a:pt x="131" y="1"/>
                    </a:moveTo>
                    <a:cubicBezTo>
                      <a:pt x="105" y="53"/>
                      <a:pt x="53" y="79"/>
                      <a:pt x="27" y="105"/>
                    </a:cubicBezTo>
                    <a:cubicBezTo>
                      <a:pt x="27" y="132"/>
                      <a:pt x="0" y="132"/>
                      <a:pt x="0" y="132"/>
                    </a:cubicBezTo>
                    <a:cubicBezTo>
                      <a:pt x="393" y="760"/>
                      <a:pt x="812" y="1362"/>
                      <a:pt x="1283" y="1912"/>
                    </a:cubicBezTo>
                    <a:cubicBezTo>
                      <a:pt x="2174" y="2986"/>
                      <a:pt x="3221" y="3902"/>
                      <a:pt x="4399" y="4688"/>
                    </a:cubicBezTo>
                    <a:lnTo>
                      <a:pt x="4426" y="4688"/>
                    </a:lnTo>
                    <a:cubicBezTo>
                      <a:pt x="4452" y="4662"/>
                      <a:pt x="4478" y="4662"/>
                      <a:pt x="4504" y="4635"/>
                    </a:cubicBezTo>
                    <a:lnTo>
                      <a:pt x="4530" y="4609"/>
                    </a:lnTo>
                    <a:cubicBezTo>
                      <a:pt x="4530" y="4609"/>
                      <a:pt x="4556" y="4583"/>
                      <a:pt x="4556" y="4583"/>
                    </a:cubicBezTo>
                    <a:lnTo>
                      <a:pt x="4609" y="4557"/>
                    </a:lnTo>
                    <a:lnTo>
                      <a:pt x="4583" y="4557"/>
                    </a:lnTo>
                    <a:lnTo>
                      <a:pt x="4556" y="4531"/>
                    </a:lnTo>
                    <a:cubicBezTo>
                      <a:pt x="3378" y="3771"/>
                      <a:pt x="2331" y="2829"/>
                      <a:pt x="1441" y="1781"/>
                    </a:cubicBezTo>
                    <a:cubicBezTo>
                      <a:pt x="969" y="1205"/>
                      <a:pt x="550" y="629"/>
                      <a:pt x="15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7" name="Google Shape;1877;p32"/>
              <p:cNvSpPr/>
              <p:nvPr/>
            </p:nvSpPr>
            <p:spPr>
              <a:xfrm>
                <a:off x="376225" y="3345500"/>
                <a:ext cx="157150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6" h="1991" extrusionOk="0">
                    <a:moveTo>
                      <a:pt x="79" y="0"/>
                    </a:moveTo>
                    <a:cubicBezTo>
                      <a:pt x="79" y="27"/>
                      <a:pt x="79" y="27"/>
                      <a:pt x="79" y="27"/>
                    </a:cubicBezTo>
                    <a:cubicBezTo>
                      <a:pt x="53" y="79"/>
                      <a:pt x="27" y="131"/>
                      <a:pt x="27" y="184"/>
                    </a:cubicBezTo>
                    <a:cubicBezTo>
                      <a:pt x="1" y="184"/>
                      <a:pt x="1" y="210"/>
                      <a:pt x="1" y="210"/>
                    </a:cubicBezTo>
                    <a:cubicBezTo>
                      <a:pt x="682" y="576"/>
                      <a:pt x="1362" y="891"/>
                      <a:pt x="2069" y="1152"/>
                    </a:cubicBezTo>
                    <a:cubicBezTo>
                      <a:pt x="2253" y="1205"/>
                      <a:pt x="2462" y="1283"/>
                      <a:pt x="2646" y="1336"/>
                    </a:cubicBezTo>
                    <a:cubicBezTo>
                      <a:pt x="3798" y="1702"/>
                      <a:pt x="4976" y="1912"/>
                      <a:pt x="6154" y="1990"/>
                    </a:cubicBezTo>
                    <a:lnTo>
                      <a:pt x="6180" y="1990"/>
                    </a:lnTo>
                    <a:lnTo>
                      <a:pt x="6180" y="1964"/>
                    </a:lnTo>
                    <a:cubicBezTo>
                      <a:pt x="6207" y="1912"/>
                      <a:pt x="6233" y="1886"/>
                      <a:pt x="6259" y="1833"/>
                    </a:cubicBezTo>
                    <a:lnTo>
                      <a:pt x="6285" y="1781"/>
                    </a:lnTo>
                    <a:lnTo>
                      <a:pt x="6233" y="1781"/>
                    </a:lnTo>
                    <a:cubicBezTo>
                      <a:pt x="5028" y="1702"/>
                      <a:pt x="3850" y="1493"/>
                      <a:pt x="2698" y="1126"/>
                    </a:cubicBezTo>
                    <a:cubicBezTo>
                      <a:pt x="2515" y="1074"/>
                      <a:pt x="2331" y="1022"/>
                      <a:pt x="2148" y="943"/>
                    </a:cubicBezTo>
                    <a:cubicBezTo>
                      <a:pt x="1441" y="681"/>
                      <a:pt x="760" y="367"/>
                      <a:pt x="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8" name="Google Shape;1878;p32"/>
              <p:cNvSpPr/>
              <p:nvPr/>
            </p:nvSpPr>
            <p:spPr>
              <a:xfrm>
                <a:off x="353975" y="3420125"/>
                <a:ext cx="169575" cy="42700"/>
              </a:xfrm>
              <a:custGeom>
                <a:avLst/>
                <a:gdLst/>
                <a:ahLst/>
                <a:cxnLst/>
                <a:rect l="l" t="t" r="r" b="b"/>
                <a:pathLst>
                  <a:path w="6783" h="1708" extrusionOk="0">
                    <a:moveTo>
                      <a:pt x="6782" y="0"/>
                    </a:moveTo>
                    <a:lnTo>
                      <a:pt x="6730" y="27"/>
                    </a:lnTo>
                    <a:cubicBezTo>
                      <a:pt x="5526" y="629"/>
                      <a:pt x="4216" y="1048"/>
                      <a:pt x="2907" y="1283"/>
                    </a:cubicBezTo>
                    <a:cubicBezTo>
                      <a:pt x="2092" y="1438"/>
                      <a:pt x="1276" y="1499"/>
                      <a:pt x="461" y="1499"/>
                    </a:cubicBezTo>
                    <a:cubicBezTo>
                      <a:pt x="307" y="1499"/>
                      <a:pt x="154" y="1497"/>
                      <a:pt x="1" y="1493"/>
                    </a:cubicBezTo>
                    <a:lnTo>
                      <a:pt x="1" y="1519"/>
                    </a:lnTo>
                    <a:lnTo>
                      <a:pt x="1" y="1676"/>
                    </a:lnTo>
                    <a:lnTo>
                      <a:pt x="1" y="1702"/>
                    </a:lnTo>
                    <a:cubicBezTo>
                      <a:pt x="127" y="1706"/>
                      <a:pt x="253" y="1707"/>
                      <a:pt x="379" y="1707"/>
                    </a:cubicBezTo>
                    <a:cubicBezTo>
                      <a:pt x="1242" y="1707"/>
                      <a:pt x="2088" y="1630"/>
                      <a:pt x="2933" y="1493"/>
                    </a:cubicBezTo>
                    <a:cubicBezTo>
                      <a:pt x="4243" y="1257"/>
                      <a:pt x="5526" y="838"/>
                      <a:pt x="6730" y="262"/>
                    </a:cubicBezTo>
                    <a:lnTo>
                      <a:pt x="6756" y="262"/>
                    </a:lnTo>
                    <a:lnTo>
                      <a:pt x="6756" y="210"/>
                    </a:lnTo>
                    <a:cubicBezTo>
                      <a:pt x="6756" y="157"/>
                      <a:pt x="6756" y="105"/>
                      <a:pt x="6756" y="53"/>
                    </a:cubicBezTo>
                    <a:lnTo>
                      <a:pt x="678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79" name="Google Shape;1879;p32"/>
              <p:cNvSpPr/>
              <p:nvPr/>
            </p:nvSpPr>
            <p:spPr>
              <a:xfrm>
                <a:off x="395225" y="3454150"/>
                <a:ext cx="138150" cy="122450"/>
              </a:xfrm>
              <a:custGeom>
                <a:avLst/>
                <a:gdLst/>
                <a:ahLst/>
                <a:cxnLst/>
                <a:rect l="l" t="t" r="r" b="b"/>
                <a:pathLst>
                  <a:path w="5526" h="4898" extrusionOk="0">
                    <a:moveTo>
                      <a:pt x="5394" y="1"/>
                    </a:moveTo>
                    <a:lnTo>
                      <a:pt x="5368" y="27"/>
                    </a:lnTo>
                    <a:cubicBezTo>
                      <a:pt x="4635" y="1101"/>
                      <a:pt x="3771" y="2043"/>
                      <a:pt x="2776" y="2881"/>
                    </a:cubicBezTo>
                    <a:cubicBezTo>
                      <a:pt x="2069" y="3483"/>
                      <a:pt x="995" y="4190"/>
                      <a:pt x="0" y="4740"/>
                    </a:cubicBezTo>
                    <a:cubicBezTo>
                      <a:pt x="53" y="4793"/>
                      <a:pt x="79" y="4819"/>
                      <a:pt x="105" y="4871"/>
                    </a:cubicBezTo>
                    <a:cubicBezTo>
                      <a:pt x="131" y="4871"/>
                      <a:pt x="131" y="4871"/>
                      <a:pt x="131" y="4897"/>
                    </a:cubicBezTo>
                    <a:cubicBezTo>
                      <a:pt x="1126" y="4348"/>
                      <a:pt x="2226" y="3641"/>
                      <a:pt x="2933" y="3038"/>
                    </a:cubicBezTo>
                    <a:cubicBezTo>
                      <a:pt x="3902" y="2200"/>
                      <a:pt x="4792" y="1258"/>
                      <a:pt x="5525" y="184"/>
                    </a:cubicBezTo>
                    <a:lnTo>
                      <a:pt x="5525" y="158"/>
                    </a:lnTo>
                    <a:cubicBezTo>
                      <a:pt x="5473" y="106"/>
                      <a:pt x="5447" y="53"/>
                      <a:pt x="5420" y="27"/>
                    </a:cubicBezTo>
                    <a:lnTo>
                      <a:pt x="539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0" name="Google Shape;1880;p32"/>
              <p:cNvSpPr/>
              <p:nvPr/>
            </p:nvSpPr>
            <p:spPr>
              <a:xfrm>
                <a:off x="501275" y="3473800"/>
                <a:ext cx="59575" cy="167600"/>
              </a:xfrm>
              <a:custGeom>
                <a:avLst/>
                <a:gdLst/>
                <a:ahLst/>
                <a:cxnLst/>
                <a:rect l="l" t="t" r="r" b="b"/>
                <a:pathLst>
                  <a:path w="2383" h="6704" extrusionOk="0">
                    <a:moveTo>
                      <a:pt x="2173" y="0"/>
                    </a:moveTo>
                    <a:lnTo>
                      <a:pt x="2173" y="53"/>
                    </a:lnTo>
                    <a:cubicBezTo>
                      <a:pt x="2069" y="1362"/>
                      <a:pt x="1807" y="2645"/>
                      <a:pt x="1362" y="3876"/>
                    </a:cubicBezTo>
                    <a:cubicBezTo>
                      <a:pt x="1021" y="4792"/>
                      <a:pt x="550" y="5761"/>
                      <a:pt x="0" y="6625"/>
                    </a:cubicBezTo>
                    <a:lnTo>
                      <a:pt x="0" y="6651"/>
                    </a:lnTo>
                    <a:lnTo>
                      <a:pt x="210" y="6704"/>
                    </a:lnTo>
                    <a:cubicBezTo>
                      <a:pt x="759" y="5840"/>
                      <a:pt x="1205" y="4923"/>
                      <a:pt x="1545" y="3954"/>
                    </a:cubicBezTo>
                    <a:lnTo>
                      <a:pt x="1545" y="3928"/>
                    </a:lnTo>
                    <a:cubicBezTo>
                      <a:pt x="1990" y="2697"/>
                      <a:pt x="2278" y="1414"/>
                      <a:pt x="2383" y="105"/>
                    </a:cubicBezTo>
                    <a:lnTo>
                      <a:pt x="2383" y="79"/>
                    </a:lnTo>
                    <a:lnTo>
                      <a:pt x="2357" y="79"/>
                    </a:lnTo>
                    <a:cubicBezTo>
                      <a:pt x="2304" y="53"/>
                      <a:pt x="2252" y="53"/>
                      <a:pt x="2200" y="27"/>
                    </a:cubicBezTo>
                    <a:lnTo>
                      <a:pt x="2173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1" name="Google Shape;1881;p32"/>
              <p:cNvSpPr/>
              <p:nvPr/>
            </p:nvSpPr>
            <p:spPr>
              <a:xfrm>
                <a:off x="586375" y="3476425"/>
                <a:ext cx="43225" cy="163025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6521" extrusionOk="0">
                    <a:moveTo>
                      <a:pt x="210" y="0"/>
                    </a:moveTo>
                    <a:cubicBezTo>
                      <a:pt x="157" y="26"/>
                      <a:pt x="105" y="26"/>
                      <a:pt x="52" y="53"/>
                    </a:cubicBezTo>
                    <a:lnTo>
                      <a:pt x="0" y="53"/>
                    </a:lnTo>
                    <a:lnTo>
                      <a:pt x="26" y="79"/>
                    </a:lnTo>
                    <a:cubicBezTo>
                      <a:pt x="629" y="1283"/>
                      <a:pt x="1047" y="2566"/>
                      <a:pt x="1283" y="3902"/>
                    </a:cubicBezTo>
                    <a:cubicBezTo>
                      <a:pt x="1440" y="4766"/>
                      <a:pt x="1519" y="5630"/>
                      <a:pt x="1519" y="6494"/>
                    </a:cubicBezTo>
                    <a:lnTo>
                      <a:pt x="1519" y="6520"/>
                    </a:lnTo>
                    <a:cubicBezTo>
                      <a:pt x="1519" y="6520"/>
                      <a:pt x="1519" y="6494"/>
                      <a:pt x="1545" y="6494"/>
                    </a:cubicBezTo>
                    <a:cubicBezTo>
                      <a:pt x="1597" y="6494"/>
                      <a:pt x="1624" y="6468"/>
                      <a:pt x="1676" y="6442"/>
                    </a:cubicBezTo>
                    <a:lnTo>
                      <a:pt x="1728" y="6442"/>
                    </a:lnTo>
                    <a:cubicBezTo>
                      <a:pt x="1728" y="5577"/>
                      <a:pt x="1650" y="4713"/>
                      <a:pt x="1493" y="3875"/>
                    </a:cubicBezTo>
                    <a:cubicBezTo>
                      <a:pt x="1257" y="2540"/>
                      <a:pt x="838" y="1231"/>
                      <a:pt x="236" y="26"/>
                    </a:cubicBezTo>
                    <a:lnTo>
                      <a:pt x="236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2" name="Google Shape;1882;p32"/>
              <p:cNvSpPr/>
              <p:nvPr/>
            </p:nvSpPr>
            <p:spPr>
              <a:xfrm>
                <a:off x="613200" y="3462675"/>
                <a:ext cx="114575" cy="117200"/>
              </a:xfrm>
              <a:custGeom>
                <a:avLst/>
                <a:gdLst/>
                <a:ahLst/>
                <a:cxnLst/>
                <a:rect l="l" t="t" r="r" b="b"/>
                <a:pathLst>
                  <a:path w="4583" h="4688" extrusionOk="0">
                    <a:moveTo>
                      <a:pt x="158" y="0"/>
                    </a:moveTo>
                    <a:cubicBezTo>
                      <a:pt x="132" y="53"/>
                      <a:pt x="79" y="79"/>
                      <a:pt x="27" y="105"/>
                    </a:cubicBezTo>
                    <a:lnTo>
                      <a:pt x="1" y="131"/>
                    </a:lnTo>
                    <a:lnTo>
                      <a:pt x="27" y="157"/>
                    </a:lnTo>
                    <a:cubicBezTo>
                      <a:pt x="1205" y="917"/>
                      <a:pt x="2252" y="1859"/>
                      <a:pt x="3169" y="2907"/>
                    </a:cubicBezTo>
                    <a:cubicBezTo>
                      <a:pt x="3614" y="3457"/>
                      <a:pt x="4033" y="4059"/>
                      <a:pt x="4426" y="4687"/>
                    </a:cubicBezTo>
                    <a:cubicBezTo>
                      <a:pt x="4426" y="4661"/>
                      <a:pt x="4452" y="4661"/>
                      <a:pt x="4452" y="4661"/>
                    </a:cubicBezTo>
                    <a:cubicBezTo>
                      <a:pt x="4504" y="4635"/>
                      <a:pt x="4531" y="4583"/>
                      <a:pt x="4557" y="4556"/>
                    </a:cubicBezTo>
                    <a:cubicBezTo>
                      <a:pt x="4583" y="4556"/>
                      <a:pt x="4583" y="4530"/>
                      <a:pt x="4583" y="4530"/>
                    </a:cubicBezTo>
                    <a:cubicBezTo>
                      <a:pt x="4190" y="3928"/>
                      <a:pt x="3771" y="3326"/>
                      <a:pt x="3300" y="2776"/>
                    </a:cubicBezTo>
                    <a:cubicBezTo>
                      <a:pt x="2410" y="1729"/>
                      <a:pt x="1362" y="786"/>
                      <a:pt x="1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3" name="Google Shape;1883;p32"/>
              <p:cNvSpPr/>
              <p:nvPr/>
            </p:nvSpPr>
            <p:spPr>
              <a:xfrm>
                <a:off x="633500" y="3439100"/>
                <a:ext cx="157125" cy="49775"/>
              </a:xfrm>
              <a:custGeom>
                <a:avLst/>
                <a:gdLst/>
                <a:ahLst/>
                <a:cxnLst/>
                <a:rect l="l" t="t" r="r" b="b"/>
                <a:pathLst>
                  <a:path w="6285" h="1991" extrusionOk="0">
                    <a:moveTo>
                      <a:pt x="105" y="1"/>
                    </a:moveTo>
                    <a:lnTo>
                      <a:pt x="105" y="27"/>
                    </a:lnTo>
                    <a:cubicBezTo>
                      <a:pt x="79" y="79"/>
                      <a:pt x="53" y="132"/>
                      <a:pt x="27" y="158"/>
                    </a:cubicBezTo>
                    <a:lnTo>
                      <a:pt x="0" y="210"/>
                    </a:lnTo>
                    <a:lnTo>
                      <a:pt x="53" y="210"/>
                    </a:lnTo>
                    <a:cubicBezTo>
                      <a:pt x="1257" y="289"/>
                      <a:pt x="2436" y="498"/>
                      <a:pt x="3561" y="865"/>
                    </a:cubicBezTo>
                    <a:cubicBezTo>
                      <a:pt x="3771" y="917"/>
                      <a:pt x="3954" y="970"/>
                      <a:pt x="4137" y="1048"/>
                    </a:cubicBezTo>
                    <a:cubicBezTo>
                      <a:pt x="4844" y="1310"/>
                      <a:pt x="5551" y="1624"/>
                      <a:pt x="6206" y="1991"/>
                    </a:cubicBezTo>
                    <a:cubicBezTo>
                      <a:pt x="6206" y="1991"/>
                      <a:pt x="6232" y="1965"/>
                      <a:pt x="6232" y="1965"/>
                    </a:cubicBezTo>
                    <a:cubicBezTo>
                      <a:pt x="6232" y="1912"/>
                      <a:pt x="6258" y="1860"/>
                      <a:pt x="6285" y="1834"/>
                    </a:cubicBezTo>
                    <a:lnTo>
                      <a:pt x="6285" y="1807"/>
                    </a:lnTo>
                    <a:lnTo>
                      <a:pt x="6285" y="1781"/>
                    </a:lnTo>
                    <a:cubicBezTo>
                      <a:pt x="5630" y="1415"/>
                      <a:pt x="4923" y="1100"/>
                      <a:pt x="4216" y="839"/>
                    </a:cubicBezTo>
                    <a:cubicBezTo>
                      <a:pt x="4007" y="786"/>
                      <a:pt x="3823" y="708"/>
                      <a:pt x="3640" y="655"/>
                    </a:cubicBezTo>
                    <a:cubicBezTo>
                      <a:pt x="2488" y="289"/>
                      <a:pt x="1336" y="79"/>
                      <a:pt x="1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4" name="Google Shape;1884;p32"/>
              <p:cNvSpPr/>
              <p:nvPr/>
            </p:nvSpPr>
            <p:spPr>
              <a:xfrm>
                <a:off x="641350" y="3371675"/>
                <a:ext cx="160400" cy="43225"/>
              </a:xfrm>
              <a:custGeom>
                <a:avLst/>
                <a:gdLst/>
                <a:ahLst/>
                <a:cxnLst/>
                <a:rect l="l" t="t" r="r" b="b"/>
                <a:pathLst>
                  <a:path w="6416" h="1729" extrusionOk="0">
                    <a:moveTo>
                      <a:pt x="6363" y="1"/>
                    </a:moveTo>
                    <a:cubicBezTo>
                      <a:pt x="5552" y="1"/>
                      <a:pt x="4714" y="79"/>
                      <a:pt x="3928" y="210"/>
                    </a:cubicBezTo>
                    <a:cubicBezTo>
                      <a:pt x="2567" y="472"/>
                      <a:pt x="1257" y="891"/>
                      <a:pt x="27" y="1493"/>
                    </a:cubicBezTo>
                    <a:lnTo>
                      <a:pt x="1" y="1519"/>
                    </a:lnTo>
                    <a:cubicBezTo>
                      <a:pt x="1" y="1572"/>
                      <a:pt x="1" y="1624"/>
                      <a:pt x="1" y="1703"/>
                    </a:cubicBezTo>
                    <a:lnTo>
                      <a:pt x="1" y="1729"/>
                    </a:lnTo>
                    <a:lnTo>
                      <a:pt x="53" y="1729"/>
                    </a:lnTo>
                    <a:cubicBezTo>
                      <a:pt x="1284" y="1100"/>
                      <a:pt x="2593" y="655"/>
                      <a:pt x="3954" y="420"/>
                    </a:cubicBezTo>
                    <a:cubicBezTo>
                      <a:pt x="4766" y="289"/>
                      <a:pt x="5604" y="210"/>
                      <a:pt x="6416" y="210"/>
                    </a:cubicBezTo>
                    <a:lnTo>
                      <a:pt x="6390" y="210"/>
                    </a:lnTo>
                    <a:lnTo>
                      <a:pt x="6363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85" name="Google Shape;1885;p32"/>
              <p:cNvSpPr/>
              <p:nvPr/>
            </p:nvSpPr>
            <p:spPr>
              <a:xfrm>
                <a:off x="631525" y="3262350"/>
                <a:ext cx="130950" cy="121150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4846" extrusionOk="0">
                    <a:moveTo>
                      <a:pt x="5133" y="1"/>
                    </a:moveTo>
                    <a:cubicBezTo>
                      <a:pt x="4269" y="472"/>
                      <a:pt x="3431" y="1048"/>
                      <a:pt x="2672" y="1677"/>
                    </a:cubicBezTo>
                    <a:cubicBezTo>
                      <a:pt x="1650" y="2541"/>
                      <a:pt x="760" y="3536"/>
                      <a:pt x="1" y="4636"/>
                    </a:cubicBezTo>
                    <a:lnTo>
                      <a:pt x="1" y="4662"/>
                    </a:lnTo>
                    <a:cubicBezTo>
                      <a:pt x="27" y="4714"/>
                      <a:pt x="79" y="4767"/>
                      <a:pt x="106" y="4819"/>
                    </a:cubicBezTo>
                    <a:lnTo>
                      <a:pt x="106" y="4845"/>
                    </a:lnTo>
                    <a:lnTo>
                      <a:pt x="132" y="4819"/>
                    </a:lnTo>
                    <a:cubicBezTo>
                      <a:pt x="891" y="3693"/>
                      <a:pt x="1781" y="2698"/>
                      <a:pt x="2803" y="1834"/>
                    </a:cubicBezTo>
                    <a:cubicBezTo>
                      <a:pt x="3562" y="1205"/>
                      <a:pt x="4374" y="656"/>
                      <a:pt x="5238" y="184"/>
                    </a:cubicBezTo>
                    <a:cubicBezTo>
                      <a:pt x="5238" y="184"/>
                      <a:pt x="5238" y="158"/>
                      <a:pt x="5238" y="158"/>
                    </a:cubicBezTo>
                    <a:cubicBezTo>
                      <a:pt x="5211" y="106"/>
                      <a:pt x="5185" y="80"/>
                      <a:pt x="5133" y="27"/>
                    </a:cubicBezTo>
                    <a:cubicBezTo>
                      <a:pt x="5133" y="27"/>
                      <a:pt x="5133" y="1"/>
                      <a:pt x="513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1886" name="Google Shape;1886;p32"/>
          <p:cNvSpPr/>
          <p:nvPr/>
        </p:nvSpPr>
        <p:spPr>
          <a:xfrm>
            <a:off x="-278033" y="2311253"/>
            <a:ext cx="977600" cy="518833"/>
          </a:xfrm>
          <a:custGeom>
            <a:avLst/>
            <a:gdLst/>
            <a:ahLst/>
            <a:cxnLst/>
            <a:rect l="l" t="t" r="r" b="b"/>
            <a:pathLst>
              <a:path w="29328" h="15565" extrusionOk="0">
                <a:moveTo>
                  <a:pt x="12794" y="1"/>
                </a:moveTo>
                <a:cubicBezTo>
                  <a:pt x="12502" y="1"/>
                  <a:pt x="12191" y="32"/>
                  <a:pt x="11862" y="99"/>
                </a:cubicBezTo>
                <a:cubicBezTo>
                  <a:pt x="7254" y="1016"/>
                  <a:pt x="8563" y="8452"/>
                  <a:pt x="8563" y="8452"/>
                </a:cubicBezTo>
                <a:cubicBezTo>
                  <a:pt x="7850" y="7334"/>
                  <a:pt x="6053" y="6175"/>
                  <a:pt x="4384" y="6175"/>
                </a:cubicBezTo>
                <a:cubicBezTo>
                  <a:pt x="3356" y="6175"/>
                  <a:pt x="2377" y="6614"/>
                  <a:pt x="1729" y="7771"/>
                </a:cubicBezTo>
                <a:cubicBezTo>
                  <a:pt x="1" y="10835"/>
                  <a:pt x="4295" y="14815"/>
                  <a:pt x="4295" y="14815"/>
                </a:cubicBezTo>
                <a:cubicBezTo>
                  <a:pt x="4885" y="15351"/>
                  <a:pt x="10046" y="15565"/>
                  <a:pt x="15055" y="15565"/>
                </a:cubicBezTo>
                <a:cubicBezTo>
                  <a:pt x="19830" y="15565"/>
                  <a:pt x="24467" y="15371"/>
                  <a:pt x="24876" y="15077"/>
                </a:cubicBezTo>
                <a:cubicBezTo>
                  <a:pt x="25687" y="14501"/>
                  <a:pt x="29327" y="8636"/>
                  <a:pt x="26892" y="6619"/>
                </a:cubicBezTo>
                <a:cubicBezTo>
                  <a:pt x="26294" y="6135"/>
                  <a:pt x="25728" y="5959"/>
                  <a:pt x="25222" y="5959"/>
                </a:cubicBezTo>
                <a:cubicBezTo>
                  <a:pt x="23868" y="5959"/>
                  <a:pt x="22938" y="7222"/>
                  <a:pt x="22938" y="7222"/>
                </a:cubicBezTo>
                <a:cubicBezTo>
                  <a:pt x="22938" y="7222"/>
                  <a:pt x="24352" y="3294"/>
                  <a:pt x="21446" y="2430"/>
                </a:cubicBezTo>
                <a:cubicBezTo>
                  <a:pt x="21137" y="2335"/>
                  <a:pt x="20848" y="2293"/>
                  <a:pt x="20578" y="2293"/>
                </a:cubicBezTo>
                <a:cubicBezTo>
                  <a:pt x="18307" y="2293"/>
                  <a:pt x="17387" y="5284"/>
                  <a:pt x="17387" y="5284"/>
                </a:cubicBezTo>
                <a:cubicBezTo>
                  <a:pt x="17387" y="5284"/>
                  <a:pt x="16597" y="1"/>
                  <a:pt x="1279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7" name="Google Shape;1887;p32"/>
          <p:cNvSpPr/>
          <p:nvPr/>
        </p:nvSpPr>
        <p:spPr>
          <a:xfrm>
            <a:off x="11538700" y="719334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8" name="Google Shape;1888;p32"/>
          <p:cNvSpPr/>
          <p:nvPr/>
        </p:nvSpPr>
        <p:spPr>
          <a:xfrm>
            <a:off x="9379664" y="6149085"/>
            <a:ext cx="2988566" cy="708933"/>
          </a:xfrm>
          <a:custGeom>
            <a:avLst/>
            <a:gdLst/>
            <a:ahLst/>
            <a:cxnLst/>
            <a:rect l="l" t="t" r="r" b="b"/>
            <a:pathLst>
              <a:path w="89657" h="21268" extrusionOk="0">
                <a:moveTo>
                  <a:pt x="50100" y="1"/>
                </a:moveTo>
                <a:cubicBezTo>
                  <a:pt x="49957" y="1"/>
                  <a:pt x="49815" y="3"/>
                  <a:pt x="49673" y="6"/>
                </a:cubicBezTo>
                <a:cubicBezTo>
                  <a:pt x="43834" y="137"/>
                  <a:pt x="38099" y="2938"/>
                  <a:pt x="34433" y="7468"/>
                </a:cubicBezTo>
                <a:cubicBezTo>
                  <a:pt x="32077" y="10375"/>
                  <a:pt x="30244" y="14145"/>
                  <a:pt x="26709" y="15376"/>
                </a:cubicBezTo>
                <a:cubicBezTo>
                  <a:pt x="25903" y="15646"/>
                  <a:pt x="25090" y="15758"/>
                  <a:pt x="24272" y="15758"/>
                </a:cubicBezTo>
                <a:cubicBezTo>
                  <a:pt x="20966" y="15758"/>
                  <a:pt x="17566" y="13942"/>
                  <a:pt x="14167" y="13438"/>
                </a:cubicBezTo>
                <a:cubicBezTo>
                  <a:pt x="13578" y="13350"/>
                  <a:pt x="12987" y="13307"/>
                  <a:pt x="12397" y="13307"/>
                </a:cubicBezTo>
                <a:cubicBezTo>
                  <a:pt x="7235" y="13307"/>
                  <a:pt x="2163" y="16591"/>
                  <a:pt x="1" y="21267"/>
                </a:cubicBezTo>
                <a:lnTo>
                  <a:pt x="89656" y="21267"/>
                </a:lnTo>
                <a:cubicBezTo>
                  <a:pt x="89028" y="18387"/>
                  <a:pt x="85624" y="16292"/>
                  <a:pt x="82482" y="15742"/>
                </a:cubicBezTo>
                <a:cubicBezTo>
                  <a:pt x="78790" y="15062"/>
                  <a:pt x="74731" y="15481"/>
                  <a:pt x="71484" y="13543"/>
                </a:cubicBezTo>
                <a:cubicBezTo>
                  <a:pt x="68840" y="11946"/>
                  <a:pt x="67269" y="9118"/>
                  <a:pt x="65226" y="6814"/>
                </a:cubicBezTo>
                <a:cubicBezTo>
                  <a:pt x="61445" y="2547"/>
                  <a:pt x="55795" y="1"/>
                  <a:pt x="5010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89" name="Google Shape;1889;p32"/>
          <p:cNvSpPr/>
          <p:nvPr/>
        </p:nvSpPr>
        <p:spPr>
          <a:xfrm>
            <a:off x="-439268" y="6252531"/>
            <a:ext cx="2547716" cy="605512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90" name="Google Shape;1890;p32"/>
          <p:cNvSpPr/>
          <p:nvPr/>
        </p:nvSpPr>
        <p:spPr>
          <a:xfrm>
            <a:off x="10688484" y="6149068"/>
            <a:ext cx="2987736" cy="708955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91" name="Google Shape;1891;p32"/>
          <p:cNvGrpSpPr/>
          <p:nvPr/>
        </p:nvGrpSpPr>
        <p:grpSpPr>
          <a:xfrm>
            <a:off x="11128106" y="2274229"/>
            <a:ext cx="636684" cy="1137184"/>
            <a:chOff x="8159300" y="1511300"/>
            <a:chExt cx="477513" cy="852888"/>
          </a:xfrm>
        </p:grpSpPr>
        <p:sp>
          <p:nvSpPr>
            <p:cNvPr id="1892" name="Google Shape;1892;p32"/>
            <p:cNvSpPr/>
            <p:nvPr/>
          </p:nvSpPr>
          <p:spPr>
            <a:xfrm>
              <a:off x="8524213" y="1511300"/>
              <a:ext cx="112600" cy="111950"/>
            </a:xfrm>
            <a:custGeom>
              <a:avLst/>
              <a:gdLst/>
              <a:ahLst/>
              <a:cxnLst/>
              <a:rect l="l" t="t" r="r" b="b"/>
              <a:pathLst>
                <a:path w="4504" h="4478" extrusionOk="0">
                  <a:moveTo>
                    <a:pt x="2252" y="0"/>
                  </a:moveTo>
                  <a:cubicBezTo>
                    <a:pt x="1021" y="0"/>
                    <a:pt x="0" y="995"/>
                    <a:pt x="0" y="2252"/>
                  </a:cubicBezTo>
                  <a:cubicBezTo>
                    <a:pt x="0" y="3483"/>
                    <a:pt x="1021" y="4478"/>
                    <a:pt x="2252" y="4478"/>
                  </a:cubicBezTo>
                  <a:cubicBezTo>
                    <a:pt x="3509" y="4478"/>
                    <a:pt x="4504" y="3483"/>
                    <a:pt x="4504" y="2252"/>
                  </a:cubicBezTo>
                  <a:cubicBezTo>
                    <a:pt x="4504" y="995"/>
                    <a:pt x="3509" y="0"/>
                    <a:pt x="22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3" name="Google Shape;1893;p32"/>
            <p:cNvSpPr/>
            <p:nvPr/>
          </p:nvSpPr>
          <p:spPr>
            <a:xfrm>
              <a:off x="8159300" y="2204038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894" name="Google Shape;1894;p32"/>
          <p:cNvGrpSpPr/>
          <p:nvPr/>
        </p:nvGrpSpPr>
        <p:grpSpPr>
          <a:xfrm>
            <a:off x="427214" y="427235"/>
            <a:ext cx="605873" cy="4757657"/>
            <a:chOff x="290958" y="420413"/>
            <a:chExt cx="454405" cy="3568243"/>
          </a:xfrm>
        </p:grpSpPr>
        <p:sp>
          <p:nvSpPr>
            <p:cNvPr id="1895" name="Google Shape;1895;p32"/>
            <p:cNvSpPr/>
            <p:nvPr/>
          </p:nvSpPr>
          <p:spPr>
            <a:xfrm>
              <a:off x="643238" y="1348198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6" name="Google Shape;1896;p32"/>
            <p:cNvSpPr/>
            <p:nvPr/>
          </p:nvSpPr>
          <p:spPr>
            <a:xfrm>
              <a:off x="659588" y="420413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7" name="Google Shape;1897;p32"/>
            <p:cNvSpPr/>
            <p:nvPr/>
          </p:nvSpPr>
          <p:spPr>
            <a:xfrm>
              <a:off x="343653" y="3004608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8" name="Google Shape;1898;p32"/>
            <p:cNvSpPr/>
            <p:nvPr/>
          </p:nvSpPr>
          <p:spPr>
            <a:xfrm>
              <a:off x="290958" y="382693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4458257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1"/>
        </a:solidFill>
        <a:effectLst/>
      </p:bgPr>
    </p:bg>
    <p:spTree>
      <p:nvGrpSpPr>
        <p:cNvPr id="1" name="Shape 1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0" name="Google Shape;1900;p33"/>
          <p:cNvSpPr/>
          <p:nvPr/>
        </p:nvSpPr>
        <p:spPr>
          <a:xfrm>
            <a:off x="-359866" y="265567"/>
            <a:ext cx="931333" cy="605500"/>
          </a:xfrm>
          <a:custGeom>
            <a:avLst/>
            <a:gdLst/>
            <a:ahLst/>
            <a:cxnLst/>
            <a:rect l="l" t="t" r="r" b="b"/>
            <a:pathLst>
              <a:path w="27940" h="18165" extrusionOk="0">
                <a:moveTo>
                  <a:pt x="15932" y="1"/>
                </a:moveTo>
                <a:cubicBezTo>
                  <a:pt x="11765" y="1"/>
                  <a:pt x="12098" y="6654"/>
                  <a:pt x="12098" y="6654"/>
                </a:cubicBezTo>
                <a:cubicBezTo>
                  <a:pt x="12098" y="6654"/>
                  <a:pt x="11448" y="2531"/>
                  <a:pt x="8824" y="2531"/>
                </a:cubicBezTo>
                <a:cubicBezTo>
                  <a:pt x="8469" y="2531"/>
                  <a:pt x="8077" y="2607"/>
                  <a:pt x="7646" y="2779"/>
                </a:cubicBezTo>
                <a:cubicBezTo>
                  <a:pt x="4033" y="4219"/>
                  <a:pt x="6939" y="9377"/>
                  <a:pt x="6939" y="9377"/>
                </a:cubicBezTo>
                <a:cubicBezTo>
                  <a:pt x="6233" y="8699"/>
                  <a:pt x="5170" y="8328"/>
                  <a:pt x="4087" y="8328"/>
                </a:cubicBezTo>
                <a:cubicBezTo>
                  <a:pt x="2078" y="8328"/>
                  <a:pt x="0" y="9602"/>
                  <a:pt x="0" y="12546"/>
                </a:cubicBezTo>
                <a:cubicBezTo>
                  <a:pt x="27" y="17730"/>
                  <a:pt x="10238" y="17966"/>
                  <a:pt x="10238" y="17966"/>
                </a:cubicBezTo>
                <a:cubicBezTo>
                  <a:pt x="11474" y="18099"/>
                  <a:pt x="12781" y="18165"/>
                  <a:pt x="14103" y="18165"/>
                </a:cubicBezTo>
                <a:cubicBezTo>
                  <a:pt x="20820" y="18165"/>
                  <a:pt x="27917" y="16473"/>
                  <a:pt x="27939" y="13410"/>
                </a:cubicBezTo>
                <a:cubicBezTo>
                  <a:pt x="27939" y="10821"/>
                  <a:pt x="25621" y="10567"/>
                  <a:pt x="24711" y="10567"/>
                </a:cubicBezTo>
                <a:cubicBezTo>
                  <a:pt x="24490" y="10567"/>
                  <a:pt x="24352" y="10582"/>
                  <a:pt x="24352" y="10582"/>
                </a:cubicBezTo>
                <a:cubicBezTo>
                  <a:pt x="24352" y="10582"/>
                  <a:pt x="26525" y="6549"/>
                  <a:pt x="23907" y="5319"/>
                </a:cubicBezTo>
                <a:cubicBezTo>
                  <a:pt x="23569" y="5162"/>
                  <a:pt x="23243" y="5095"/>
                  <a:pt x="22932" y="5095"/>
                </a:cubicBezTo>
                <a:cubicBezTo>
                  <a:pt x="20955" y="5095"/>
                  <a:pt x="19586" y="7832"/>
                  <a:pt x="19586" y="7832"/>
                </a:cubicBezTo>
                <a:cubicBezTo>
                  <a:pt x="19586" y="7832"/>
                  <a:pt x="20398" y="160"/>
                  <a:pt x="16078" y="3"/>
                </a:cubicBezTo>
                <a:cubicBezTo>
                  <a:pt x="16028" y="2"/>
                  <a:pt x="15980" y="1"/>
                  <a:pt x="15932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1" name="Google Shape;1901;p33"/>
          <p:cNvSpPr/>
          <p:nvPr/>
        </p:nvSpPr>
        <p:spPr>
          <a:xfrm flipH="1">
            <a:off x="1222219" y="6426305"/>
            <a:ext cx="1844300" cy="438300"/>
          </a:xfrm>
          <a:custGeom>
            <a:avLst/>
            <a:gdLst/>
            <a:ahLst/>
            <a:cxnLst/>
            <a:rect l="l" t="t" r="r" b="b"/>
            <a:pathLst>
              <a:path w="55329" h="13149" extrusionOk="0">
                <a:moveTo>
                  <a:pt x="30917" y="1"/>
                </a:moveTo>
                <a:cubicBezTo>
                  <a:pt x="30832" y="1"/>
                  <a:pt x="30747" y="2"/>
                  <a:pt x="30662" y="4"/>
                </a:cubicBezTo>
                <a:cubicBezTo>
                  <a:pt x="27075" y="82"/>
                  <a:pt x="23540" y="1810"/>
                  <a:pt x="21262" y="4612"/>
                </a:cubicBezTo>
                <a:cubicBezTo>
                  <a:pt x="19796" y="6419"/>
                  <a:pt x="18670" y="8749"/>
                  <a:pt x="16497" y="9482"/>
                </a:cubicBezTo>
                <a:cubicBezTo>
                  <a:pt x="15987" y="9657"/>
                  <a:pt x="15473" y="9729"/>
                  <a:pt x="14956" y="9729"/>
                </a:cubicBezTo>
                <a:cubicBezTo>
                  <a:pt x="12922" y="9729"/>
                  <a:pt x="10834" y="8617"/>
                  <a:pt x="8746" y="8304"/>
                </a:cubicBezTo>
                <a:cubicBezTo>
                  <a:pt x="8374" y="8246"/>
                  <a:pt x="8000" y="8218"/>
                  <a:pt x="7626" y="8218"/>
                </a:cubicBezTo>
                <a:cubicBezTo>
                  <a:pt x="4453" y="8218"/>
                  <a:pt x="1336" y="10240"/>
                  <a:pt x="1" y="13122"/>
                </a:cubicBezTo>
                <a:lnTo>
                  <a:pt x="1" y="13148"/>
                </a:lnTo>
                <a:lnTo>
                  <a:pt x="55328" y="13148"/>
                </a:lnTo>
                <a:cubicBezTo>
                  <a:pt x="54935" y="11368"/>
                  <a:pt x="52867" y="10058"/>
                  <a:pt x="50929" y="9718"/>
                </a:cubicBezTo>
                <a:cubicBezTo>
                  <a:pt x="48625" y="9299"/>
                  <a:pt x="46111" y="9561"/>
                  <a:pt x="44121" y="8356"/>
                </a:cubicBezTo>
                <a:cubicBezTo>
                  <a:pt x="42498" y="7388"/>
                  <a:pt x="41529" y="5633"/>
                  <a:pt x="40272" y="4219"/>
                </a:cubicBezTo>
                <a:cubicBezTo>
                  <a:pt x="37945" y="1586"/>
                  <a:pt x="34445" y="1"/>
                  <a:pt x="3091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02" name="Google Shape;1902;p33"/>
          <p:cNvGrpSpPr/>
          <p:nvPr/>
        </p:nvGrpSpPr>
        <p:grpSpPr>
          <a:xfrm>
            <a:off x="10121518" y="6052804"/>
            <a:ext cx="2710100" cy="811800"/>
            <a:chOff x="238125" y="4189250"/>
            <a:chExt cx="2032575" cy="608850"/>
          </a:xfrm>
        </p:grpSpPr>
        <p:sp>
          <p:nvSpPr>
            <p:cNvPr id="1903" name="Google Shape;1903;p33"/>
            <p:cNvSpPr/>
            <p:nvPr/>
          </p:nvSpPr>
          <p:spPr>
            <a:xfrm>
              <a:off x="238125" y="4189250"/>
              <a:ext cx="2032575" cy="608850"/>
            </a:xfrm>
            <a:custGeom>
              <a:avLst/>
              <a:gdLst/>
              <a:ahLst/>
              <a:cxnLst/>
              <a:rect l="l" t="t" r="r" b="b"/>
              <a:pathLst>
                <a:path w="81303" h="24354" extrusionOk="0">
                  <a:moveTo>
                    <a:pt x="40982" y="0"/>
                  </a:moveTo>
                  <a:cubicBezTo>
                    <a:pt x="40115" y="0"/>
                    <a:pt x="39246" y="60"/>
                    <a:pt x="38386" y="185"/>
                  </a:cubicBezTo>
                  <a:cubicBezTo>
                    <a:pt x="37967" y="238"/>
                    <a:pt x="37575" y="316"/>
                    <a:pt x="37156" y="421"/>
                  </a:cubicBezTo>
                  <a:cubicBezTo>
                    <a:pt x="37129" y="421"/>
                    <a:pt x="37103" y="421"/>
                    <a:pt x="37077" y="447"/>
                  </a:cubicBezTo>
                  <a:cubicBezTo>
                    <a:pt x="36632" y="552"/>
                    <a:pt x="36187" y="656"/>
                    <a:pt x="35742" y="814"/>
                  </a:cubicBezTo>
                  <a:cubicBezTo>
                    <a:pt x="35637" y="840"/>
                    <a:pt x="35532" y="866"/>
                    <a:pt x="35427" y="892"/>
                  </a:cubicBezTo>
                  <a:cubicBezTo>
                    <a:pt x="32547" y="1861"/>
                    <a:pt x="29876" y="3511"/>
                    <a:pt x="27651" y="5658"/>
                  </a:cubicBezTo>
                  <a:cubicBezTo>
                    <a:pt x="27625" y="5684"/>
                    <a:pt x="27598" y="5710"/>
                    <a:pt x="27572" y="5736"/>
                  </a:cubicBezTo>
                  <a:cubicBezTo>
                    <a:pt x="26918" y="6338"/>
                    <a:pt x="26315" y="7019"/>
                    <a:pt x="25739" y="7700"/>
                  </a:cubicBezTo>
                  <a:cubicBezTo>
                    <a:pt x="25608" y="7883"/>
                    <a:pt x="25477" y="8040"/>
                    <a:pt x="25373" y="8198"/>
                  </a:cubicBezTo>
                  <a:cubicBezTo>
                    <a:pt x="24509" y="9297"/>
                    <a:pt x="23749" y="10476"/>
                    <a:pt x="23095" y="11706"/>
                  </a:cubicBezTo>
                  <a:cubicBezTo>
                    <a:pt x="22021" y="13749"/>
                    <a:pt x="21078" y="16105"/>
                    <a:pt x="19246" y="17388"/>
                  </a:cubicBezTo>
                  <a:cubicBezTo>
                    <a:pt x="19219" y="17388"/>
                    <a:pt x="19193" y="17414"/>
                    <a:pt x="19167" y="17441"/>
                  </a:cubicBezTo>
                  <a:cubicBezTo>
                    <a:pt x="18957" y="17572"/>
                    <a:pt x="18722" y="17702"/>
                    <a:pt x="18460" y="17833"/>
                  </a:cubicBezTo>
                  <a:cubicBezTo>
                    <a:pt x="17629" y="18215"/>
                    <a:pt x="16750" y="18340"/>
                    <a:pt x="15846" y="18340"/>
                  </a:cubicBezTo>
                  <a:cubicBezTo>
                    <a:pt x="14271" y="18340"/>
                    <a:pt x="12621" y="17962"/>
                    <a:pt x="11024" y="17912"/>
                  </a:cubicBezTo>
                  <a:cubicBezTo>
                    <a:pt x="10867" y="17905"/>
                    <a:pt x="10710" y="17901"/>
                    <a:pt x="10554" y="17901"/>
                  </a:cubicBezTo>
                  <a:cubicBezTo>
                    <a:pt x="8961" y="17901"/>
                    <a:pt x="7398" y="18261"/>
                    <a:pt x="5944" y="18881"/>
                  </a:cubicBezTo>
                  <a:cubicBezTo>
                    <a:pt x="5891" y="18907"/>
                    <a:pt x="5865" y="18933"/>
                    <a:pt x="5839" y="18933"/>
                  </a:cubicBezTo>
                  <a:cubicBezTo>
                    <a:pt x="3352" y="20059"/>
                    <a:pt x="1257" y="21970"/>
                    <a:pt x="0" y="24353"/>
                  </a:cubicBezTo>
                  <a:lnTo>
                    <a:pt x="81302" y="24353"/>
                  </a:lnTo>
                  <a:cubicBezTo>
                    <a:pt x="81276" y="22154"/>
                    <a:pt x="80569" y="19954"/>
                    <a:pt x="79286" y="18148"/>
                  </a:cubicBezTo>
                  <a:cubicBezTo>
                    <a:pt x="79260" y="18121"/>
                    <a:pt x="79234" y="18095"/>
                    <a:pt x="79234" y="18069"/>
                  </a:cubicBezTo>
                  <a:cubicBezTo>
                    <a:pt x="78946" y="17702"/>
                    <a:pt x="78632" y="17310"/>
                    <a:pt x="78317" y="16969"/>
                  </a:cubicBezTo>
                  <a:cubicBezTo>
                    <a:pt x="76825" y="15424"/>
                    <a:pt x="74835" y="14377"/>
                    <a:pt x="72740" y="13958"/>
                  </a:cubicBezTo>
                  <a:cubicBezTo>
                    <a:pt x="72714" y="13958"/>
                    <a:pt x="72662" y="13932"/>
                    <a:pt x="72635" y="13932"/>
                  </a:cubicBezTo>
                  <a:cubicBezTo>
                    <a:pt x="72086" y="13827"/>
                    <a:pt x="71536" y="13749"/>
                    <a:pt x="70986" y="13749"/>
                  </a:cubicBezTo>
                  <a:cubicBezTo>
                    <a:pt x="70907" y="13722"/>
                    <a:pt x="70829" y="13722"/>
                    <a:pt x="70776" y="13722"/>
                  </a:cubicBezTo>
                  <a:cubicBezTo>
                    <a:pt x="70069" y="13722"/>
                    <a:pt x="69336" y="13775"/>
                    <a:pt x="68655" y="13906"/>
                  </a:cubicBezTo>
                  <a:cubicBezTo>
                    <a:pt x="67058" y="14220"/>
                    <a:pt x="65409" y="14875"/>
                    <a:pt x="63837" y="15189"/>
                  </a:cubicBezTo>
                  <a:cubicBezTo>
                    <a:pt x="63759" y="15189"/>
                    <a:pt x="63680" y="15215"/>
                    <a:pt x="63602" y="15215"/>
                  </a:cubicBezTo>
                  <a:cubicBezTo>
                    <a:pt x="63209" y="15293"/>
                    <a:pt x="62816" y="15346"/>
                    <a:pt x="62397" y="15346"/>
                  </a:cubicBezTo>
                  <a:lnTo>
                    <a:pt x="62319" y="15346"/>
                  </a:lnTo>
                  <a:cubicBezTo>
                    <a:pt x="62251" y="15348"/>
                    <a:pt x="62184" y="15350"/>
                    <a:pt x="62117" y="15350"/>
                  </a:cubicBezTo>
                  <a:cubicBezTo>
                    <a:pt x="61508" y="15350"/>
                    <a:pt x="60919" y="15241"/>
                    <a:pt x="60329" y="15005"/>
                  </a:cubicBezTo>
                  <a:cubicBezTo>
                    <a:pt x="59229" y="14560"/>
                    <a:pt x="58417" y="13775"/>
                    <a:pt x="57763" y="12806"/>
                  </a:cubicBezTo>
                  <a:lnTo>
                    <a:pt x="57632" y="12597"/>
                  </a:lnTo>
                  <a:cubicBezTo>
                    <a:pt x="56742" y="11209"/>
                    <a:pt x="56113" y="9507"/>
                    <a:pt x="55301" y="8067"/>
                  </a:cubicBezTo>
                  <a:cubicBezTo>
                    <a:pt x="55223" y="7883"/>
                    <a:pt x="55118" y="7700"/>
                    <a:pt x="55013" y="7543"/>
                  </a:cubicBezTo>
                  <a:cubicBezTo>
                    <a:pt x="54987" y="7491"/>
                    <a:pt x="54961" y="7464"/>
                    <a:pt x="54935" y="7438"/>
                  </a:cubicBezTo>
                  <a:cubicBezTo>
                    <a:pt x="54542" y="6757"/>
                    <a:pt x="54071" y="6129"/>
                    <a:pt x="53547" y="5553"/>
                  </a:cubicBezTo>
                  <a:cubicBezTo>
                    <a:pt x="53521" y="5474"/>
                    <a:pt x="53468" y="5422"/>
                    <a:pt x="53416" y="5370"/>
                  </a:cubicBezTo>
                  <a:cubicBezTo>
                    <a:pt x="52081" y="3877"/>
                    <a:pt x="50431" y="2673"/>
                    <a:pt x="48598" y="1782"/>
                  </a:cubicBezTo>
                  <a:cubicBezTo>
                    <a:pt x="48546" y="1756"/>
                    <a:pt x="48493" y="1730"/>
                    <a:pt x="48441" y="1704"/>
                  </a:cubicBezTo>
                  <a:cubicBezTo>
                    <a:pt x="48127" y="1547"/>
                    <a:pt x="47839" y="1416"/>
                    <a:pt x="47525" y="1285"/>
                  </a:cubicBezTo>
                  <a:cubicBezTo>
                    <a:pt x="47498" y="1285"/>
                    <a:pt x="47472" y="1285"/>
                    <a:pt x="47446" y="1259"/>
                  </a:cubicBezTo>
                  <a:cubicBezTo>
                    <a:pt x="46006" y="683"/>
                    <a:pt x="44513" y="290"/>
                    <a:pt x="42969" y="107"/>
                  </a:cubicBezTo>
                  <a:cubicBezTo>
                    <a:pt x="42890" y="107"/>
                    <a:pt x="42811" y="107"/>
                    <a:pt x="42733" y="80"/>
                  </a:cubicBezTo>
                  <a:cubicBezTo>
                    <a:pt x="42152" y="28"/>
                    <a:pt x="41568" y="0"/>
                    <a:pt x="409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4" name="Google Shape;1904;p33"/>
            <p:cNvSpPr/>
            <p:nvPr/>
          </p:nvSpPr>
          <p:spPr>
            <a:xfrm>
              <a:off x="760500" y="4381750"/>
              <a:ext cx="121125" cy="416350"/>
            </a:xfrm>
            <a:custGeom>
              <a:avLst/>
              <a:gdLst/>
              <a:ahLst/>
              <a:cxnLst/>
              <a:rect l="l" t="t" r="r" b="b"/>
              <a:pathLst>
                <a:path w="4845" h="16654" extrusionOk="0">
                  <a:moveTo>
                    <a:pt x="4844" y="0"/>
                  </a:moveTo>
                  <a:lnTo>
                    <a:pt x="4844" y="0"/>
                  </a:lnTo>
                  <a:cubicBezTo>
                    <a:pt x="4713" y="157"/>
                    <a:pt x="4582" y="314"/>
                    <a:pt x="4451" y="498"/>
                  </a:cubicBezTo>
                  <a:cubicBezTo>
                    <a:pt x="2304" y="6546"/>
                    <a:pt x="655" y="13668"/>
                    <a:pt x="0" y="16653"/>
                  </a:cubicBezTo>
                  <a:lnTo>
                    <a:pt x="210" y="16653"/>
                  </a:lnTo>
                  <a:cubicBezTo>
                    <a:pt x="890" y="13537"/>
                    <a:pt x="2619" y="6127"/>
                    <a:pt x="48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5" name="Google Shape;1905;p33"/>
            <p:cNvSpPr/>
            <p:nvPr/>
          </p:nvSpPr>
          <p:spPr>
            <a:xfrm>
              <a:off x="928725" y="4208925"/>
              <a:ext cx="202950" cy="589175"/>
            </a:xfrm>
            <a:custGeom>
              <a:avLst/>
              <a:gdLst/>
              <a:ahLst/>
              <a:cxnLst/>
              <a:rect l="l" t="t" r="r" b="b"/>
              <a:pathLst>
                <a:path w="8118" h="23567" extrusionOk="0">
                  <a:moveTo>
                    <a:pt x="8118" y="0"/>
                  </a:moveTo>
                  <a:lnTo>
                    <a:pt x="8118" y="0"/>
                  </a:lnTo>
                  <a:cubicBezTo>
                    <a:pt x="8013" y="27"/>
                    <a:pt x="7908" y="79"/>
                    <a:pt x="7803" y="105"/>
                  </a:cubicBezTo>
                  <a:cubicBezTo>
                    <a:pt x="4059" y="5918"/>
                    <a:pt x="969" y="19167"/>
                    <a:pt x="1" y="23566"/>
                  </a:cubicBezTo>
                  <a:lnTo>
                    <a:pt x="210" y="23566"/>
                  </a:lnTo>
                  <a:cubicBezTo>
                    <a:pt x="1205" y="19063"/>
                    <a:pt x="4347" y="5630"/>
                    <a:pt x="81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1097625" y="4191250"/>
              <a:ext cx="214725" cy="606850"/>
            </a:xfrm>
            <a:custGeom>
              <a:avLst/>
              <a:gdLst/>
              <a:ahLst/>
              <a:cxnLst/>
              <a:rect l="l" t="t" r="r" b="b"/>
              <a:pathLst>
                <a:path w="8589" h="24274" extrusionOk="0">
                  <a:moveTo>
                    <a:pt x="8353" y="0"/>
                  </a:moveTo>
                  <a:cubicBezTo>
                    <a:pt x="4373" y="5290"/>
                    <a:pt x="995" y="19639"/>
                    <a:pt x="0" y="24273"/>
                  </a:cubicBezTo>
                  <a:lnTo>
                    <a:pt x="210" y="24273"/>
                  </a:lnTo>
                  <a:cubicBezTo>
                    <a:pt x="1231" y="19560"/>
                    <a:pt x="4609" y="5159"/>
                    <a:pt x="8589" y="27"/>
                  </a:cubicBezTo>
                  <a:cubicBezTo>
                    <a:pt x="8510" y="27"/>
                    <a:pt x="8431" y="0"/>
                    <a:pt x="83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1265850" y="4231825"/>
              <a:ext cx="187250" cy="566275"/>
            </a:xfrm>
            <a:custGeom>
              <a:avLst/>
              <a:gdLst/>
              <a:ahLst/>
              <a:cxnLst/>
              <a:rect l="l" t="t" r="r" b="b"/>
              <a:pathLst>
                <a:path w="7490" h="22651" extrusionOk="0">
                  <a:moveTo>
                    <a:pt x="7332" y="1"/>
                  </a:moveTo>
                  <a:cubicBezTo>
                    <a:pt x="3797" y="6128"/>
                    <a:pt x="917" y="18435"/>
                    <a:pt x="0" y="22650"/>
                  </a:cubicBezTo>
                  <a:lnTo>
                    <a:pt x="210" y="22650"/>
                  </a:lnTo>
                  <a:cubicBezTo>
                    <a:pt x="1126" y="18382"/>
                    <a:pt x="4007" y="6154"/>
                    <a:pt x="7489" y="79"/>
                  </a:cubicBezTo>
                  <a:cubicBezTo>
                    <a:pt x="7437" y="53"/>
                    <a:pt x="7384" y="27"/>
                    <a:pt x="73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1434750" y="4323475"/>
              <a:ext cx="142075" cy="474625"/>
            </a:xfrm>
            <a:custGeom>
              <a:avLst/>
              <a:gdLst/>
              <a:ahLst/>
              <a:cxnLst/>
              <a:rect l="l" t="t" r="r" b="b"/>
              <a:pathLst>
                <a:path w="5683" h="18985" extrusionOk="0">
                  <a:moveTo>
                    <a:pt x="5551" y="1"/>
                  </a:moveTo>
                  <a:cubicBezTo>
                    <a:pt x="2854" y="6494"/>
                    <a:pt x="759" y="15502"/>
                    <a:pt x="0" y="18984"/>
                  </a:cubicBezTo>
                  <a:lnTo>
                    <a:pt x="183" y="18984"/>
                  </a:lnTo>
                  <a:cubicBezTo>
                    <a:pt x="969" y="15476"/>
                    <a:pt x="3037" y="6599"/>
                    <a:pt x="5682" y="158"/>
                  </a:cubicBezTo>
                  <a:cubicBezTo>
                    <a:pt x="5656" y="105"/>
                    <a:pt x="5603" y="53"/>
                    <a:pt x="55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1602975" y="4504150"/>
              <a:ext cx="79225" cy="293950"/>
            </a:xfrm>
            <a:custGeom>
              <a:avLst/>
              <a:gdLst/>
              <a:ahLst/>
              <a:cxnLst/>
              <a:rect l="l" t="t" r="r" b="b"/>
              <a:pathLst>
                <a:path w="3169" h="11758" extrusionOk="0">
                  <a:moveTo>
                    <a:pt x="3038" y="1"/>
                  </a:moveTo>
                  <a:cubicBezTo>
                    <a:pt x="1598" y="4792"/>
                    <a:pt x="498" y="9479"/>
                    <a:pt x="0" y="11757"/>
                  </a:cubicBezTo>
                  <a:lnTo>
                    <a:pt x="210" y="11757"/>
                  </a:lnTo>
                  <a:cubicBezTo>
                    <a:pt x="707" y="9479"/>
                    <a:pt x="1755" y="4897"/>
                    <a:pt x="3169" y="210"/>
                  </a:cubicBezTo>
                  <a:lnTo>
                    <a:pt x="303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1771200" y="4568950"/>
              <a:ext cx="62225" cy="229150"/>
            </a:xfrm>
            <a:custGeom>
              <a:avLst/>
              <a:gdLst/>
              <a:ahLst/>
              <a:cxnLst/>
              <a:rect l="l" t="t" r="r" b="b"/>
              <a:pathLst>
                <a:path w="2489" h="9166" extrusionOk="0">
                  <a:moveTo>
                    <a:pt x="2488" y="1"/>
                  </a:moveTo>
                  <a:cubicBezTo>
                    <a:pt x="2436" y="1"/>
                    <a:pt x="2357" y="27"/>
                    <a:pt x="2279" y="27"/>
                  </a:cubicBezTo>
                  <a:cubicBezTo>
                    <a:pt x="1205" y="3850"/>
                    <a:pt x="420" y="7306"/>
                    <a:pt x="1" y="9165"/>
                  </a:cubicBezTo>
                  <a:lnTo>
                    <a:pt x="210" y="9165"/>
                  </a:lnTo>
                  <a:cubicBezTo>
                    <a:pt x="629" y="7280"/>
                    <a:pt x="1441" y="3797"/>
                    <a:pt x="24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1940100" y="4532300"/>
              <a:ext cx="72675" cy="265800"/>
            </a:xfrm>
            <a:custGeom>
              <a:avLst/>
              <a:gdLst/>
              <a:ahLst/>
              <a:cxnLst/>
              <a:rect l="l" t="t" r="r" b="b"/>
              <a:pathLst>
                <a:path w="2907" h="10632" extrusionOk="0">
                  <a:moveTo>
                    <a:pt x="2697" y="0"/>
                  </a:moveTo>
                  <a:cubicBezTo>
                    <a:pt x="1414" y="4399"/>
                    <a:pt x="445" y="8537"/>
                    <a:pt x="0" y="10631"/>
                  </a:cubicBezTo>
                  <a:lnTo>
                    <a:pt x="210" y="10631"/>
                  </a:lnTo>
                  <a:cubicBezTo>
                    <a:pt x="681" y="8510"/>
                    <a:pt x="1624" y="4373"/>
                    <a:pt x="2907" y="27"/>
                  </a:cubicBezTo>
                  <a:cubicBezTo>
                    <a:pt x="2828" y="0"/>
                    <a:pt x="2750" y="0"/>
                    <a:pt x="269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12" name="Google Shape;1912;p33"/>
          <p:cNvSpPr/>
          <p:nvPr/>
        </p:nvSpPr>
        <p:spPr>
          <a:xfrm flipH="1">
            <a:off x="-639616" y="6224639"/>
            <a:ext cx="2697000" cy="639967"/>
          </a:xfrm>
          <a:custGeom>
            <a:avLst/>
            <a:gdLst/>
            <a:ahLst/>
            <a:cxnLst/>
            <a:rect l="l" t="t" r="r" b="b"/>
            <a:pathLst>
              <a:path w="80910" h="19199" extrusionOk="0">
                <a:moveTo>
                  <a:pt x="35634" y="0"/>
                </a:moveTo>
                <a:cubicBezTo>
                  <a:pt x="30513" y="0"/>
                  <a:pt x="25436" y="2310"/>
                  <a:pt x="22021" y="6159"/>
                </a:cubicBezTo>
                <a:cubicBezTo>
                  <a:pt x="20188" y="8227"/>
                  <a:pt x="18774" y="10793"/>
                  <a:pt x="16391" y="12207"/>
                </a:cubicBezTo>
                <a:cubicBezTo>
                  <a:pt x="13459" y="13962"/>
                  <a:pt x="9793" y="13595"/>
                  <a:pt x="6441" y="14197"/>
                </a:cubicBezTo>
                <a:cubicBezTo>
                  <a:pt x="3613" y="14695"/>
                  <a:pt x="550" y="16606"/>
                  <a:pt x="0" y="19198"/>
                </a:cubicBezTo>
                <a:lnTo>
                  <a:pt x="80910" y="19198"/>
                </a:lnTo>
                <a:cubicBezTo>
                  <a:pt x="78937" y="14972"/>
                  <a:pt x="74374" y="12008"/>
                  <a:pt x="69714" y="12008"/>
                </a:cubicBezTo>
                <a:cubicBezTo>
                  <a:pt x="69178" y="12008"/>
                  <a:pt x="68641" y="12048"/>
                  <a:pt x="68106" y="12129"/>
                </a:cubicBezTo>
                <a:cubicBezTo>
                  <a:pt x="65055" y="12588"/>
                  <a:pt x="62005" y="14215"/>
                  <a:pt x="59034" y="14215"/>
                </a:cubicBezTo>
                <a:cubicBezTo>
                  <a:pt x="58282" y="14215"/>
                  <a:pt x="57535" y="14111"/>
                  <a:pt x="56794" y="13857"/>
                </a:cubicBezTo>
                <a:cubicBezTo>
                  <a:pt x="53599" y="12757"/>
                  <a:pt x="51950" y="9353"/>
                  <a:pt x="49829" y="6735"/>
                </a:cubicBezTo>
                <a:cubicBezTo>
                  <a:pt x="46503" y="2624"/>
                  <a:pt x="41345" y="110"/>
                  <a:pt x="36056" y="5"/>
                </a:cubicBezTo>
                <a:cubicBezTo>
                  <a:pt x="35915" y="2"/>
                  <a:pt x="35775" y="0"/>
                  <a:pt x="3563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913" name="Google Shape;1913;p33"/>
          <p:cNvGrpSpPr/>
          <p:nvPr/>
        </p:nvGrpSpPr>
        <p:grpSpPr>
          <a:xfrm>
            <a:off x="371421" y="2276652"/>
            <a:ext cx="335163" cy="2370567"/>
            <a:chOff x="278566" y="1225800"/>
            <a:chExt cx="251372" cy="1777925"/>
          </a:xfrm>
        </p:grpSpPr>
        <p:sp>
          <p:nvSpPr>
            <p:cNvPr id="1914" name="Google Shape;1914;p33"/>
            <p:cNvSpPr/>
            <p:nvPr/>
          </p:nvSpPr>
          <p:spPr>
            <a:xfrm>
              <a:off x="476888" y="2263317"/>
              <a:ext cx="53050" cy="52400"/>
            </a:xfrm>
            <a:custGeom>
              <a:avLst/>
              <a:gdLst/>
              <a:ahLst/>
              <a:cxnLst/>
              <a:rect l="l" t="t" r="r" b="b"/>
              <a:pathLst>
                <a:path w="2122" h="2096" extrusionOk="0">
                  <a:moveTo>
                    <a:pt x="1074" y="1"/>
                  </a:moveTo>
                  <a:cubicBezTo>
                    <a:pt x="498" y="1"/>
                    <a:pt x="0" y="472"/>
                    <a:pt x="0" y="1048"/>
                  </a:cubicBezTo>
                  <a:cubicBezTo>
                    <a:pt x="0" y="1624"/>
                    <a:pt x="498" y="2095"/>
                    <a:pt x="1074" y="2095"/>
                  </a:cubicBezTo>
                  <a:cubicBezTo>
                    <a:pt x="1650" y="2095"/>
                    <a:pt x="2121" y="1624"/>
                    <a:pt x="2121" y="1048"/>
                  </a:cubicBezTo>
                  <a:cubicBezTo>
                    <a:pt x="2121" y="472"/>
                    <a:pt x="1650" y="1"/>
                    <a:pt x="10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78566" y="2948075"/>
              <a:ext cx="55675" cy="55650"/>
            </a:xfrm>
            <a:custGeom>
              <a:avLst/>
              <a:gdLst/>
              <a:ahLst/>
              <a:cxnLst/>
              <a:rect l="l" t="t" r="r" b="b"/>
              <a:pathLst>
                <a:path w="2227" h="2226" extrusionOk="0">
                  <a:moveTo>
                    <a:pt x="1100" y="0"/>
                  </a:moveTo>
                  <a:cubicBezTo>
                    <a:pt x="498" y="0"/>
                    <a:pt x="0" y="498"/>
                    <a:pt x="0" y="1126"/>
                  </a:cubicBezTo>
                  <a:cubicBezTo>
                    <a:pt x="0" y="1728"/>
                    <a:pt x="498" y="2226"/>
                    <a:pt x="1100" y="2226"/>
                  </a:cubicBezTo>
                  <a:cubicBezTo>
                    <a:pt x="1729" y="2226"/>
                    <a:pt x="2226" y="1728"/>
                    <a:pt x="2226" y="1126"/>
                  </a:cubicBezTo>
                  <a:cubicBezTo>
                    <a:pt x="2226" y="498"/>
                    <a:pt x="1729" y="0"/>
                    <a:pt x="110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334241" y="1225800"/>
              <a:ext cx="161075" cy="161725"/>
            </a:xfrm>
            <a:custGeom>
              <a:avLst/>
              <a:gdLst/>
              <a:ahLst/>
              <a:cxnLst/>
              <a:rect l="l" t="t" r="r" b="b"/>
              <a:pathLst>
                <a:path w="6443" h="6469" extrusionOk="0">
                  <a:moveTo>
                    <a:pt x="3221" y="1"/>
                  </a:moveTo>
                  <a:cubicBezTo>
                    <a:pt x="1441" y="1"/>
                    <a:pt x="1" y="1441"/>
                    <a:pt x="1" y="3248"/>
                  </a:cubicBezTo>
                  <a:cubicBezTo>
                    <a:pt x="1" y="5028"/>
                    <a:pt x="1441" y="6468"/>
                    <a:pt x="3221" y="6468"/>
                  </a:cubicBezTo>
                  <a:cubicBezTo>
                    <a:pt x="5002" y="6468"/>
                    <a:pt x="6442" y="5028"/>
                    <a:pt x="6442" y="3248"/>
                  </a:cubicBezTo>
                  <a:cubicBezTo>
                    <a:pt x="6442" y="1441"/>
                    <a:pt x="5002" y="1"/>
                    <a:pt x="322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17" name="Google Shape;1917;p33"/>
          <p:cNvGrpSpPr/>
          <p:nvPr/>
        </p:nvGrpSpPr>
        <p:grpSpPr>
          <a:xfrm>
            <a:off x="11441786" y="2869262"/>
            <a:ext cx="378796" cy="2079711"/>
            <a:chOff x="8581338" y="997717"/>
            <a:chExt cx="284097" cy="1559783"/>
          </a:xfrm>
        </p:grpSpPr>
        <p:sp>
          <p:nvSpPr>
            <p:cNvPr id="1918" name="Google Shape;1918;p33"/>
            <p:cNvSpPr/>
            <p:nvPr/>
          </p:nvSpPr>
          <p:spPr>
            <a:xfrm>
              <a:off x="8581338" y="1701458"/>
              <a:ext cx="85775" cy="85775"/>
            </a:xfrm>
            <a:custGeom>
              <a:avLst/>
              <a:gdLst/>
              <a:ahLst/>
              <a:cxnLst/>
              <a:rect l="l" t="t" r="r" b="b"/>
              <a:pathLst>
                <a:path w="3431" h="3431" extrusionOk="0">
                  <a:moveTo>
                    <a:pt x="1702" y="1"/>
                  </a:moveTo>
                  <a:cubicBezTo>
                    <a:pt x="760" y="1"/>
                    <a:pt x="0" y="760"/>
                    <a:pt x="0" y="1702"/>
                  </a:cubicBezTo>
                  <a:cubicBezTo>
                    <a:pt x="0" y="2645"/>
                    <a:pt x="760" y="3431"/>
                    <a:pt x="1702" y="3431"/>
                  </a:cubicBezTo>
                  <a:cubicBezTo>
                    <a:pt x="2671" y="3431"/>
                    <a:pt x="3430" y="2645"/>
                    <a:pt x="3430" y="1702"/>
                  </a:cubicBezTo>
                  <a:cubicBezTo>
                    <a:pt x="3430" y="760"/>
                    <a:pt x="2671" y="1"/>
                    <a:pt x="17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8625716" y="2397350"/>
              <a:ext cx="176125" cy="160150"/>
            </a:xfrm>
            <a:custGeom>
              <a:avLst/>
              <a:gdLst/>
              <a:ahLst/>
              <a:cxnLst/>
              <a:rect l="l" t="t" r="r" b="b"/>
              <a:pathLst>
                <a:path w="7045" h="6406" extrusionOk="0">
                  <a:moveTo>
                    <a:pt x="3514" y="0"/>
                  </a:moveTo>
                  <a:cubicBezTo>
                    <a:pt x="2063" y="0"/>
                    <a:pt x="755" y="998"/>
                    <a:pt x="420" y="2474"/>
                  </a:cubicBezTo>
                  <a:cubicBezTo>
                    <a:pt x="1" y="4176"/>
                    <a:pt x="1074" y="5904"/>
                    <a:pt x="2802" y="6323"/>
                  </a:cubicBezTo>
                  <a:cubicBezTo>
                    <a:pt x="3043" y="6378"/>
                    <a:pt x="3285" y="6405"/>
                    <a:pt x="3523" y="6405"/>
                  </a:cubicBezTo>
                  <a:cubicBezTo>
                    <a:pt x="4968" y="6405"/>
                    <a:pt x="6292" y="5423"/>
                    <a:pt x="6651" y="3940"/>
                  </a:cubicBezTo>
                  <a:cubicBezTo>
                    <a:pt x="7044" y="2212"/>
                    <a:pt x="5997" y="510"/>
                    <a:pt x="4269" y="91"/>
                  </a:cubicBezTo>
                  <a:cubicBezTo>
                    <a:pt x="4016" y="30"/>
                    <a:pt x="3763" y="0"/>
                    <a:pt x="35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8771809" y="997717"/>
              <a:ext cx="93625" cy="93625"/>
            </a:xfrm>
            <a:custGeom>
              <a:avLst/>
              <a:gdLst/>
              <a:ahLst/>
              <a:cxnLst/>
              <a:rect l="l" t="t" r="r" b="b"/>
              <a:pathLst>
                <a:path w="3745" h="3745" extrusionOk="0">
                  <a:moveTo>
                    <a:pt x="1886" y="0"/>
                  </a:moveTo>
                  <a:cubicBezTo>
                    <a:pt x="838" y="0"/>
                    <a:pt x="0" y="838"/>
                    <a:pt x="0" y="1860"/>
                  </a:cubicBezTo>
                  <a:cubicBezTo>
                    <a:pt x="0" y="2907"/>
                    <a:pt x="838" y="3745"/>
                    <a:pt x="1886" y="3745"/>
                  </a:cubicBezTo>
                  <a:cubicBezTo>
                    <a:pt x="2907" y="3745"/>
                    <a:pt x="3745" y="2907"/>
                    <a:pt x="3745" y="1860"/>
                  </a:cubicBezTo>
                  <a:cubicBezTo>
                    <a:pt x="3745" y="838"/>
                    <a:pt x="2907" y="0"/>
                    <a:pt x="18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1921" name="Google Shape;1921;p33"/>
          <p:cNvGrpSpPr/>
          <p:nvPr/>
        </p:nvGrpSpPr>
        <p:grpSpPr>
          <a:xfrm>
            <a:off x="10960430" y="265551"/>
            <a:ext cx="977598" cy="1328044"/>
            <a:chOff x="1963650" y="2700700"/>
            <a:chExt cx="486400" cy="657925"/>
          </a:xfrm>
        </p:grpSpPr>
        <p:sp>
          <p:nvSpPr>
            <p:cNvPr id="1922" name="Google Shape;1922;p33"/>
            <p:cNvSpPr/>
            <p:nvPr/>
          </p:nvSpPr>
          <p:spPr>
            <a:xfrm>
              <a:off x="2171175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131" y="0"/>
                  </a:moveTo>
                  <a:lnTo>
                    <a:pt x="0" y="27"/>
                  </a:lnTo>
                  <a:lnTo>
                    <a:pt x="393" y="3064"/>
                  </a:lnTo>
                  <a:lnTo>
                    <a:pt x="524" y="3038"/>
                  </a:lnTo>
                  <a:lnTo>
                    <a:pt x="131" y="27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203250" y="3230950"/>
              <a:ext cx="3950" cy="76600"/>
            </a:xfrm>
            <a:custGeom>
              <a:avLst/>
              <a:gdLst/>
              <a:ahLst/>
              <a:cxnLst/>
              <a:rect l="l" t="t" r="r" b="b"/>
              <a:pathLst>
                <a:path w="158" h="3064" extrusionOk="0">
                  <a:moveTo>
                    <a:pt x="0" y="0"/>
                  </a:moveTo>
                  <a:lnTo>
                    <a:pt x="0" y="3064"/>
                  </a:lnTo>
                  <a:lnTo>
                    <a:pt x="158" y="3064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225500" y="3228325"/>
              <a:ext cx="13125" cy="76600"/>
            </a:xfrm>
            <a:custGeom>
              <a:avLst/>
              <a:gdLst/>
              <a:ahLst/>
              <a:cxnLst/>
              <a:rect l="l" t="t" r="r" b="b"/>
              <a:pathLst>
                <a:path w="525" h="3064" extrusionOk="0">
                  <a:moveTo>
                    <a:pt x="367" y="0"/>
                  </a:moveTo>
                  <a:lnTo>
                    <a:pt x="1" y="3064"/>
                  </a:lnTo>
                  <a:lnTo>
                    <a:pt x="132" y="3064"/>
                  </a:lnTo>
                  <a:lnTo>
                    <a:pt x="524" y="27"/>
                  </a:lnTo>
                  <a:lnTo>
                    <a:pt x="3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168550" y="3307525"/>
              <a:ext cx="72700" cy="51100"/>
            </a:xfrm>
            <a:custGeom>
              <a:avLst/>
              <a:gdLst/>
              <a:ahLst/>
              <a:cxnLst/>
              <a:rect l="l" t="t" r="r" b="b"/>
              <a:pathLst>
                <a:path w="2908" h="2044" extrusionOk="0">
                  <a:moveTo>
                    <a:pt x="1" y="1"/>
                  </a:moveTo>
                  <a:lnTo>
                    <a:pt x="524" y="2043"/>
                  </a:lnTo>
                  <a:lnTo>
                    <a:pt x="2383" y="2043"/>
                  </a:lnTo>
                  <a:lnTo>
                    <a:pt x="2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2163975" y="3297700"/>
              <a:ext cx="81850" cy="9850"/>
            </a:xfrm>
            <a:custGeom>
              <a:avLst/>
              <a:gdLst/>
              <a:ahLst/>
              <a:cxnLst/>
              <a:rect l="l" t="t" r="r" b="b"/>
              <a:pathLst>
                <a:path w="3274" h="394" extrusionOk="0">
                  <a:moveTo>
                    <a:pt x="0" y="1"/>
                  </a:moveTo>
                  <a:lnTo>
                    <a:pt x="0" y="394"/>
                  </a:lnTo>
                  <a:lnTo>
                    <a:pt x="3273" y="394"/>
                  </a:lnTo>
                  <a:lnTo>
                    <a:pt x="32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7" name="Google Shape;1927;p33"/>
            <p:cNvSpPr/>
            <p:nvPr/>
          </p:nvSpPr>
          <p:spPr>
            <a:xfrm>
              <a:off x="2199325" y="2700700"/>
              <a:ext cx="250725" cy="537475"/>
            </a:xfrm>
            <a:custGeom>
              <a:avLst/>
              <a:gdLst/>
              <a:ahLst/>
              <a:cxnLst/>
              <a:rect l="l" t="t" r="r" b="b"/>
              <a:pathLst>
                <a:path w="10029" h="21499" extrusionOk="0">
                  <a:moveTo>
                    <a:pt x="184" y="1"/>
                  </a:moveTo>
                  <a:lnTo>
                    <a:pt x="0" y="289"/>
                  </a:lnTo>
                  <a:lnTo>
                    <a:pt x="3090" y="3300"/>
                  </a:lnTo>
                  <a:lnTo>
                    <a:pt x="5211" y="2410"/>
                  </a:lnTo>
                  <a:cubicBezTo>
                    <a:pt x="5761" y="3248"/>
                    <a:pt x="6128" y="4321"/>
                    <a:pt x="6154" y="5788"/>
                  </a:cubicBezTo>
                  <a:cubicBezTo>
                    <a:pt x="6206" y="11653"/>
                    <a:pt x="1257" y="21341"/>
                    <a:pt x="1179" y="21498"/>
                  </a:cubicBezTo>
                  <a:lnTo>
                    <a:pt x="1598" y="21498"/>
                  </a:lnTo>
                  <a:cubicBezTo>
                    <a:pt x="1598" y="21498"/>
                    <a:pt x="7227" y="16314"/>
                    <a:pt x="8825" y="10265"/>
                  </a:cubicBezTo>
                  <a:cubicBezTo>
                    <a:pt x="10029" y="5735"/>
                    <a:pt x="7568" y="2541"/>
                    <a:pt x="5604" y="1389"/>
                  </a:cubicBezTo>
                  <a:cubicBezTo>
                    <a:pt x="5578" y="1362"/>
                    <a:pt x="5525" y="1362"/>
                    <a:pt x="5499" y="1336"/>
                  </a:cubicBezTo>
                  <a:cubicBezTo>
                    <a:pt x="3273" y="1"/>
                    <a:pt x="184" y="1"/>
                    <a:pt x="18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8" name="Google Shape;1928;p33"/>
            <p:cNvSpPr/>
            <p:nvPr/>
          </p:nvSpPr>
          <p:spPr>
            <a:xfrm>
              <a:off x="1963650" y="2700700"/>
              <a:ext cx="246825" cy="537475"/>
            </a:xfrm>
            <a:custGeom>
              <a:avLst/>
              <a:gdLst/>
              <a:ahLst/>
              <a:cxnLst/>
              <a:rect l="l" t="t" r="r" b="b"/>
              <a:pathLst>
                <a:path w="9873" h="21499" extrusionOk="0">
                  <a:moveTo>
                    <a:pt x="9689" y="1"/>
                  </a:moveTo>
                  <a:cubicBezTo>
                    <a:pt x="9689" y="1"/>
                    <a:pt x="6599" y="1"/>
                    <a:pt x="4374" y="1336"/>
                  </a:cubicBezTo>
                  <a:cubicBezTo>
                    <a:pt x="4348" y="1362"/>
                    <a:pt x="4321" y="1362"/>
                    <a:pt x="4269" y="1389"/>
                  </a:cubicBezTo>
                  <a:cubicBezTo>
                    <a:pt x="2358" y="2515"/>
                    <a:pt x="1" y="5683"/>
                    <a:pt x="1048" y="10265"/>
                  </a:cubicBezTo>
                  <a:cubicBezTo>
                    <a:pt x="2489" y="16628"/>
                    <a:pt x="8301" y="21498"/>
                    <a:pt x="8301" y="21498"/>
                  </a:cubicBezTo>
                  <a:lnTo>
                    <a:pt x="8694" y="21498"/>
                  </a:lnTo>
                  <a:cubicBezTo>
                    <a:pt x="8694" y="21498"/>
                    <a:pt x="3667" y="11705"/>
                    <a:pt x="3719" y="5788"/>
                  </a:cubicBezTo>
                  <a:cubicBezTo>
                    <a:pt x="3745" y="4321"/>
                    <a:pt x="4112" y="3248"/>
                    <a:pt x="4662" y="2410"/>
                  </a:cubicBezTo>
                  <a:lnTo>
                    <a:pt x="6783" y="3326"/>
                  </a:lnTo>
                  <a:lnTo>
                    <a:pt x="9873" y="289"/>
                  </a:lnTo>
                  <a:lnTo>
                    <a:pt x="968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9" name="Google Shape;1929;p33"/>
            <p:cNvSpPr/>
            <p:nvPr/>
          </p:nvSpPr>
          <p:spPr>
            <a:xfrm>
              <a:off x="2055300" y="2700700"/>
              <a:ext cx="299200" cy="537475"/>
            </a:xfrm>
            <a:custGeom>
              <a:avLst/>
              <a:gdLst/>
              <a:ahLst/>
              <a:cxnLst/>
              <a:rect l="l" t="t" r="r" b="b"/>
              <a:pathLst>
                <a:path w="11968" h="21499" extrusionOk="0">
                  <a:moveTo>
                    <a:pt x="5945" y="1"/>
                  </a:moveTo>
                  <a:cubicBezTo>
                    <a:pt x="5604" y="27"/>
                    <a:pt x="4059" y="79"/>
                    <a:pt x="2619" y="917"/>
                  </a:cubicBezTo>
                  <a:lnTo>
                    <a:pt x="2593" y="917"/>
                  </a:lnTo>
                  <a:cubicBezTo>
                    <a:pt x="1284" y="1703"/>
                    <a:pt x="79" y="3143"/>
                    <a:pt x="53" y="5788"/>
                  </a:cubicBezTo>
                  <a:cubicBezTo>
                    <a:pt x="1" y="11705"/>
                    <a:pt x="5028" y="21498"/>
                    <a:pt x="5028" y="21498"/>
                  </a:cubicBezTo>
                  <a:lnTo>
                    <a:pt x="6940" y="21498"/>
                  </a:lnTo>
                  <a:cubicBezTo>
                    <a:pt x="7018" y="21341"/>
                    <a:pt x="11967" y="11653"/>
                    <a:pt x="11915" y="5788"/>
                  </a:cubicBezTo>
                  <a:cubicBezTo>
                    <a:pt x="11889" y="3143"/>
                    <a:pt x="10684" y="1703"/>
                    <a:pt x="9375" y="917"/>
                  </a:cubicBezTo>
                  <a:lnTo>
                    <a:pt x="9349" y="917"/>
                  </a:lnTo>
                  <a:cubicBezTo>
                    <a:pt x="7908" y="79"/>
                    <a:pt x="6364" y="1"/>
                    <a:pt x="602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0" name="Google Shape;1930;p33"/>
            <p:cNvSpPr/>
            <p:nvPr/>
          </p:nvSpPr>
          <p:spPr>
            <a:xfrm>
              <a:off x="2053350" y="2703325"/>
              <a:ext cx="129625" cy="536800"/>
            </a:xfrm>
            <a:custGeom>
              <a:avLst/>
              <a:gdLst/>
              <a:ahLst/>
              <a:cxnLst/>
              <a:rect l="l" t="t" r="r" b="b"/>
              <a:pathLst>
                <a:path w="5185" h="21472" extrusionOk="0">
                  <a:moveTo>
                    <a:pt x="4687" y="1"/>
                  </a:moveTo>
                  <a:cubicBezTo>
                    <a:pt x="4059" y="105"/>
                    <a:pt x="3509" y="262"/>
                    <a:pt x="2671" y="734"/>
                  </a:cubicBezTo>
                  <a:cubicBezTo>
                    <a:pt x="2671" y="734"/>
                    <a:pt x="2645" y="734"/>
                    <a:pt x="2645" y="760"/>
                  </a:cubicBezTo>
                  <a:cubicBezTo>
                    <a:pt x="969" y="1755"/>
                    <a:pt x="79" y="3405"/>
                    <a:pt x="53" y="5683"/>
                  </a:cubicBezTo>
                  <a:cubicBezTo>
                    <a:pt x="0" y="11548"/>
                    <a:pt x="4975" y="21341"/>
                    <a:pt x="5028" y="21419"/>
                  </a:cubicBezTo>
                  <a:cubicBezTo>
                    <a:pt x="5054" y="21446"/>
                    <a:pt x="5080" y="21472"/>
                    <a:pt x="5106" y="21472"/>
                  </a:cubicBezTo>
                  <a:lnTo>
                    <a:pt x="5132" y="21472"/>
                  </a:lnTo>
                  <a:cubicBezTo>
                    <a:pt x="5132" y="21446"/>
                    <a:pt x="5159" y="21446"/>
                    <a:pt x="5159" y="21419"/>
                  </a:cubicBezTo>
                  <a:cubicBezTo>
                    <a:pt x="5185" y="21393"/>
                    <a:pt x="5159" y="21393"/>
                    <a:pt x="5159" y="21367"/>
                  </a:cubicBezTo>
                  <a:cubicBezTo>
                    <a:pt x="5106" y="21262"/>
                    <a:pt x="157" y="11522"/>
                    <a:pt x="210" y="5683"/>
                  </a:cubicBezTo>
                  <a:cubicBezTo>
                    <a:pt x="236" y="3457"/>
                    <a:pt x="1074" y="1860"/>
                    <a:pt x="2750" y="865"/>
                  </a:cubicBezTo>
                  <a:cubicBezTo>
                    <a:pt x="3561" y="393"/>
                    <a:pt x="4085" y="236"/>
                    <a:pt x="4687" y="132"/>
                  </a:cubicBezTo>
                  <a:cubicBezTo>
                    <a:pt x="4713" y="132"/>
                    <a:pt x="4740" y="132"/>
                    <a:pt x="4740" y="105"/>
                  </a:cubicBezTo>
                  <a:cubicBezTo>
                    <a:pt x="4766" y="79"/>
                    <a:pt x="4766" y="79"/>
                    <a:pt x="4766" y="53"/>
                  </a:cubicBezTo>
                  <a:cubicBezTo>
                    <a:pt x="4766" y="27"/>
                    <a:pt x="4713" y="1"/>
                    <a:pt x="4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1" name="Google Shape;1931;p33"/>
            <p:cNvSpPr/>
            <p:nvPr/>
          </p:nvSpPr>
          <p:spPr>
            <a:xfrm>
              <a:off x="2227475" y="2702675"/>
              <a:ext cx="128975" cy="537450"/>
            </a:xfrm>
            <a:custGeom>
              <a:avLst/>
              <a:gdLst/>
              <a:ahLst/>
              <a:cxnLst/>
              <a:rect l="l" t="t" r="r" b="b"/>
              <a:pathLst>
                <a:path w="5159" h="21498" extrusionOk="0">
                  <a:moveTo>
                    <a:pt x="472" y="0"/>
                  </a:moveTo>
                  <a:cubicBezTo>
                    <a:pt x="445" y="0"/>
                    <a:pt x="393" y="27"/>
                    <a:pt x="393" y="79"/>
                  </a:cubicBezTo>
                  <a:cubicBezTo>
                    <a:pt x="393" y="105"/>
                    <a:pt x="393" y="105"/>
                    <a:pt x="419" y="131"/>
                  </a:cubicBezTo>
                  <a:cubicBezTo>
                    <a:pt x="419" y="158"/>
                    <a:pt x="445" y="158"/>
                    <a:pt x="472" y="158"/>
                  </a:cubicBezTo>
                  <a:cubicBezTo>
                    <a:pt x="1074" y="262"/>
                    <a:pt x="1598" y="419"/>
                    <a:pt x="2435" y="891"/>
                  </a:cubicBezTo>
                  <a:cubicBezTo>
                    <a:pt x="4085" y="1860"/>
                    <a:pt x="4923" y="3483"/>
                    <a:pt x="4949" y="5709"/>
                  </a:cubicBezTo>
                  <a:cubicBezTo>
                    <a:pt x="5002" y="11574"/>
                    <a:pt x="53" y="21288"/>
                    <a:pt x="0" y="21393"/>
                  </a:cubicBezTo>
                  <a:cubicBezTo>
                    <a:pt x="0" y="21393"/>
                    <a:pt x="0" y="21419"/>
                    <a:pt x="0" y="21445"/>
                  </a:cubicBezTo>
                  <a:cubicBezTo>
                    <a:pt x="0" y="21472"/>
                    <a:pt x="26" y="21472"/>
                    <a:pt x="26" y="21472"/>
                  </a:cubicBezTo>
                  <a:cubicBezTo>
                    <a:pt x="53" y="21498"/>
                    <a:pt x="53" y="21498"/>
                    <a:pt x="53" y="21498"/>
                  </a:cubicBezTo>
                  <a:cubicBezTo>
                    <a:pt x="105" y="21498"/>
                    <a:pt x="105" y="21472"/>
                    <a:pt x="131" y="21445"/>
                  </a:cubicBezTo>
                  <a:cubicBezTo>
                    <a:pt x="184" y="21341"/>
                    <a:pt x="5159" y="11548"/>
                    <a:pt x="5106" y="5709"/>
                  </a:cubicBezTo>
                  <a:cubicBezTo>
                    <a:pt x="5080" y="3431"/>
                    <a:pt x="4216" y="1781"/>
                    <a:pt x="2514" y="760"/>
                  </a:cubicBezTo>
                  <a:lnTo>
                    <a:pt x="2514" y="786"/>
                  </a:lnTo>
                  <a:cubicBezTo>
                    <a:pt x="2514" y="786"/>
                    <a:pt x="2488" y="760"/>
                    <a:pt x="2488" y="760"/>
                  </a:cubicBezTo>
                  <a:cubicBezTo>
                    <a:pt x="1650" y="288"/>
                    <a:pt x="1100" y="105"/>
                    <a:pt x="4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2" name="Google Shape;1932;p33"/>
            <p:cNvSpPr/>
            <p:nvPr/>
          </p:nvSpPr>
          <p:spPr>
            <a:xfrm>
              <a:off x="2395700" y="2905600"/>
              <a:ext cx="20975" cy="77925"/>
            </a:xfrm>
            <a:custGeom>
              <a:avLst/>
              <a:gdLst/>
              <a:ahLst/>
              <a:cxnLst/>
              <a:rect l="l" t="t" r="r" b="b"/>
              <a:pathLst>
                <a:path w="839" h="3117" extrusionOk="0">
                  <a:moveTo>
                    <a:pt x="760" y="1"/>
                  </a:moveTo>
                  <a:cubicBezTo>
                    <a:pt x="734" y="1"/>
                    <a:pt x="681" y="27"/>
                    <a:pt x="681" y="79"/>
                  </a:cubicBezTo>
                  <a:cubicBezTo>
                    <a:pt x="681" y="550"/>
                    <a:pt x="603" y="1022"/>
                    <a:pt x="498" y="1493"/>
                  </a:cubicBezTo>
                  <a:cubicBezTo>
                    <a:pt x="393" y="2017"/>
                    <a:pt x="236" y="2514"/>
                    <a:pt x="1" y="3012"/>
                  </a:cubicBezTo>
                  <a:cubicBezTo>
                    <a:pt x="1" y="3038"/>
                    <a:pt x="1" y="3064"/>
                    <a:pt x="1" y="3064"/>
                  </a:cubicBezTo>
                  <a:cubicBezTo>
                    <a:pt x="27" y="3090"/>
                    <a:pt x="27" y="3116"/>
                    <a:pt x="53" y="3116"/>
                  </a:cubicBezTo>
                  <a:lnTo>
                    <a:pt x="79" y="3116"/>
                  </a:lnTo>
                  <a:cubicBezTo>
                    <a:pt x="105" y="3116"/>
                    <a:pt x="132" y="3116"/>
                    <a:pt x="158" y="3090"/>
                  </a:cubicBezTo>
                  <a:cubicBezTo>
                    <a:pt x="367" y="2567"/>
                    <a:pt x="551" y="2043"/>
                    <a:pt x="655" y="1519"/>
                  </a:cubicBezTo>
                  <a:cubicBezTo>
                    <a:pt x="760" y="1048"/>
                    <a:pt x="812" y="577"/>
                    <a:pt x="839" y="79"/>
                  </a:cubicBezTo>
                  <a:cubicBezTo>
                    <a:pt x="839" y="53"/>
                    <a:pt x="812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3" name="Google Shape;1933;p33"/>
            <p:cNvSpPr/>
            <p:nvPr/>
          </p:nvSpPr>
          <p:spPr>
            <a:xfrm>
              <a:off x="2012750" y="2993325"/>
              <a:ext cx="38650" cy="76600"/>
            </a:xfrm>
            <a:custGeom>
              <a:avLst/>
              <a:gdLst/>
              <a:ahLst/>
              <a:cxnLst/>
              <a:rect l="l" t="t" r="r" b="b"/>
              <a:pathLst>
                <a:path w="1546" h="3064" extrusionOk="0">
                  <a:moveTo>
                    <a:pt x="53" y="0"/>
                  </a:moveTo>
                  <a:cubicBezTo>
                    <a:pt x="27" y="26"/>
                    <a:pt x="1" y="79"/>
                    <a:pt x="1" y="105"/>
                  </a:cubicBezTo>
                  <a:cubicBezTo>
                    <a:pt x="210" y="655"/>
                    <a:pt x="446" y="1205"/>
                    <a:pt x="708" y="1728"/>
                  </a:cubicBezTo>
                  <a:cubicBezTo>
                    <a:pt x="917" y="2174"/>
                    <a:pt x="1153" y="2592"/>
                    <a:pt x="1415" y="3011"/>
                  </a:cubicBezTo>
                  <a:cubicBezTo>
                    <a:pt x="1441" y="3038"/>
                    <a:pt x="1467" y="3064"/>
                    <a:pt x="1467" y="3064"/>
                  </a:cubicBezTo>
                  <a:cubicBezTo>
                    <a:pt x="1493" y="3064"/>
                    <a:pt x="1520" y="3038"/>
                    <a:pt x="1520" y="3038"/>
                  </a:cubicBezTo>
                  <a:cubicBezTo>
                    <a:pt x="1546" y="3038"/>
                    <a:pt x="1546" y="3011"/>
                    <a:pt x="1546" y="2985"/>
                  </a:cubicBezTo>
                  <a:cubicBezTo>
                    <a:pt x="1546" y="2985"/>
                    <a:pt x="1546" y="2959"/>
                    <a:pt x="1546" y="2933"/>
                  </a:cubicBezTo>
                  <a:cubicBezTo>
                    <a:pt x="1284" y="2514"/>
                    <a:pt x="1048" y="2095"/>
                    <a:pt x="839" y="1676"/>
                  </a:cubicBezTo>
                  <a:cubicBezTo>
                    <a:pt x="577" y="1152"/>
                    <a:pt x="341" y="602"/>
                    <a:pt x="158" y="53"/>
                  </a:cubicBezTo>
                  <a:cubicBezTo>
                    <a:pt x="132" y="26"/>
                    <a:pt x="106" y="0"/>
                    <a:pt x="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4" name="Google Shape;1934;p33"/>
            <p:cNvSpPr/>
            <p:nvPr/>
          </p:nvSpPr>
          <p:spPr>
            <a:xfrm>
              <a:off x="2042225" y="3032600"/>
              <a:ext cx="15075" cy="25550"/>
            </a:xfrm>
            <a:custGeom>
              <a:avLst/>
              <a:gdLst/>
              <a:ahLst/>
              <a:cxnLst/>
              <a:rect l="l" t="t" r="r" b="b"/>
              <a:pathLst>
                <a:path w="603" h="1022" extrusionOk="0">
                  <a:moveTo>
                    <a:pt x="79" y="0"/>
                  </a:moveTo>
                  <a:cubicBezTo>
                    <a:pt x="26" y="26"/>
                    <a:pt x="0" y="53"/>
                    <a:pt x="26" y="105"/>
                  </a:cubicBezTo>
                  <a:cubicBezTo>
                    <a:pt x="79" y="262"/>
                    <a:pt x="157" y="445"/>
                    <a:pt x="236" y="603"/>
                  </a:cubicBezTo>
                  <a:cubicBezTo>
                    <a:pt x="288" y="733"/>
                    <a:pt x="367" y="864"/>
                    <a:pt x="445" y="995"/>
                  </a:cubicBezTo>
                  <a:cubicBezTo>
                    <a:pt x="471" y="1021"/>
                    <a:pt x="498" y="1021"/>
                    <a:pt x="524" y="1021"/>
                  </a:cubicBezTo>
                  <a:lnTo>
                    <a:pt x="550" y="1021"/>
                  </a:lnTo>
                  <a:cubicBezTo>
                    <a:pt x="576" y="995"/>
                    <a:pt x="602" y="943"/>
                    <a:pt x="576" y="917"/>
                  </a:cubicBezTo>
                  <a:cubicBezTo>
                    <a:pt x="498" y="786"/>
                    <a:pt x="419" y="655"/>
                    <a:pt x="367" y="524"/>
                  </a:cubicBezTo>
                  <a:cubicBezTo>
                    <a:pt x="288" y="367"/>
                    <a:pt x="236" y="210"/>
                    <a:pt x="157" y="53"/>
                  </a:cubicBezTo>
                  <a:cubicBezTo>
                    <a:pt x="157" y="26"/>
                    <a:pt x="131" y="0"/>
                    <a:pt x="1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5" name="Google Shape;1935;p33"/>
            <p:cNvSpPr/>
            <p:nvPr/>
          </p:nvSpPr>
          <p:spPr>
            <a:xfrm>
              <a:off x="2195400" y="2786475"/>
              <a:ext cx="7875" cy="337800"/>
            </a:xfrm>
            <a:custGeom>
              <a:avLst/>
              <a:gdLst/>
              <a:ahLst/>
              <a:cxnLst/>
              <a:rect l="l" t="t" r="r" b="b"/>
              <a:pathLst>
                <a:path w="315" h="13512" extrusionOk="0">
                  <a:moveTo>
                    <a:pt x="157" y="0"/>
                  </a:moveTo>
                  <a:cubicBezTo>
                    <a:pt x="131" y="0"/>
                    <a:pt x="79" y="26"/>
                    <a:pt x="79" y="79"/>
                  </a:cubicBezTo>
                  <a:cubicBezTo>
                    <a:pt x="26" y="2226"/>
                    <a:pt x="0" y="4399"/>
                    <a:pt x="0" y="6546"/>
                  </a:cubicBezTo>
                  <a:cubicBezTo>
                    <a:pt x="0" y="8850"/>
                    <a:pt x="79" y="11155"/>
                    <a:pt x="157" y="13433"/>
                  </a:cubicBezTo>
                  <a:cubicBezTo>
                    <a:pt x="157" y="13485"/>
                    <a:pt x="210" y="13511"/>
                    <a:pt x="236" y="13511"/>
                  </a:cubicBezTo>
                  <a:cubicBezTo>
                    <a:pt x="262" y="13511"/>
                    <a:pt x="288" y="13511"/>
                    <a:pt x="288" y="13485"/>
                  </a:cubicBezTo>
                  <a:cubicBezTo>
                    <a:pt x="314" y="13485"/>
                    <a:pt x="314" y="13459"/>
                    <a:pt x="314" y="13433"/>
                  </a:cubicBezTo>
                  <a:cubicBezTo>
                    <a:pt x="210" y="11155"/>
                    <a:pt x="157" y="8850"/>
                    <a:pt x="157" y="6572"/>
                  </a:cubicBezTo>
                  <a:cubicBezTo>
                    <a:pt x="131" y="4399"/>
                    <a:pt x="157" y="2226"/>
                    <a:pt x="236" y="79"/>
                  </a:cubicBezTo>
                  <a:cubicBezTo>
                    <a:pt x="236" y="52"/>
                    <a:pt x="236" y="26"/>
                    <a:pt x="210" y="26"/>
                  </a:cubicBezTo>
                  <a:cubicBezTo>
                    <a:pt x="210" y="0"/>
                    <a:pt x="184" y="0"/>
                    <a:pt x="1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291625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5"/>
          <p:cNvSpPr txBox="1">
            <a:spLocks noGrp="1"/>
          </p:cNvSpPr>
          <p:nvPr>
            <p:ph type="title"/>
          </p:nvPr>
        </p:nvSpPr>
        <p:spPr>
          <a:xfrm>
            <a:off x="953133" y="463012"/>
            <a:ext cx="102856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88" name="Google Shape;488;p25"/>
          <p:cNvSpPr txBox="1">
            <a:spLocks noGrp="1"/>
          </p:cNvSpPr>
          <p:nvPr>
            <p:ph type="subTitle" idx="1"/>
          </p:nvPr>
        </p:nvSpPr>
        <p:spPr>
          <a:xfrm>
            <a:off x="953134" y="2276203"/>
            <a:ext cx="5159200" cy="37464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6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489" name="Google Shape;489;p25"/>
          <p:cNvSpPr txBox="1">
            <a:spLocks noGrp="1"/>
          </p:cNvSpPr>
          <p:nvPr>
            <p:ph type="subTitle" idx="2"/>
          </p:nvPr>
        </p:nvSpPr>
        <p:spPr>
          <a:xfrm>
            <a:off x="9531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0" name="Google Shape;490;p25"/>
          <p:cNvSpPr txBox="1">
            <a:spLocks noGrp="1"/>
          </p:cNvSpPr>
          <p:nvPr>
            <p:ph type="subTitle" idx="3"/>
          </p:nvPr>
        </p:nvSpPr>
        <p:spPr>
          <a:xfrm>
            <a:off x="6079534" y="1444617"/>
            <a:ext cx="5159200" cy="763600"/>
          </a:xfrm>
          <a:prstGeom prst="rect">
            <a:avLst/>
          </a:prstGeom>
        </p:spPr>
        <p:txBody>
          <a:bodyPr spcFirstLastPara="1" wrap="square" lIns="68669" tIns="68669" rIns="68669" bIns="68669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sz="2926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91" name="Google Shape;491;p25"/>
          <p:cNvSpPr/>
          <p:nvPr/>
        </p:nvSpPr>
        <p:spPr>
          <a:xfrm>
            <a:off x="11035853" y="-4"/>
            <a:ext cx="1368206" cy="1268215"/>
          </a:xfrm>
          <a:custGeom>
            <a:avLst/>
            <a:gdLst/>
            <a:ahLst/>
            <a:cxnLst/>
            <a:rect l="l" t="t" r="r" b="b"/>
            <a:pathLst>
              <a:path w="46564" h="43161" extrusionOk="0">
                <a:moveTo>
                  <a:pt x="0" y="13475"/>
                </a:moveTo>
                <a:cubicBezTo>
                  <a:pt x="0" y="13029"/>
                  <a:pt x="112" y="12722"/>
                  <a:pt x="84" y="12220"/>
                </a:cubicBezTo>
                <a:lnTo>
                  <a:pt x="335" y="11439"/>
                </a:lnTo>
                <a:cubicBezTo>
                  <a:pt x="474" y="11522"/>
                  <a:pt x="586" y="11020"/>
                  <a:pt x="642" y="11662"/>
                </a:cubicBezTo>
                <a:cubicBezTo>
                  <a:pt x="698" y="11522"/>
                  <a:pt x="642" y="11271"/>
                  <a:pt x="698" y="11132"/>
                </a:cubicBezTo>
                <a:cubicBezTo>
                  <a:pt x="1144" y="11104"/>
                  <a:pt x="1563" y="11104"/>
                  <a:pt x="1981" y="11132"/>
                </a:cubicBezTo>
                <a:cubicBezTo>
                  <a:pt x="2148" y="11132"/>
                  <a:pt x="2344" y="10992"/>
                  <a:pt x="2511" y="11020"/>
                </a:cubicBezTo>
                <a:cubicBezTo>
                  <a:pt x="2567" y="10574"/>
                  <a:pt x="2678" y="10155"/>
                  <a:pt x="2818" y="9709"/>
                </a:cubicBezTo>
                <a:lnTo>
                  <a:pt x="2818" y="9597"/>
                </a:lnTo>
                <a:cubicBezTo>
                  <a:pt x="2790" y="9207"/>
                  <a:pt x="2818" y="8788"/>
                  <a:pt x="2957" y="8398"/>
                </a:cubicBezTo>
                <a:cubicBezTo>
                  <a:pt x="2985" y="8091"/>
                  <a:pt x="3041" y="7784"/>
                  <a:pt x="3125" y="7505"/>
                </a:cubicBezTo>
                <a:cubicBezTo>
                  <a:pt x="3264" y="7114"/>
                  <a:pt x="3404" y="6752"/>
                  <a:pt x="3599" y="6417"/>
                </a:cubicBezTo>
                <a:cubicBezTo>
                  <a:pt x="3599" y="6333"/>
                  <a:pt x="3711" y="6138"/>
                  <a:pt x="3739" y="6054"/>
                </a:cubicBezTo>
                <a:cubicBezTo>
                  <a:pt x="4129" y="5580"/>
                  <a:pt x="4269" y="5273"/>
                  <a:pt x="4576" y="4910"/>
                </a:cubicBezTo>
                <a:cubicBezTo>
                  <a:pt x="5106" y="4380"/>
                  <a:pt x="5719" y="3906"/>
                  <a:pt x="6361" y="3515"/>
                </a:cubicBezTo>
                <a:cubicBezTo>
                  <a:pt x="6529" y="3515"/>
                  <a:pt x="6919" y="3264"/>
                  <a:pt x="7254" y="3181"/>
                </a:cubicBezTo>
                <a:cubicBezTo>
                  <a:pt x="7561" y="3097"/>
                  <a:pt x="7868" y="3041"/>
                  <a:pt x="8175" y="3013"/>
                </a:cubicBezTo>
                <a:cubicBezTo>
                  <a:pt x="8258" y="3013"/>
                  <a:pt x="8398" y="2930"/>
                  <a:pt x="8481" y="2930"/>
                </a:cubicBezTo>
                <a:cubicBezTo>
                  <a:pt x="8705" y="2902"/>
                  <a:pt x="8956" y="2930"/>
                  <a:pt x="9179" y="2985"/>
                </a:cubicBezTo>
                <a:cubicBezTo>
                  <a:pt x="9514" y="3013"/>
                  <a:pt x="10044" y="3013"/>
                  <a:pt x="10211" y="3153"/>
                </a:cubicBezTo>
                <a:cubicBezTo>
                  <a:pt x="10686" y="3236"/>
                  <a:pt x="11216" y="3292"/>
                  <a:pt x="11718" y="3292"/>
                </a:cubicBezTo>
                <a:cubicBezTo>
                  <a:pt x="11829" y="3264"/>
                  <a:pt x="11941" y="3236"/>
                  <a:pt x="12053" y="3209"/>
                </a:cubicBezTo>
                <a:cubicBezTo>
                  <a:pt x="12666" y="2930"/>
                  <a:pt x="13224" y="2595"/>
                  <a:pt x="13727" y="2176"/>
                </a:cubicBezTo>
                <a:cubicBezTo>
                  <a:pt x="14033" y="1981"/>
                  <a:pt x="14368" y="1786"/>
                  <a:pt x="14703" y="1618"/>
                </a:cubicBezTo>
                <a:cubicBezTo>
                  <a:pt x="14787" y="1535"/>
                  <a:pt x="14815" y="1479"/>
                  <a:pt x="14815" y="1395"/>
                </a:cubicBezTo>
                <a:cubicBezTo>
                  <a:pt x="15763" y="809"/>
                  <a:pt x="17326" y="447"/>
                  <a:pt x="17911" y="614"/>
                </a:cubicBezTo>
                <a:lnTo>
                  <a:pt x="18190" y="558"/>
                </a:lnTo>
                <a:cubicBezTo>
                  <a:pt x="18581" y="447"/>
                  <a:pt x="18972" y="391"/>
                  <a:pt x="19278" y="279"/>
                </a:cubicBezTo>
                <a:cubicBezTo>
                  <a:pt x="20143" y="195"/>
                  <a:pt x="20673" y="84"/>
                  <a:pt x="21678" y="28"/>
                </a:cubicBezTo>
                <a:cubicBezTo>
                  <a:pt x="22794" y="0"/>
                  <a:pt x="23993" y="28"/>
                  <a:pt x="25221" y="56"/>
                </a:cubicBezTo>
                <a:cubicBezTo>
                  <a:pt x="26253" y="84"/>
                  <a:pt x="27062" y="56"/>
                  <a:pt x="28318" y="195"/>
                </a:cubicBezTo>
                <a:cubicBezTo>
                  <a:pt x="28904" y="251"/>
                  <a:pt x="29573" y="279"/>
                  <a:pt x="30410" y="419"/>
                </a:cubicBezTo>
                <a:cubicBezTo>
                  <a:pt x="31080" y="558"/>
                  <a:pt x="31777" y="726"/>
                  <a:pt x="32419" y="977"/>
                </a:cubicBezTo>
                <a:cubicBezTo>
                  <a:pt x="32809" y="1116"/>
                  <a:pt x="33144" y="1367"/>
                  <a:pt x="33423" y="1674"/>
                </a:cubicBezTo>
                <a:cubicBezTo>
                  <a:pt x="37162" y="2706"/>
                  <a:pt x="40789" y="4436"/>
                  <a:pt x="43188" y="7449"/>
                </a:cubicBezTo>
                <a:cubicBezTo>
                  <a:pt x="45783" y="10658"/>
                  <a:pt x="46564" y="14954"/>
                  <a:pt x="46006" y="19111"/>
                </a:cubicBezTo>
                <a:cubicBezTo>
                  <a:pt x="45978" y="19418"/>
                  <a:pt x="45922" y="19753"/>
                  <a:pt x="45894" y="20060"/>
                </a:cubicBezTo>
                <a:cubicBezTo>
                  <a:pt x="45699" y="21148"/>
                  <a:pt x="45420" y="22180"/>
                  <a:pt x="45057" y="23212"/>
                </a:cubicBezTo>
                <a:cubicBezTo>
                  <a:pt x="45029" y="23212"/>
                  <a:pt x="45001" y="23184"/>
                  <a:pt x="45001" y="23156"/>
                </a:cubicBezTo>
                <a:cubicBezTo>
                  <a:pt x="45001" y="23184"/>
                  <a:pt x="45001" y="23184"/>
                  <a:pt x="45001" y="23184"/>
                </a:cubicBezTo>
                <a:cubicBezTo>
                  <a:pt x="43997" y="25890"/>
                  <a:pt x="42630" y="28429"/>
                  <a:pt x="40956" y="30773"/>
                </a:cubicBezTo>
                <a:cubicBezTo>
                  <a:pt x="40900" y="30968"/>
                  <a:pt x="40817" y="31163"/>
                  <a:pt x="40705" y="31331"/>
                </a:cubicBezTo>
                <a:cubicBezTo>
                  <a:pt x="41012" y="31582"/>
                  <a:pt x="39617" y="33563"/>
                  <a:pt x="38585" y="34511"/>
                </a:cubicBezTo>
                <a:cubicBezTo>
                  <a:pt x="38501" y="34539"/>
                  <a:pt x="38473" y="34511"/>
                  <a:pt x="38361" y="34623"/>
                </a:cubicBezTo>
                <a:cubicBezTo>
                  <a:pt x="38194" y="34986"/>
                  <a:pt x="38138" y="35237"/>
                  <a:pt x="37971" y="35571"/>
                </a:cubicBezTo>
                <a:cubicBezTo>
                  <a:pt x="37720" y="35850"/>
                  <a:pt x="37469" y="36129"/>
                  <a:pt x="37273" y="36408"/>
                </a:cubicBezTo>
                <a:cubicBezTo>
                  <a:pt x="36966" y="36632"/>
                  <a:pt x="36687" y="36883"/>
                  <a:pt x="36436" y="37162"/>
                </a:cubicBezTo>
                <a:cubicBezTo>
                  <a:pt x="36353" y="37218"/>
                  <a:pt x="36241" y="37273"/>
                  <a:pt x="36129" y="37329"/>
                </a:cubicBezTo>
                <a:cubicBezTo>
                  <a:pt x="35934" y="37524"/>
                  <a:pt x="35739" y="37720"/>
                  <a:pt x="35599" y="37943"/>
                </a:cubicBezTo>
                <a:cubicBezTo>
                  <a:pt x="35460" y="38054"/>
                  <a:pt x="35320" y="38194"/>
                  <a:pt x="35209" y="38278"/>
                </a:cubicBezTo>
                <a:cubicBezTo>
                  <a:pt x="35237" y="38306"/>
                  <a:pt x="34930" y="38585"/>
                  <a:pt x="34790" y="38780"/>
                </a:cubicBezTo>
                <a:cubicBezTo>
                  <a:pt x="34735" y="38836"/>
                  <a:pt x="34790" y="38864"/>
                  <a:pt x="34707" y="38947"/>
                </a:cubicBezTo>
                <a:cubicBezTo>
                  <a:pt x="34651" y="38975"/>
                  <a:pt x="34623" y="39003"/>
                  <a:pt x="34567" y="39031"/>
                </a:cubicBezTo>
                <a:cubicBezTo>
                  <a:pt x="34511" y="39087"/>
                  <a:pt x="34567" y="39087"/>
                  <a:pt x="34567" y="39115"/>
                </a:cubicBezTo>
                <a:cubicBezTo>
                  <a:pt x="34567" y="39143"/>
                  <a:pt x="34456" y="39198"/>
                  <a:pt x="34344" y="39282"/>
                </a:cubicBezTo>
                <a:cubicBezTo>
                  <a:pt x="34121" y="39505"/>
                  <a:pt x="33925" y="39701"/>
                  <a:pt x="33674" y="39868"/>
                </a:cubicBezTo>
                <a:cubicBezTo>
                  <a:pt x="33451" y="40035"/>
                  <a:pt x="33200" y="40147"/>
                  <a:pt x="32949" y="40259"/>
                </a:cubicBezTo>
                <a:cubicBezTo>
                  <a:pt x="33033" y="40119"/>
                  <a:pt x="33200" y="39868"/>
                  <a:pt x="33033" y="39868"/>
                </a:cubicBezTo>
                <a:cubicBezTo>
                  <a:pt x="32698" y="40063"/>
                  <a:pt x="32335" y="40259"/>
                  <a:pt x="31973" y="40426"/>
                </a:cubicBezTo>
                <a:cubicBezTo>
                  <a:pt x="31721" y="40538"/>
                  <a:pt x="31470" y="40621"/>
                  <a:pt x="31191" y="40649"/>
                </a:cubicBezTo>
                <a:cubicBezTo>
                  <a:pt x="30801" y="40817"/>
                  <a:pt x="30633" y="40956"/>
                  <a:pt x="30410" y="41068"/>
                </a:cubicBezTo>
                <a:cubicBezTo>
                  <a:pt x="30382" y="41095"/>
                  <a:pt x="30494" y="41095"/>
                  <a:pt x="30382" y="41151"/>
                </a:cubicBezTo>
                <a:cubicBezTo>
                  <a:pt x="30354" y="41207"/>
                  <a:pt x="30605" y="41095"/>
                  <a:pt x="30578" y="41151"/>
                </a:cubicBezTo>
                <a:cubicBezTo>
                  <a:pt x="30494" y="41374"/>
                  <a:pt x="30717" y="41542"/>
                  <a:pt x="30884" y="41737"/>
                </a:cubicBezTo>
                <a:cubicBezTo>
                  <a:pt x="31052" y="41932"/>
                  <a:pt x="31163" y="42128"/>
                  <a:pt x="30773" y="42407"/>
                </a:cubicBezTo>
                <a:cubicBezTo>
                  <a:pt x="30271" y="42825"/>
                  <a:pt x="28541" y="43160"/>
                  <a:pt x="27564" y="43048"/>
                </a:cubicBezTo>
                <a:cubicBezTo>
                  <a:pt x="27341" y="43021"/>
                  <a:pt x="27146" y="42965"/>
                  <a:pt x="27090" y="42853"/>
                </a:cubicBezTo>
                <a:cubicBezTo>
                  <a:pt x="25584" y="42825"/>
                  <a:pt x="24747" y="42407"/>
                  <a:pt x="24635" y="42156"/>
                </a:cubicBezTo>
                <a:cubicBezTo>
                  <a:pt x="24523" y="42295"/>
                  <a:pt x="24551" y="42574"/>
                  <a:pt x="24468" y="42742"/>
                </a:cubicBezTo>
                <a:cubicBezTo>
                  <a:pt x="24189" y="42937"/>
                  <a:pt x="23854" y="43021"/>
                  <a:pt x="23519" y="42965"/>
                </a:cubicBezTo>
                <a:cubicBezTo>
                  <a:pt x="22905" y="42853"/>
                  <a:pt x="22319" y="42658"/>
                  <a:pt x="21789" y="42407"/>
                </a:cubicBezTo>
                <a:cubicBezTo>
                  <a:pt x="21371" y="42267"/>
                  <a:pt x="21008" y="42016"/>
                  <a:pt x="20729" y="41709"/>
                </a:cubicBezTo>
                <a:cubicBezTo>
                  <a:pt x="20673" y="41542"/>
                  <a:pt x="21036" y="41542"/>
                  <a:pt x="20813" y="41263"/>
                </a:cubicBezTo>
                <a:cubicBezTo>
                  <a:pt x="20394" y="41068"/>
                  <a:pt x="20004" y="40844"/>
                  <a:pt x="19641" y="40621"/>
                </a:cubicBezTo>
                <a:cubicBezTo>
                  <a:pt x="19474" y="40482"/>
                  <a:pt x="19334" y="40259"/>
                  <a:pt x="19111" y="40119"/>
                </a:cubicBezTo>
                <a:cubicBezTo>
                  <a:pt x="18748" y="39868"/>
                  <a:pt x="18302" y="39645"/>
                  <a:pt x="17995" y="39422"/>
                </a:cubicBezTo>
                <a:cubicBezTo>
                  <a:pt x="17270" y="38864"/>
                  <a:pt x="17158" y="38557"/>
                  <a:pt x="17158" y="38278"/>
                </a:cubicBezTo>
                <a:cubicBezTo>
                  <a:pt x="16461" y="37943"/>
                  <a:pt x="15624" y="37190"/>
                  <a:pt x="14898" y="36436"/>
                </a:cubicBezTo>
                <a:cubicBezTo>
                  <a:pt x="14787" y="36241"/>
                  <a:pt x="14731" y="36129"/>
                  <a:pt x="14591" y="35906"/>
                </a:cubicBezTo>
                <a:cubicBezTo>
                  <a:pt x="13950" y="35376"/>
                  <a:pt x="13392" y="34735"/>
                  <a:pt x="12973" y="33981"/>
                </a:cubicBezTo>
                <a:cubicBezTo>
                  <a:pt x="12750" y="33730"/>
                  <a:pt x="12499" y="33507"/>
                  <a:pt x="12248" y="33256"/>
                </a:cubicBezTo>
                <a:cubicBezTo>
                  <a:pt x="12080" y="32949"/>
                  <a:pt x="11718" y="32530"/>
                  <a:pt x="11550" y="32224"/>
                </a:cubicBezTo>
                <a:cubicBezTo>
                  <a:pt x="11662" y="32196"/>
                  <a:pt x="11495" y="31861"/>
                  <a:pt x="11550" y="31777"/>
                </a:cubicBezTo>
                <a:cubicBezTo>
                  <a:pt x="11355" y="31582"/>
                  <a:pt x="11299" y="31694"/>
                  <a:pt x="11188" y="31638"/>
                </a:cubicBezTo>
                <a:cubicBezTo>
                  <a:pt x="11020" y="31498"/>
                  <a:pt x="11216" y="31582"/>
                  <a:pt x="11104" y="31470"/>
                </a:cubicBezTo>
                <a:cubicBezTo>
                  <a:pt x="11020" y="31387"/>
                  <a:pt x="11104" y="31666"/>
                  <a:pt x="10992" y="31666"/>
                </a:cubicBezTo>
                <a:cubicBezTo>
                  <a:pt x="10351" y="31303"/>
                  <a:pt x="10128" y="31610"/>
                  <a:pt x="9235" y="30717"/>
                </a:cubicBezTo>
                <a:cubicBezTo>
                  <a:pt x="8928" y="30159"/>
                  <a:pt x="7979" y="29155"/>
                  <a:pt x="8007" y="28792"/>
                </a:cubicBezTo>
                <a:cubicBezTo>
                  <a:pt x="7868" y="28708"/>
                  <a:pt x="7672" y="28485"/>
                  <a:pt x="7533" y="28513"/>
                </a:cubicBezTo>
                <a:cubicBezTo>
                  <a:pt x="7226" y="28178"/>
                  <a:pt x="6947" y="27816"/>
                  <a:pt x="6696" y="27425"/>
                </a:cubicBezTo>
                <a:cubicBezTo>
                  <a:pt x="6556" y="27202"/>
                  <a:pt x="6361" y="27034"/>
                  <a:pt x="6194" y="26811"/>
                </a:cubicBezTo>
                <a:cubicBezTo>
                  <a:pt x="5887" y="26393"/>
                  <a:pt x="5692" y="26002"/>
                  <a:pt x="5385" y="25612"/>
                </a:cubicBezTo>
                <a:cubicBezTo>
                  <a:pt x="5162" y="25221"/>
                  <a:pt x="4966" y="24830"/>
                  <a:pt x="4855" y="24384"/>
                </a:cubicBezTo>
                <a:cubicBezTo>
                  <a:pt x="4910" y="24328"/>
                  <a:pt x="5050" y="24328"/>
                  <a:pt x="4994" y="24161"/>
                </a:cubicBezTo>
                <a:cubicBezTo>
                  <a:pt x="4827" y="23993"/>
                  <a:pt x="4631" y="23854"/>
                  <a:pt x="4436" y="23770"/>
                </a:cubicBezTo>
                <a:cubicBezTo>
                  <a:pt x="4269" y="23603"/>
                  <a:pt x="4073" y="23324"/>
                  <a:pt x="3906" y="23184"/>
                </a:cubicBezTo>
                <a:cubicBezTo>
                  <a:pt x="3683" y="22738"/>
                  <a:pt x="3432" y="22403"/>
                  <a:pt x="3236" y="21957"/>
                </a:cubicBezTo>
                <a:cubicBezTo>
                  <a:pt x="3013" y="21482"/>
                  <a:pt x="2874" y="21008"/>
                  <a:pt x="2790" y="20478"/>
                </a:cubicBezTo>
                <a:cubicBezTo>
                  <a:pt x="3041" y="20311"/>
                  <a:pt x="3488" y="20366"/>
                  <a:pt x="3739" y="20171"/>
                </a:cubicBezTo>
                <a:cubicBezTo>
                  <a:pt x="3209" y="19390"/>
                  <a:pt x="2790" y="19502"/>
                  <a:pt x="2288" y="18720"/>
                </a:cubicBezTo>
                <a:cubicBezTo>
                  <a:pt x="2148" y="18665"/>
                  <a:pt x="1953" y="18330"/>
                  <a:pt x="1786" y="18190"/>
                </a:cubicBezTo>
                <a:cubicBezTo>
                  <a:pt x="1563" y="17939"/>
                  <a:pt x="1284" y="17409"/>
                  <a:pt x="1088" y="17130"/>
                </a:cubicBezTo>
                <a:cubicBezTo>
                  <a:pt x="1032" y="17046"/>
                  <a:pt x="1032" y="16963"/>
                  <a:pt x="1005" y="16879"/>
                </a:cubicBezTo>
                <a:cubicBezTo>
                  <a:pt x="698" y="16656"/>
                  <a:pt x="391" y="15819"/>
                  <a:pt x="168" y="14926"/>
                </a:cubicBezTo>
                <a:cubicBezTo>
                  <a:pt x="140" y="14396"/>
                  <a:pt x="28" y="13950"/>
                  <a:pt x="0" y="13475"/>
                </a:cubicBezTo>
                <a:close/>
                <a:moveTo>
                  <a:pt x="3209" y="20645"/>
                </a:moveTo>
                <a:cubicBezTo>
                  <a:pt x="3181" y="20645"/>
                  <a:pt x="3209" y="20785"/>
                  <a:pt x="3320" y="20924"/>
                </a:cubicBezTo>
                <a:cubicBezTo>
                  <a:pt x="3320" y="20841"/>
                  <a:pt x="3292" y="20729"/>
                  <a:pt x="3209" y="20645"/>
                </a:cubicBezTo>
                <a:close/>
                <a:moveTo>
                  <a:pt x="2176" y="18190"/>
                </a:moveTo>
                <a:cubicBezTo>
                  <a:pt x="2121" y="18190"/>
                  <a:pt x="2176" y="18330"/>
                  <a:pt x="2176" y="18414"/>
                </a:cubicBezTo>
                <a:cubicBezTo>
                  <a:pt x="2232" y="18414"/>
                  <a:pt x="2204" y="18330"/>
                  <a:pt x="2148" y="18190"/>
                </a:cubicBezTo>
                <a:close/>
                <a:moveTo>
                  <a:pt x="2957" y="17604"/>
                </a:moveTo>
                <a:cubicBezTo>
                  <a:pt x="2930" y="17465"/>
                  <a:pt x="2902" y="17381"/>
                  <a:pt x="2846" y="17409"/>
                </a:cubicBezTo>
                <a:cubicBezTo>
                  <a:pt x="2874" y="17465"/>
                  <a:pt x="2874" y="17521"/>
                  <a:pt x="2902" y="17577"/>
                </a:cubicBezTo>
                <a:cubicBezTo>
                  <a:pt x="2902" y="17577"/>
                  <a:pt x="2930" y="17632"/>
                  <a:pt x="2957" y="17604"/>
                </a:cubicBezTo>
                <a:close/>
                <a:moveTo>
                  <a:pt x="34986" y="38250"/>
                </a:moveTo>
                <a:cubicBezTo>
                  <a:pt x="34958" y="38222"/>
                  <a:pt x="34874" y="38250"/>
                  <a:pt x="34762" y="38333"/>
                </a:cubicBezTo>
                <a:cubicBezTo>
                  <a:pt x="34762" y="38361"/>
                  <a:pt x="34707" y="38417"/>
                  <a:pt x="34762" y="38417"/>
                </a:cubicBezTo>
                <a:cubicBezTo>
                  <a:pt x="34846" y="38389"/>
                  <a:pt x="34902" y="38333"/>
                  <a:pt x="34958" y="38250"/>
                </a:cubicBezTo>
                <a:close/>
                <a:moveTo>
                  <a:pt x="8454" y="3125"/>
                </a:moveTo>
                <a:cubicBezTo>
                  <a:pt x="8426" y="3181"/>
                  <a:pt x="8649" y="3097"/>
                  <a:pt x="8760" y="3069"/>
                </a:cubicBezTo>
                <a:cubicBezTo>
                  <a:pt x="8788" y="3013"/>
                  <a:pt x="8537" y="3097"/>
                  <a:pt x="8454" y="3125"/>
                </a:cubicBezTo>
                <a:close/>
                <a:moveTo>
                  <a:pt x="4548" y="6445"/>
                </a:moveTo>
                <a:cubicBezTo>
                  <a:pt x="5413" y="5301"/>
                  <a:pt x="6556" y="4436"/>
                  <a:pt x="7896" y="3906"/>
                </a:cubicBezTo>
                <a:cubicBezTo>
                  <a:pt x="7728" y="3906"/>
                  <a:pt x="7589" y="3934"/>
                  <a:pt x="7449" y="3934"/>
                </a:cubicBezTo>
                <a:cubicBezTo>
                  <a:pt x="7087" y="4018"/>
                  <a:pt x="6724" y="4129"/>
                  <a:pt x="6389" y="4269"/>
                </a:cubicBezTo>
                <a:cubicBezTo>
                  <a:pt x="6361" y="4213"/>
                  <a:pt x="6194" y="4269"/>
                  <a:pt x="6054" y="4352"/>
                </a:cubicBezTo>
                <a:cubicBezTo>
                  <a:pt x="5496" y="4799"/>
                  <a:pt x="5468" y="4994"/>
                  <a:pt x="4966" y="5524"/>
                </a:cubicBezTo>
                <a:cubicBezTo>
                  <a:pt x="4910" y="5719"/>
                  <a:pt x="4576" y="6222"/>
                  <a:pt x="4548" y="6445"/>
                </a:cubicBezTo>
                <a:close/>
                <a:moveTo>
                  <a:pt x="2957" y="9039"/>
                </a:moveTo>
                <a:cubicBezTo>
                  <a:pt x="3013" y="9039"/>
                  <a:pt x="3069" y="8928"/>
                  <a:pt x="3125" y="8844"/>
                </a:cubicBezTo>
                <a:cubicBezTo>
                  <a:pt x="3069" y="8788"/>
                  <a:pt x="3013" y="8956"/>
                  <a:pt x="2957" y="9039"/>
                </a:cubicBezTo>
                <a:close/>
                <a:moveTo>
                  <a:pt x="1842" y="11829"/>
                </a:moveTo>
                <a:lnTo>
                  <a:pt x="1925" y="11829"/>
                </a:lnTo>
                <a:cubicBezTo>
                  <a:pt x="1925" y="11662"/>
                  <a:pt x="1925" y="11634"/>
                  <a:pt x="1869" y="11634"/>
                </a:cubicBezTo>
                <a:close/>
                <a:moveTo>
                  <a:pt x="1032" y="14787"/>
                </a:moveTo>
                <a:cubicBezTo>
                  <a:pt x="1172" y="15233"/>
                  <a:pt x="1367" y="15233"/>
                  <a:pt x="1507" y="15763"/>
                </a:cubicBezTo>
                <a:cubicBezTo>
                  <a:pt x="1786" y="15986"/>
                  <a:pt x="2037" y="16293"/>
                  <a:pt x="2176" y="16628"/>
                </a:cubicBezTo>
                <a:cubicBezTo>
                  <a:pt x="2344" y="16544"/>
                  <a:pt x="2595" y="17074"/>
                  <a:pt x="2818" y="17158"/>
                </a:cubicBezTo>
                <a:cubicBezTo>
                  <a:pt x="2874" y="17298"/>
                  <a:pt x="2930" y="17409"/>
                  <a:pt x="3013" y="17521"/>
                </a:cubicBezTo>
                <a:cubicBezTo>
                  <a:pt x="3041" y="17521"/>
                  <a:pt x="3013" y="17409"/>
                  <a:pt x="3069" y="17437"/>
                </a:cubicBezTo>
                <a:lnTo>
                  <a:pt x="3125" y="17521"/>
                </a:lnTo>
                <a:cubicBezTo>
                  <a:pt x="2790" y="16461"/>
                  <a:pt x="2539" y="15373"/>
                  <a:pt x="2427" y="14257"/>
                </a:cubicBezTo>
                <a:cubicBezTo>
                  <a:pt x="1925" y="14424"/>
                  <a:pt x="1535" y="14591"/>
                  <a:pt x="1032" y="14815"/>
                </a:cubicBezTo>
                <a:close/>
                <a:moveTo>
                  <a:pt x="1032" y="16600"/>
                </a:moveTo>
                <a:lnTo>
                  <a:pt x="1088" y="16600"/>
                </a:lnTo>
                <a:lnTo>
                  <a:pt x="1060" y="16433"/>
                </a:lnTo>
                <a:cubicBezTo>
                  <a:pt x="1005" y="16433"/>
                  <a:pt x="1005" y="16461"/>
                  <a:pt x="1032" y="16628"/>
                </a:cubicBezTo>
                <a:close/>
                <a:moveTo>
                  <a:pt x="753" y="16154"/>
                </a:moveTo>
                <a:cubicBezTo>
                  <a:pt x="753" y="16265"/>
                  <a:pt x="781" y="16377"/>
                  <a:pt x="837" y="16461"/>
                </a:cubicBezTo>
                <a:cubicBezTo>
                  <a:pt x="865" y="16461"/>
                  <a:pt x="893" y="16461"/>
                  <a:pt x="865" y="16321"/>
                </a:cubicBezTo>
                <a:cubicBezTo>
                  <a:pt x="837" y="16321"/>
                  <a:pt x="781" y="16126"/>
                  <a:pt x="753" y="16182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2" name="Google Shape;492;p25"/>
          <p:cNvSpPr/>
          <p:nvPr/>
        </p:nvSpPr>
        <p:spPr>
          <a:xfrm>
            <a:off x="11475261" y="5367211"/>
            <a:ext cx="928807" cy="724711"/>
          </a:xfrm>
          <a:custGeom>
            <a:avLst/>
            <a:gdLst/>
            <a:ahLst/>
            <a:cxnLst/>
            <a:rect l="l" t="t" r="r" b="b"/>
            <a:pathLst>
              <a:path w="31610" h="24664" extrusionOk="0">
                <a:moveTo>
                  <a:pt x="31610" y="15903"/>
                </a:moveTo>
                <a:lnTo>
                  <a:pt x="31415" y="15987"/>
                </a:lnTo>
                <a:cubicBezTo>
                  <a:pt x="30801" y="16238"/>
                  <a:pt x="30326" y="16489"/>
                  <a:pt x="29796" y="16712"/>
                </a:cubicBezTo>
                <a:cubicBezTo>
                  <a:pt x="29657" y="16768"/>
                  <a:pt x="29545" y="16824"/>
                  <a:pt x="29434" y="16852"/>
                </a:cubicBezTo>
                <a:lnTo>
                  <a:pt x="29238" y="16907"/>
                </a:lnTo>
                <a:lnTo>
                  <a:pt x="29155" y="16963"/>
                </a:lnTo>
                <a:lnTo>
                  <a:pt x="29127" y="16963"/>
                </a:lnTo>
                <a:cubicBezTo>
                  <a:pt x="28987" y="16991"/>
                  <a:pt x="28876" y="17047"/>
                  <a:pt x="28736" y="17103"/>
                </a:cubicBezTo>
                <a:lnTo>
                  <a:pt x="28234" y="17214"/>
                </a:lnTo>
                <a:cubicBezTo>
                  <a:pt x="28234" y="17131"/>
                  <a:pt x="27927" y="17214"/>
                  <a:pt x="28290" y="16991"/>
                </a:cubicBezTo>
                <a:cubicBezTo>
                  <a:pt x="28178" y="17019"/>
                  <a:pt x="28067" y="17103"/>
                  <a:pt x="27955" y="17131"/>
                </a:cubicBezTo>
                <a:cubicBezTo>
                  <a:pt x="27788" y="16907"/>
                  <a:pt x="27704" y="16684"/>
                  <a:pt x="27564" y="16517"/>
                </a:cubicBezTo>
                <a:cubicBezTo>
                  <a:pt x="27509" y="16433"/>
                  <a:pt x="27369" y="16405"/>
                  <a:pt x="27313" y="16322"/>
                </a:cubicBezTo>
                <a:lnTo>
                  <a:pt x="26365" y="16796"/>
                </a:lnTo>
                <a:cubicBezTo>
                  <a:pt x="26114" y="16991"/>
                  <a:pt x="25863" y="17186"/>
                  <a:pt x="25584" y="17326"/>
                </a:cubicBezTo>
                <a:cubicBezTo>
                  <a:pt x="25193" y="17633"/>
                  <a:pt x="24775" y="17912"/>
                  <a:pt x="24328" y="18163"/>
                </a:cubicBezTo>
                <a:cubicBezTo>
                  <a:pt x="24328" y="18191"/>
                  <a:pt x="24189" y="18274"/>
                  <a:pt x="24133" y="18302"/>
                </a:cubicBezTo>
                <a:cubicBezTo>
                  <a:pt x="23826" y="18442"/>
                  <a:pt x="23547" y="18609"/>
                  <a:pt x="23268" y="18777"/>
                </a:cubicBezTo>
                <a:cubicBezTo>
                  <a:pt x="22766" y="19000"/>
                  <a:pt x="22292" y="19195"/>
                  <a:pt x="21873" y="19390"/>
                </a:cubicBezTo>
                <a:cubicBezTo>
                  <a:pt x="21761" y="19390"/>
                  <a:pt x="21482" y="19530"/>
                  <a:pt x="21287" y="19614"/>
                </a:cubicBezTo>
                <a:cubicBezTo>
                  <a:pt x="21064" y="19697"/>
                  <a:pt x="20869" y="19725"/>
                  <a:pt x="20673" y="19781"/>
                </a:cubicBezTo>
                <a:cubicBezTo>
                  <a:pt x="20618" y="19809"/>
                  <a:pt x="20506" y="19865"/>
                  <a:pt x="20478" y="19865"/>
                </a:cubicBezTo>
                <a:cubicBezTo>
                  <a:pt x="20311" y="19920"/>
                  <a:pt x="20143" y="19948"/>
                  <a:pt x="20004" y="19976"/>
                </a:cubicBezTo>
                <a:cubicBezTo>
                  <a:pt x="19753" y="20060"/>
                  <a:pt x="19530" y="20116"/>
                  <a:pt x="19278" y="20144"/>
                </a:cubicBezTo>
                <a:lnTo>
                  <a:pt x="18190" y="20478"/>
                </a:lnTo>
                <a:lnTo>
                  <a:pt x="15791" y="21594"/>
                </a:lnTo>
                <a:cubicBezTo>
                  <a:pt x="15735" y="21650"/>
                  <a:pt x="15707" y="21678"/>
                  <a:pt x="15707" y="21734"/>
                </a:cubicBezTo>
                <a:cubicBezTo>
                  <a:pt x="15038" y="22125"/>
                  <a:pt x="14284" y="22431"/>
                  <a:pt x="13531" y="22683"/>
                </a:cubicBezTo>
                <a:lnTo>
                  <a:pt x="13196" y="22822"/>
                </a:lnTo>
                <a:cubicBezTo>
                  <a:pt x="12973" y="22961"/>
                  <a:pt x="12750" y="23101"/>
                  <a:pt x="12583" y="23213"/>
                </a:cubicBezTo>
                <a:cubicBezTo>
                  <a:pt x="11997" y="23492"/>
                  <a:pt x="11634" y="23715"/>
                  <a:pt x="10964" y="24050"/>
                </a:cubicBezTo>
                <a:lnTo>
                  <a:pt x="9737" y="24663"/>
                </a:lnTo>
                <a:cubicBezTo>
                  <a:pt x="9235" y="24552"/>
                  <a:pt x="8816" y="24468"/>
                  <a:pt x="8370" y="24384"/>
                </a:cubicBezTo>
                <a:cubicBezTo>
                  <a:pt x="7589" y="24245"/>
                  <a:pt x="7003" y="24161"/>
                  <a:pt x="6082" y="23966"/>
                </a:cubicBezTo>
                <a:cubicBezTo>
                  <a:pt x="5859" y="23938"/>
                  <a:pt x="5608" y="23882"/>
                  <a:pt x="5385" y="23854"/>
                </a:cubicBezTo>
                <a:lnTo>
                  <a:pt x="4994" y="23771"/>
                </a:lnTo>
                <a:lnTo>
                  <a:pt x="4464" y="23659"/>
                </a:lnTo>
                <a:lnTo>
                  <a:pt x="3850" y="23519"/>
                </a:lnTo>
                <a:cubicBezTo>
                  <a:pt x="3794" y="23296"/>
                  <a:pt x="3767" y="23073"/>
                  <a:pt x="3711" y="22822"/>
                </a:cubicBezTo>
                <a:cubicBezTo>
                  <a:pt x="3655" y="22599"/>
                  <a:pt x="3627" y="22404"/>
                  <a:pt x="3627" y="22292"/>
                </a:cubicBezTo>
                <a:cubicBezTo>
                  <a:pt x="3599" y="21985"/>
                  <a:pt x="3627" y="21678"/>
                  <a:pt x="3683" y="21399"/>
                </a:cubicBezTo>
                <a:cubicBezTo>
                  <a:pt x="2427" y="15540"/>
                  <a:pt x="1339" y="9626"/>
                  <a:pt x="474" y="3711"/>
                </a:cubicBezTo>
                <a:cubicBezTo>
                  <a:pt x="279" y="2595"/>
                  <a:pt x="112" y="1312"/>
                  <a:pt x="0" y="447"/>
                </a:cubicBezTo>
                <a:lnTo>
                  <a:pt x="28" y="447"/>
                </a:lnTo>
                <a:lnTo>
                  <a:pt x="28" y="419"/>
                </a:lnTo>
                <a:cubicBezTo>
                  <a:pt x="2176" y="56"/>
                  <a:pt x="4380" y="1"/>
                  <a:pt x="6556" y="196"/>
                </a:cubicBezTo>
                <a:cubicBezTo>
                  <a:pt x="6696" y="168"/>
                  <a:pt x="6863" y="168"/>
                  <a:pt x="7003" y="168"/>
                </a:cubicBezTo>
                <a:cubicBezTo>
                  <a:pt x="7003" y="140"/>
                  <a:pt x="7142" y="112"/>
                  <a:pt x="7338" y="84"/>
                </a:cubicBezTo>
                <a:cubicBezTo>
                  <a:pt x="7589" y="84"/>
                  <a:pt x="7868" y="112"/>
                  <a:pt x="8147" y="140"/>
                </a:cubicBezTo>
                <a:cubicBezTo>
                  <a:pt x="8314" y="168"/>
                  <a:pt x="8481" y="196"/>
                  <a:pt x="8677" y="252"/>
                </a:cubicBezTo>
                <a:lnTo>
                  <a:pt x="8984" y="307"/>
                </a:lnTo>
                <a:cubicBezTo>
                  <a:pt x="8984" y="307"/>
                  <a:pt x="9039" y="307"/>
                  <a:pt x="9039" y="307"/>
                </a:cubicBezTo>
                <a:lnTo>
                  <a:pt x="9039" y="391"/>
                </a:lnTo>
                <a:lnTo>
                  <a:pt x="9039" y="531"/>
                </a:lnTo>
                <a:cubicBezTo>
                  <a:pt x="9095" y="921"/>
                  <a:pt x="9151" y="1312"/>
                  <a:pt x="9151" y="1591"/>
                </a:cubicBezTo>
                <a:cubicBezTo>
                  <a:pt x="9123" y="1647"/>
                  <a:pt x="9123" y="1702"/>
                  <a:pt x="9151" y="1758"/>
                </a:cubicBezTo>
                <a:cubicBezTo>
                  <a:pt x="9235" y="2009"/>
                  <a:pt x="9346" y="2177"/>
                  <a:pt x="9430" y="2456"/>
                </a:cubicBezTo>
                <a:cubicBezTo>
                  <a:pt x="9458" y="2707"/>
                  <a:pt x="9514" y="2986"/>
                  <a:pt x="9570" y="3237"/>
                </a:cubicBezTo>
                <a:cubicBezTo>
                  <a:pt x="9597" y="3516"/>
                  <a:pt x="9625" y="3767"/>
                  <a:pt x="9681" y="4046"/>
                </a:cubicBezTo>
                <a:lnTo>
                  <a:pt x="9681" y="4297"/>
                </a:lnTo>
                <a:cubicBezTo>
                  <a:pt x="9709" y="4492"/>
                  <a:pt x="9765" y="4688"/>
                  <a:pt x="9821" y="4883"/>
                </a:cubicBezTo>
                <a:cubicBezTo>
                  <a:pt x="9821" y="4994"/>
                  <a:pt x="9849" y="5162"/>
                  <a:pt x="9876" y="5246"/>
                </a:cubicBezTo>
                <a:cubicBezTo>
                  <a:pt x="9904" y="5246"/>
                  <a:pt x="9960" y="5552"/>
                  <a:pt x="9988" y="5720"/>
                </a:cubicBezTo>
                <a:cubicBezTo>
                  <a:pt x="10016" y="5776"/>
                  <a:pt x="10044" y="5748"/>
                  <a:pt x="10072" y="5831"/>
                </a:cubicBezTo>
                <a:cubicBezTo>
                  <a:pt x="10072" y="5859"/>
                  <a:pt x="10072" y="5915"/>
                  <a:pt x="10072" y="5943"/>
                </a:cubicBezTo>
                <a:cubicBezTo>
                  <a:pt x="10072" y="5999"/>
                  <a:pt x="10100" y="5943"/>
                  <a:pt x="10100" y="5999"/>
                </a:cubicBezTo>
                <a:cubicBezTo>
                  <a:pt x="10100" y="6027"/>
                  <a:pt x="10100" y="6083"/>
                  <a:pt x="10128" y="6194"/>
                </a:cubicBezTo>
                <a:cubicBezTo>
                  <a:pt x="10155" y="6306"/>
                  <a:pt x="10239" y="6557"/>
                  <a:pt x="10267" y="6836"/>
                </a:cubicBezTo>
                <a:cubicBezTo>
                  <a:pt x="10295" y="7087"/>
                  <a:pt x="10267" y="7226"/>
                  <a:pt x="10267" y="7422"/>
                </a:cubicBezTo>
                <a:cubicBezTo>
                  <a:pt x="10211" y="7338"/>
                  <a:pt x="10128" y="7143"/>
                  <a:pt x="10072" y="7226"/>
                </a:cubicBezTo>
                <a:cubicBezTo>
                  <a:pt x="10155" y="7729"/>
                  <a:pt x="10155" y="8203"/>
                  <a:pt x="10128" y="8677"/>
                </a:cubicBezTo>
                <a:cubicBezTo>
                  <a:pt x="10128" y="8900"/>
                  <a:pt x="10183" y="9096"/>
                  <a:pt x="10239" y="9319"/>
                </a:cubicBezTo>
                <a:cubicBezTo>
                  <a:pt x="10239" y="9319"/>
                  <a:pt x="10267" y="9263"/>
                  <a:pt x="10267" y="9347"/>
                </a:cubicBezTo>
                <a:cubicBezTo>
                  <a:pt x="10323" y="9375"/>
                  <a:pt x="10267" y="9179"/>
                  <a:pt x="10295" y="9207"/>
                </a:cubicBezTo>
                <a:cubicBezTo>
                  <a:pt x="10546" y="9375"/>
                  <a:pt x="10797" y="8733"/>
                  <a:pt x="11020" y="9291"/>
                </a:cubicBezTo>
                <a:cubicBezTo>
                  <a:pt x="11188" y="9933"/>
                  <a:pt x="11299" y="10602"/>
                  <a:pt x="11327" y="11300"/>
                </a:cubicBezTo>
                <a:cubicBezTo>
                  <a:pt x="11299" y="11411"/>
                  <a:pt x="11271" y="11495"/>
                  <a:pt x="11243" y="11607"/>
                </a:cubicBezTo>
                <a:cubicBezTo>
                  <a:pt x="11355" y="12555"/>
                  <a:pt x="11327" y="13141"/>
                  <a:pt x="11216" y="13281"/>
                </a:cubicBezTo>
                <a:cubicBezTo>
                  <a:pt x="11299" y="13336"/>
                  <a:pt x="11439" y="13253"/>
                  <a:pt x="11550" y="13281"/>
                </a:cubicBezTo>
                <a:cubicBezTo>
                  <a:pt x="11718" y="13392"/>
                  <a:pt x="11829" y="13587"/>
                  <a:pt x="11913" y="13783"/>
                </a:cubicBezTo>
                <a:lnTo>
                  <a:pt x="11941" y="14034"/>
                </a:lnTo>
                <a:cubicBezTo>
                  <a:pt x="11941" y="14062"/>
                  <a:pt x="11941" y="14034"/>
                  <a:pt x="11941" y="14034"/>
                </a:cubicBezTo>
                <a:lnTo>
                  <a:pt x="11941" y="14034"/>
                </a:lnTo>
                <a:cubicBezTo>
                  <a:pt x="11913" y="14090"/>
                  <a:pt x="11885" y="14145"/>
                  <a:pt x="11857" y="14229"/>
                </a:cubicBezTo>
                <a:cubicBezTo>
                  <a:pt x="11774" y="14341"/>
                  <a:pt x="11718" y="14452"/>
                  <a:pt x="11662" y="14592"/>
                </a:cubicBezTo>
                <a:cubicBezTo>
                  <a:pt x="11662" y="14592"/>
                  <a:pt x="11662" y="14592"/>
                  <a:pt x="11662" y="14620"/>
                </a:cubicBezTo>
                <a:lnTo>
                  <a:pt x="11690" y="14620"/>
                </a:lnTo>
                <a:lnTo>
                  <a:pt x="11718" y="14592"/>
                </a:lnTo>
                <a:cubicBezTo>
                  <a:pt x="11774" y="14592"/>
                  <a:pt x="11801" y="14564"/>
                  <a:pt x="11857" y="14536"/>
                </a:cubicBezTo>
                <a:cubicBezTo>
                  <a:pt x="11885" y="14564"/>
                  <a:pt x="11941" y="14592"/>
                  <a:pt x="11969" y="14564"/>
                </a:cubicBezTo>
                <a:cubicBezTo>
                  <a:pt x="12025" y="14564"/>
                  <a:pt x="12080" y="14536"/>
                  <a:pt x="12136" y="14508"/>
                </a:cubicBezTo>
                <a:lnTo>
                  <a:pt x="12164" y="14480"/>
                </a:lnTo>
                <a:lnTo>
                  <a:pt x="12276" y="14424"/>
                </a:lnTo>
                <a:lnTo>
                  <a:pt x="12471" y="14341"/>
                </a:lnTo>
                <a:cubicBezTo>
                  <a:pt x="13057" y="14062"/>
                  <a:pt x="13280" y="14062"/>
                  <a:pt x="13448" y="14117"/>
                </a:cubicBezTo>
                <a:cubicBezTo>
                  <a:pt x="14061" y="13755"/>
                  <a:pt x="14703" y="13448"/>
                  <a:pt x="15373" y="13197"/>
                </a:cubicBezTo>
                <a:cubicBezTo>
                  <a:pt x="15512" y="13141"/>
                  <a:pt x="15624" y="13141"/>
                  <a:pt x="15791" y="13085"/>
                </a:cubicBezTo>
                <a:cubicBezTo>
                  <a:pt x="16349" y="12806"/>
                  <a:pt x="16935" y="12583"/>
                  <a:pt x="17521" y="12416"/>
                </a:cubicBezTo>
                <a:cubicBezTo>
                  <a:pt x="17772" y="12304"/>
                  <a:pt x="18079" y="12192"/>
                  <a:pt x="18218" y="12109"/>
                </a:cubicBezTo>
                <a:cubicBezTo>
                  <a:pt x="18497" y="12025"/>
                  <a:pt x="18888" y="11886"/>
                  <a:pt x="19139" y="11830"/>
                </a:cubicBezTo>
                <a:cubicBezTo>
                  <a:pt x="19111" y="11886"/>
                  <a:pt x="19362" y="11830"/>
                  <a:pt x="19418" y="11886"/>
                </a:cubicBezTo>
                <a:cubicBezTo>
                  <a:pt x="19613" y="11774"/>
                  <a:pt x="19557" y="11746"/>
                  <a:pt x="19613" y="11662"/>
                </a:cubicBezTo>
                <a:cubicBezTo>
                  <a:pt x="19781" y="11579"/>
                  <a:pt x="19641" y="11690"/>
                  <a:pt x="19753" y="11662"/>
                </a:cubicBezTo>
                <a:cubicBezTo>
                  <a:pt x="19836" y="11607"/>
                  <a:pt x="19613" y="11662"/>
                  <a:pt x="19669" y="11551"/>
                </a:cubicBezTo>
                <a:cubicBezTo>
                  <a:pt x="20087" y="11244"/>
                  <a:pt x="19948" y="11049"/>
                  <a:pt x="20757" y="10658"/>
                </a:cubicBezTo>
                <a:cubicBezTo>
                  <a:pt x="21231" y="10546"/>
                  <a:pt x="22152" y="10100"/>
                  <a:pt x="22403" y="10128"/>
                </a:cubicBezTo>
                <a:cubicBezTo>
                  <a:pt x="22515" y="10044"/>
                  <a:pt x="22682" y="9961"/>
                  <a:pt x="22710" y="9905"/>
                </a:cubicBezTo>
                <a:cubicBezTo>
                  <a:pt x="23017" y="9737"/>
                  <a:pt x="23352" y="9626"/>
                  <a:pt x="23659" y="9514"/>
                </a:cubicBezTo>
                <a:cubicBezTo>
                  <a:pt x="23854" y="9430"/>
                  <a:pt x="24021" y="9347"/>
                  <a:pt x="24217" y="9263"/>
                </a:cubicBezTo>
                <a:cubicBezTo>
                  <a:pt x="24551" y="9124"/>
                  <a:pt x="24858" y="9040"/>
                  <a:pt x="25221" y="8900"/>
                </a:cubicBezTo>
                <a:lnTo>
                  <a:pt x="25751" y="8761"/>
                </a:lnTo>
                <a:cubicBezTo>
                  <a:pt x="25974" y="8677"/>
                  <a:pt x="26225" y="8621"/>
                  <a:pt x="26448" y="8593"/>
                </a:cubicBezTo>
                <a:cubicBezTo>
                  <a:pt x="26476" y="8649"/>
                  <a:pt x="26393" y="8733"/>
                  <a:pt x="26588" y="8705"/>
                </a:cubicBezTo>
                <a:cubicBezTo>
                  <a:pt x="26811" y="8566"/>
                  <a:pt x="27062" y="8426"/>
                  <a:pt x="27285" y="8287"/>
                </a:cubicBezTo>
                <a:lnTo>
                  <a:pt x="27509" y="8175"/>
                </a:lnTo>
                <a:cubicBezTo>
                  <a:pt x="27537" y="8175"/>
                  <a:pt x="27564" y="8147"/>
                  <a:pt x="27564" y="8175"/>
                </a:cubicBezTo>
                <a:lnTo>
                  <a:pt x="27592" y="8231"/>
                </a:lnTo>
                <a:lnTo>
                  <a:pt x="27676" y="8314"/>
                </a:lnTo>
                <a:cubicBezTo>
                  <a:pt x="27760" y="8454"/>
                  <a:pt x="27843" y="8593"/>
                  <a:pt x="27899" y="8677"/>
                </a:cubicBezTo>
                <a:cubicBezTo>
                  <a:pt x="28039" y="8956"/>
                  <a:pt x="28178" y="9207"/>
                  <a:pt x="28318" y="9430"/>
                </a:cubicBezTo>
                <a:cubicBezTo>
                  <a:pt x="28457" y="9682"/>
                  <a:pt x="28597" y="9933"/>
                  <a:pt x="28680" y="10072"/>
                </a:cubicBezTo>
                <a:cubicBezTo>
                  <a:pt x="28820" y="10407"/>
                  <a:pt x="28931" y="10770"/>
                  <a:pt x="29043" y="11132"/>
                </a:cubicBezTo>
                <a:cubicBezTo>
                  <a:pt x="28904" y="11244"/>
                  <a:pt x="28625" y="11160"/>
                  <a:pt x="28485" y="11300"/>
                </a:cubicBezTo>
                <a:cubicBezTo>
                  <a:pt x="28876" y="11886"/>
                  <a:pt x="29099" y="11830"/>
                  <a:pt x="29489" y="12388"/>
                </a:cubicBezTo>
                <a:cubicBezTo>
                  <a:pt x="29573" y="12416"/>
                  <a:pt x="29713" y="12667"/>
                  <a:pt x="29824" y="12750"/>
                </a:cubicBezTo>
                <a:cubicBezTo>
                  <a:pt x="29992" y="12918"/>
                  <a:pt x="30187" y="13281"/>
                  <a:pt x="30354" y="13448"/>
                </a:cubicBezTo>
                <a:cubicBezTo>
                  <a:pt x="30382" y="13476"/>
                  <a:pt x="30382" y="13504"/>
                  <a:pt x="30410" y="13532"/>
                </a:cubicBezTo>
                <a:cubicBezTo>
                  <a:pt x="30410" y="13560"/>
                  <a:pt x="30438" y="13615"/>
                  <a:pt x="30438" y="13671"/>
                </a:cubicBezTo>
                <a:cubicBezTo>
                  <a:pt x="30661" y="13950"/>
                  <a:pt x="30857" y="14229"/>
                  <a:pt x="30996" y="14564"/>
                </a:cubicBezTo>
                <a:lnTo>
                  <a:pt x="31331" y="15289"/>
                </a:lnTo>
                <a:cubicBezTo>
                  <a:pt x="31415" y="15401"/>
                  <a:pt x="31470" y="15540"/>
                  <a:pt x="31526" y="15680"/>
                </a:cubicBezTo>
                <a:close/>
                <a:moveTo>
                  <a:pt x="28653" y="10770"/>
                </a:moveTo>
                <a:cubicBezTo>
                  <a:pt x="28680" y="10825"/>
                  <a:pt x="28708" y="10909"/>
                  <a:pt x="28736" y="10965"/>
                </a:cubicBezTo>
                <a:cubicBezTo>
                  <a:pt x="28764" y="10965"/>
                  <a:pt x="28736" y="10881"/>
                  <a:pt x="28653" y="10770"/>
                </a:cubicBezTo>
                <a:close/>
                <a:moveTo>
                  <a:pt x="30689" y="14285"/>
                </a:moveTo>
                <a:cubicBezTo>
                  <a:pt x="30745" y="14341"/>
                  <a:pt x="30829" y="14564"/>
                  <a:pt x="30829" y="14508"/>
                </a:cubicBezTo>
                <a:cubicBezTo>
                  <a:pt x="30773" y="14341"/>
                  <a:pt x="30717" y="14229"/>
                  <a:pt x="30689" y="14145"/>
                </a:cubicBezTo>
                <a:cubicBezTo>
                  <a:pt x="30661" y="14145"/>
                  <a:pt x="30633" y="14145"/>
                  <a:pt x="30689" y="14285"/>
                </a:cubicBezTo>
                <a:close/>
                <a:moveTo>
                  <a:pt x="30466" y="13978"/>
                </a:moveTo>
                <a:lnTo>
                  <a:pt x="30550" y="14173"/>
                </a:lnTo>
                <a:cubicBezTo>
                  <a:pt x="30578" y="14173"/>
                  <a:pt x="30578" y="14145"/>
                  <a:pt x="30494" y="13950"/>
                </a:cubicBezTo>
                <a:close/>
                <a:moveTo>
                  <a:pt x="29573" y="12750"/>
                </a:moveTo>
                <a:cubicBezTo>
                  <a:pt x="29601" y="12750"/>
                  <a:pt x="29573" y="12639"/>
                  <a:pt x="29545" y="12583"/>
                </a:cubicBezTo>
                <a:cubicBezTo>
                  <a:pt x="29517" y="12611"/>
                  <a:pt x="29545" y="12639"/>
                  <a:pt x="29573" y="12750"/>
                </a:cubicBezTo>
                <a:close/>
                <a:moveTo>
                  <a:pt x="29183" y="13169"/>
                </a:moveTo>
                <a:cubicBezTo>
                  <a:pt x="29238" y="13253"/>
                  <a:pt x="29266" y="13336"/>
                  <a:pt x="29266" y="13308"/>
                </a:cubicBezTo>
                <a:cubicBezTo>
                  <a:pt x="29294" y="13281"/>
                  <a:pt x="29266" y="13253"/>
                  <a:pt x="29238" y="13169"/>
                </a:cubicBezTo>
                <a:cubicBezTo>
                  <a:pt x="29210" y="13169"/>
                  <a:pt x="29210" y="13141"/>
                  <a:pt x="29183" y="13169"/>
                </a:cubicBezTo>
                <a:close/>
                <a:moveTo>
                  <a:pt x="9765" y="5580"/>
                </a:moveTo>
                <a:cubicBezTo>
                  <a:pt x="9765" y="5580"/>
                  <a:pt x="9793" y="5636"/>
                  <a:pt x="9793" y="5608"/>
                </a:cubicBezTo>
                <a:cubicBezTo>
                  <a:pt x="9793" y="5525"/>
                  <a:pt x="9793" y="5469"/>
                  <a:pt x="9765" y="5385"/>
                </a:cubicBezTo>
                <a:cubicBezTo>
                  <a:pt x="9765" y="5413"/>
                  <a:pt x="9737" y="5469"/>
                  <a:pt x="9765" y="5580"/>
                </a:cubicBezTo>
                <a:close/>
                <a:moveTo>
                  <a:pt x="20450" y="19753"/>
                </a:moveTo>
                <a:cubicBezTo>
                  <a:pt x="20478" y="19697"/>
                  <a:pt x="20339" y="19781"/>
                  <a:pt x="20255" y="19809"/>
                </a:cubicBezTo>
                <a:cubicBezTo>
                  <a:pt x="20255" y="19865"/>
                  <a:pt x="20422" y="19781"/>
                  <a:pt x="20450" y="19753"/>
                </a:cubicBezTo>
                <a:close/>
                <a:moveTo>
                  <a:pt x="25918" y="17019"/>
                </a:moveTo>
                <a:cubicBezTo>
                  <a:pt x="25918" y="16991"/>
                  <a:pt x="25807" y="17019"/>
                  <a:pt x="25751" y="17047"/>
                </a:cubicBezTo>
                <a:cubicBezTo>
                  <a:pt x="25667" y="17075"/>
                  <a:pt x="25835" y="17047"/>
                  <a:pt x="25918" y="17019"/>
                </a:cubicBezTo>
                <a:close/>
                <a:moveTo>
                  <a:pt x="23798" y="17912"/>
                </a:moveTo>
                <a:cubicBezTo>
                  <a:pt x="22822" y="18330"/>
                  <a:pt x="21845" y="18777"/>
                  <a:pt x="20897" y="19195"/>
                </a:cubicBezTo>
                <a:cubicBezTo>
                  <a:pt x="21203" y="19139"/>
                  <a:pt x="21566" y="19056"/>
                  <a:pt x="21957" y="18944"/>
                </a:cubicBezTo>
                <a:cubicBezTo>
                  <a:pt x="21985" y="18972"/>
                  <a:pt x="22096" y="18944"/>
                  <a:pt x="22208" y="18888"/>
                </a:cubicBezTo>
                <a:cubicBezTo>
                  <a:pt x="22682" y="18693"/>
                  <a:pt x="22738" y="18581"/>
                  <a:pt x="23212" y="18330"/>
                </a:cubicBezTo>
                <a:cubicBezTo>
                  <a:pt x="23296" y="18219"/>
                  <a:pt x="23686" y="18023"/>
                  <a:pt x="23798" y="17912"/>
                </a:cubicBezTo>
                <a:close/>
                <a:moveTo>
                  <a:pt x="28039" y="16349"/>
                </a:moveTo>
                <a:lnTo>
                  <a:pt x="28039" y="16322"/>
                </a:lnTo>
                <a:cubicBezTo>
                  <a:pt x="27927" y="16377"/>
                  <a:pt x="27899" y="16377"/>
                  <a:pt x="27927" y="16405"/>
                </a:cubicBezTo>
                <a:close/>
                <a:moveTo>
                  <a:pt x="30940" y="15624"/>
                </a:moveTo>
                <a:cubicBezTo>
                  <a:pt x="30940" y="15596"/>
                  <a:pt x="30884" y="15540"/>
                  <a:pt x="30857" y="15485"/>
                </a:cubicBezTo>
                <a:lnTo>
                  <a:pt x="30717" y="15261"/>
                </a:lnTo>
                <a:cubicBezTo>
                  <a:pt x="30605" y="15094"/>
                  <a:pt x="30494" y="14927"/>
                  <a:pt x="30410" y="14731"/>
                </a:cubicBezTo>
                <a:cubicBezTo>
                  <a:pt x="30159" y="14452"/>
                  <a:pt x="29964" y="14145"/>
                  <a:pt x="29768" y="13838"/>
                </a:cubicBezTo>
                <a:cubicBezTo>
                  <a:pt x="29685" y="13894"/>
                  <a:pt x="29462" y="13532"/>
                  <a:pt x="29322" y="13476"/>
                </a:cubicBezTo>
                <a:cubicBezTo>
                  <a:pt x="29294" y="13392"/>
                  <a:pt x="29238" y="13308"/>
                  <a:pt x="29183" y="13225"/>
                </a:cubicBezTo>
                <a:cubicBezTo>
                  <a:pt x="29183" y="13225"/>
                  <a:pt x="29183" y="13281"/>
                  <a:pt x="29155" y="13281"/>
                </a:cubicBezTo>
                <a:lnTo>
                  <a:pt x="29071" y="13197"/>
                </a:lnTo>
                <a:cubicBezTo>
                  <a:pt x="29378" y="13866"/>
                  <a:pt x="29657" y="14536"/>
                  <a:pt x="29936" y="15206"/>
                </a:cubicBezTo>
                <a:lnTo>
                  <a:pt x="29573" y="15345"/>
                </a:lnTo>
                <a:cubicBezTo>
                  <a:pt x="29964" y="15512"/>
                  <a:pt x="30382" y="15624"/>
                  <a:pt x="30801" y="15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3" name="Google Shape;493;p25"/>
          <p:cNvSpPr/>
          <p:nvPr/>
        </p:nvSpPr>
        <p:spPr>
          <a:xfrm>
            <a:off x="98367" y="129105"/>
            <a:ext cx="538626" cy="587813"/>
          </a:xfrm>
          <a:custGeom>
            <a:avLst/>
            <a:gdLst/>
            <a:ahLst/>
            <a:cxnLst/>
            <a:rect l="l" t="t" r="r" b="b"/>
            <a:pathLst>
              <a:path w="18331" h="20005" extrusionOk="0">
                <a:moveTo>
                  <a:pt x="8817" y="391"/>
                </a:moveTo>
                <a:cubicBezTo>
                  <a:pt x="9040" y="447"/>
                  <a:pt x="9291" y="503"/>
                  <a:pt x="9514" y="614"/>
                </a:cubicBezTo>
                <a:cubicBezTo>
                  <a:pt x="9738" y="726"/>
                  <a:pt x="9989" y="837"/>
                  <a:pt x="10128" y="893"/>
                </a:cubicBezTo>
                <a:cubicBezTo>
                  <a:pt x="10296" y="949"/>
                  <a:pt x="10463" y="1033"/>
                  <a:pt x="10630" y="1116"/>
                </a:cubicBezTo>
                <a:cubicBezTo>
                  <a:pt x="10658" y="1144"/>
                  <a:pt x="10742" y="1172"/>
                  <a:pt x="10770" y="1172"/>
                </a:cubicBezTo>
                <a:cubicBezTo>
                  <a:pt x="10937" y="1256"/>
                  <a:pt x="10993" y="1340"/>
                  <a:pt x="10993" y="1368"/>
                </a:cubicBezTo>
                <a:cubicBezTo>
                  <a:pt x="11384" y="1479"/>
                  <a:pt x="11718" y="1647"/>
                  <a:pt x="12053" y="1842"/>
                </a:cubicBezTo>
                <a:cubicBezTo>
                  <a:pt x="12416" y="1981"/>
                  <a:pt x="12500" y="1953"/>
                  <a:pt x="12806" y="2065"/>
                </a:cubicBezTo>
                <a:cubicBezTo>
                  <a:pt x="13085" y="2149"/>
                  <a:pt x="13364" y="2288"/>
                  <a:pt x="13616" y="2428"/>
                </a:cubicBezTo>
                <a:cubicBezTo>
                  <a:pt x="13643" y="2456"/>
                  <a:pt x="13643" y="2428"/>
                  <a:pt x="13699" y="2456"/>
                </a:cubicBezTo>
                <a:cubicBezTo>
                  <a:pt x="13755" y="2483"/>
                  <a:pt x="13922" y="2595"/>
                  <a:pt x="13950" y="2651"/>
                </a:cubicBezTo>
                <a:cubicBezTo>
                  <a:pt x="14313" y="2818"/>
                  <a:pt x="14564" y="2930"/>
                  <a:pt x="14564" y="3014"/>
                </a:cubicBezTo>
                <a:cubicBezTo>
                  <a:pt x="14955" y="3153"/>
                  <a:pt x="15513" y="3348"/>
                  <a:pt x="15541" y="3488"/>
                </a:cubicBezTo>
                <a:cubicBezTo>
                  <a:pt x="15680" y="3516"/>
                  <a:pt x="15764" y="3516"/>
                  <a:pt x="15875" y="3544"/>
                </a:cubicBezTo>
                <a:cubicBezTo>
                  <a:pt x="16071" y="3572"/>
                  <a:pt x="16238" y="3655"/>
                  <a:pt x="16405" y="3739"/>
                </a:cubicBezTo>
                <a:cubicBezTo>
                  <a:pt x="16489" y="3795"/>
                  <a:pt x="16489" y="3823"/>
                  <a:pt x="16573" y="3851"/>
                </a:cubicBezTo>
                <a:cubicBezTo>
                  <a:pt x="16740" y="3934"/>
                  <a:pt x="16908" y="4046"/>
                  <a:pt x="17047" y="4185"/>
                </a:cubicBezTo>
                <a:lnTo>
                  <a:pt x="17326" y="4464"/>
                </a:lnTo>
                <a:cubicBezTo>
                  <a:pt x="17410" y="4520"/>
                  <a:pt x="17466" y="4632"/>
                  <a:pt x="17521" y="4715"/>
                </a:cubicBezTo>
                <a:lnTo>
                  <a:pt x="17493" y="4743"/>
                </a:lnTo>
                <a:cubicBezTo>
                  <a:pt x="17633" y="4939"/>
                  <a:pt x="17772" y="5134"/>
                  <a:pt x="17912" y="5357"/>
                </a:cubicBezTo>
                <a:cubicBezTo>
                  <a:pt x="17940" y="5385"/>
                  <a:pt x="17968" y="5413"/>
                  <a:pt x="17996" y="5469"/>
                </a:cubicBezTo>
                <a:cubicBezTo>
                  <a:pt x="18024" y="5524"/>
                  <a:pt x="18079" y="5580"/>
                  <a:pt x="18107" y="5664"/>
                </a:cubicBezTo>
                <a:cubicBezTo>
                  <a:pt x="18135" y="5720"/>
                  <a:pt x="18163" y="5887"/>
                  <a:pt x="18191" y="5999"/>
                </a:cubicBezTo>
                <a:cubicBezTo>
                  <a:pt x="18219" y="6110"/>
                  <a:pt x="18247" y="6222"/>
                  <a:pt x="18247" y="6361"/>
                </a:cubicBezTo>
                <a:cubicBezTo>
                  <a:pt x="18330" y="6696"/>
                  <a:pt x="18330" y="7087"/>
                  <a:pt x="18247" y="7422"/>
                </a:cubicBezTo>
                <a:cubicBezTo>
                  <a:pt x="18191" y="7784"/>
                  <a:pt x="18107" y="8147"/>
                  <a:pt x="17996" y="8510"/>
                </a:cubicBezTo>
                <a:cubicBezTo>
                  <a:pt x="17940" y="8677"/>
                  <a:pt x="17912" y="8789"/>
                  <a:pt x="17884" y="8928"/>
                </a:cubicBezTo>
                <a:cubicBezTo>
                  <a:pt x="17800" y="9179"/>
                  <a:pt x="17689" y="9402"/>
                  <a:pt x="17549" y="9626"/>
                </a:cubicBezTo>
                <a:cubicBezTo>
                  <a:pt x="17521" y="9626"/>
                  <a:pt x="17605" y="9402"/>
                  <a:pt x="17549" y="9458"/>
                </a:cubicBezTo>
                <a:cubicBezTo>
                  <a:pt x="17605" y="9235"/>
                  <a:pt x="17689" y="8956"/>
                  <a:pt x="17772" y="8649"/>
                </a:cubicBezTo>
                <a:cubicBezTo>
                  <a:pt x="17884" y="8314"/>
                  <a:pt x="17968" y="7952"/>
                  <a:pt x="18051" y="7589"/>
                </a:cubicBezTo>
                <a:cubicBezTo>
                  <a:pt x="18135" y="7226"/>
                  <a:pt x="18163" y="6864"/>
                  <a:pt x="18135" y="6501"/>
                </a:cubicBezTo>
                <a:cubicBezTo>
                  <a:pt x="18107" y="6389"/>
                  <a:pt x="18107" y="6278"/>
                  <a:pt x="18051" y="6166"/>
                </a:cubicBezTo>
                <a:cubicBezTo>
                  <a:pt x="18051" y="6110"/>
                  <a:pt x="18024" y="6055"/>
                  <a:pt x="17996" y="5999"/>
                </a:cubicBezTo>
                <a:cubicBezTo>
                  <a:pt x="17996" y="6055"/>
                  <a:pt x="18024" y="6110"/>
                  <a:pt x="18024" y="6166"/>
                </a:cubicBezTo>
                <a:cubicBezTo>
                  <a:pt x="18163" y="6864"/>
                  <a:pt x="18107" y="7589"/>
                  <a:pt x="17856" y="8259"/>
                </a:cubicBezTo>
                <a:cubicBezTo>
                  <a:pt x="17717" y="8705"/>
                  <a:pt x="17549" y="9151"/>
                  <a:pt x="17382" y="9598"/>
                </a:cubicBezTo>
                <a:lnTo>
                  <a:pt x="17382" y="9598"/>
                </a:lnTo>
                <a:lnTo>
                  <a:pt x="17382" y="9709"/>
                </a:lnTo>
                <a:cubicBezTo>
                  <a:pt x="17354" y="9821"/>
                  <a:pt x="17298" y="9960"/>
                  <a:pt x="17270" y="10100"/>
                </a:cubicBezTo>
                <a:cubicBezTo>
                  <a:pt x="17214" y="10184"/>
                  <a:pt x="17242" y="10100"/>
                  <a:pt x="17242" y="10100"/>
                </a:cubicBezTo>
                <a:cubicBezTo>
                  <a:pt x="17214" y="10156"/>
                  <a:pt x="17187" y="10184"/>
                  <a:pt x="17159" y="10239"/>
                </a:cubicBezTo>
                <a:cubicBezTo>
                  <a:pt x="17131" y="10323"/>
                  <a:pt x="17214" y="10128"/>
                  <a:pt x="17242" y="10184"/>
                </a:cubicBezTo>
                <a:cubicBezTo>
                  <a:pt x="17103" y="10602"/>
                  <a:pt x="16935" y="11048"/>
                  <a:pt x="16740" y="11467"/>
                </a:cubicBezTo>
                <a:lnTo>
                  <a:pt x="16684" y="11467"/>
                </a:lnTo>
                <a:cubicBezTo>
                  <a:pt x="16657" y="11551"/>
                  <a:pt x="16712" y="11495"/>
                  <a:pt x="16684" y="11551"/>
                </a:cubicBezTo>
                <a:cubicBezTo>
                  <a:pt x="16601" y="11802"/>
                  <a:pt x="16489" y="12081"/>
                  <a:pt x="16350" y="12360"/>
                </a:cubicBezTo>
                <a:cubicBezTo>
                  <a:pt x="16154" y="12834"/>
                  <a:pt x="15903" y="13308"/>
                  <a:pt x="15652" y="13755"/>
                </a:cubicBezTo>
                <a:cubicBezTo>
                  <a:pt x="15373" y="14257"/>
                  <a:pt x="15038" y="14731"/>
                  <a:pt x="14676" y="15205"/>
                </a:cubicBezTo>
                <a:cubicBezTo>
                  <a:pt x="14536" y="15373"/>
                  <a:pt x="14397" y="15568"/>
                  <a:pt x="14257" y="15736"/>
                </a:cubicBezTo>
                <a:cubicBezTo>
                  <a:pt x="14062" y="15959"/>
                  <a:pt x="13839" y="16238"/>
                  <a:pt x="13643" y="16461"/>
                </a:cubicBezTo>
                <a:cubicBezTo>
                  <a:pt x="13420" y="16712"/>
                  <a:pt x="13253" y="16879"/>
                  <a:pt x="13085" y="17019"/>
                </a:cubicBezTo>
                <a:cubicBezTo>
                  <a:pt x="12583" y="17577"/>
                  <a:pt x="12053" y="18079"/>
                  <a:pt x="11495" y="18553"/>
                </a:cubicBezTo>
                <a:cubicBezTo>
                  <a:pt x="10993" y="19028"/>
                  <a:pt x="10407" y="19390"/>
                  <a:pt x="9765" y="19641"/>
                </a:cubicBezTo>
                <a:cubicBezTo>
                  <a:pt x="9514" y="19697"/>
                  <a:pt x="9263" y="19753"/>
                  <a:pt x="9012" y="19725"/>
                </a:cubicBezTo>
                <a:cubicBezTo>
                  <a:pt x="8761" y="19837"/>
                  <a:pt x="8482" y="19893"/>
                  <a:pt x="8203" y="19948"/>
                </a:cubicBezTo>
                <a:lnTo>
                  <a:pt x="7980" y="19948"/>
                </a:lnTo>
                <a:cubicBezTo>
                  <a:pt x="7589" y="20004"/>
                  <a:pt x="7171" y="19976"/>
                  <a:pt x="6780" y="19893"/>
                </a:cubicBezTo>
                <a:cubicBezTo>
                  <a:pt x="6445" y="19837"/>
                  <a:pt x="6083" y="19725"/>
                  <a:pt x="5748" y="19586"/>
                </a:cubicBezTo>
                <a:cubicBezTo>
                  <a:pt x="5357" y="19390"/>
                  <a:pt x="4967" y="19139"/>
                  <a:pt x="4632" y="18860"/>
                </a:cubicBezTo>
                <a:cubicBezTo>
                  <a:pt x="4548" y="18804"/>
                  <a:pt x="4493" y="18749"/>
                  <a:pt x="4437" y="18693"/>
                </a:cubicBezTo>
                <a:cubicBezTo>
                  <a:pt x="4409" y="18665"/>
                  <a:pt x="4381" y="18637"/>
                  <a:pt x="4353" y="18609"/>
                </a:cubicBezTo>
                <a:cubicBezTo>
                  <a:pt x="4186" y="18470"/>
                  <a:pt x="4018" y="18302"/>
                  <a:pt x="3879" y="18135"/>
                </a:cubicBezTo>
                <a:lnTo>
                  <a:pt x="3851" y="18107"/>
                </a:lnTo>
                <a:lnTo>
                  <a:pt x="3823" y="18051"/>
                </a:lnTo>
                <a:lnTo>
                  <a:pt x="3823" y="18051"/>
                </a:lnTo>
                <a:lnTo>
                  <a:pt x="3851" y="18107"/>
                </a:lnTo>
                <a:lnTo>
                  <a:pt x="3795" y="18023"/>
                </a:lnTo>
                <a:lnTo>
                  <a:pt x="3795" y="18023"/>
                </a:lnTo>
                <a:lnTo>
                  <a:pt x="3795" y="18079"/>
                </a:lnTo>
                <a:cubicBezTo>
                  <a:pt x="3572" y="17772"/>
                  <a:pt x="3321" y="17493"/>
                  <a:pt x="3070" y="17214"/>
                </a:cubicBezTo>
                <a:cubicBezTo>
                  <a:pt x="3042" y="17186"/>
                  <a:pt x="2958" y="17103"/>
                  <a:pt x="2986" y="17103"/>
                </a:cubicBezTo>
                <a:cubicBezTo>
                  <a:pt x="2930" y="17047"/>
                  <a:pt x="2958" y="17103"/>
                  <a:pt x="2930" y="17047"/>
                </a:cubicBezTo>
                <a:cubicBezTo>
                  <a:pt x="2735" y="16824"/>
                  <a:pt x="2595" y="16600"/>
                  <a:pt x="2456" y="16349"/>
                </a:cubicBezTo>
                <a:cubicBezTo>
                  <a:pt x="2177" y="15931"/>
                  <a:pt x="1926" y="15484"/>
                  <a:pt x="1758" y="15038"/>
                </a:cubicBezTo>
                <a:cubicBezTo>
                  <a:pt x="1730" y="14926"/>
                  <a:pt x="1675" y="14815"/>
                  <a:pt x="1647" y="14703"/>
                </a:cubicBezTo>
                <a:cubicBezTo>
                  <a:pt x="1647" y="14647"/>
                  <a:pt x="1591" y="14564"/>
                  <a:pt x="1591" y="14508"/>
                </a:cubicBezTo>
                <a:cubicBezTo>
                  <a:pt x="1312" y="13950"/>
                  <a:pt x="1061" y="13392"/>
                  <a:pt x="838" y="12834"/>
                </a:cubicBezTo>
                <a:lnTo>
                  <a:pt x="838" y="12834"/>
                </a:lnTo>
                <a:lnTo>
                  <a:pt x="810" y="12722"/>
                </a:lnTo>
                <a:cubicBezTo>
                  <a:pt x="726" y="12583"/>
                  <a:pt x="642" y="12471"/>
                  <a:pt x="559" y="12332"/>
                </a:cubicBezTo>
                <a:cubicBezTo>
                  <a:pt x="475" y="12192"/>
                  <a:pt x="391" y="12053"/>
                  <a:pt x="308" y="11913"/>
                </a:cubicBezTo>
                <a:cubicBezTo>
                  <a:pt x="308" y="11858"/>
                  <a:pt x="308" y="11830"/>
                  <a:pt x="280" y="11802"/>
                </a:cubicBezTo>
                <a:cubicBezTo>
                  <a:pt x="168" y="11551"/>
                  <a:pt x="112" y="11300"/>
                  <a:pt x="57" y="11021"/>
                </a:cubicBezTo>
                <a:cubicBezTo>
                  <a:pt x="29" y="10742"/>
                  <a:pt x="1" y="10435"/>
                  <a:pt x="1" y="10128"/>
                </a:cubicBezTo>
                <a:cubicBezTo>
                  <a:pt x="1" y="10100"/>
                  <a:pt x="29" y="10072"/>
                  <a:pt x="29" y="10044"/>
                </a:cubicBezTo>
                <a:cubicBezTo>
                  <a:pt x="29" y="9988"/>
                  <a:pt x="29" y="9905"/>
                  <a:pt x="29" y="9849"/>
                </a:cubicBezTo>
                <a:cubicBezTo>
                  <a:pt x="57" y="9737"/>
                  <a:pt x="84" y="9486"/>
                  <a:pt x="140" y="9486"/>
                </a:cubicBezTo>
                <a:cubicBezTo>
                  <a:pt x="140" y="9430"/>
                  <a:pt x="168" y="9402"/>
                  <a:pt x="168" y="9347"/>
                </a:cubicBezTo>
                <a:lnTo>
                  <a:pt x="252" y="9319"/>
                </a:lnTo>
                <a:cubicBezTo>
                  <a:pt x="252" y="9068"/>
                  <a:pt x="280" y="8844"/>
                  <a:pt x="336" y="8649"/>
                </a:cubicBezTo>
                <a:cubicBezTo>
                  <a:pt x="363" y="8398"/>
                  <a:pt x="419" y="8147"/>
                  <a:pt x="503" y="7924"/>
                </a:cubicBezTo>
                <a:cubicBezTo>
                  <a:pt x="503" y="7812"/>
                  <a:pt x="503" y="7729"/>
                  <a:pt x="475" y="7645"/>
                </a:cubicBezTo>
                <a:cubicBezTo>
                  <a:pt x="503" y="7422"/>
                  <a:pt x="531" y="7198"/>
                  <a:pt x="587" y="6975"/>
                </a:cubicBezTo>
                <a:cubicBezTo>
                  <a:pt x="642" y="6864"/>
                  <a:pt x="670" y="6752"/>
                  <a:pt x="726" y="6640"/>
                </a:cubicBezTo>
                <a:cubicBezTo>
                  <a:pt x="838" y="6417"/>
                  <a:pt x="949" y="6222"/>
                  <a:pt x="1061" y="6027"/>
                </a:cubicBezTo>
                <a:cubicBezTo>
                  <a:pt x="1173" y="5831"/>
                  <a:pt x="1256" y="5803"/>
                  <a:pt x="1396" y="5636"/>
                </a:cubicBezTo>
                <a:cubicBezTo>
                  <a:pt x="1396" y="5497"/>
                  <a:pt x="1396" y="5357"/>
                  <a:pt x="1396" y="5218"/>
                </a:cubicBezTo>
                <a:cubicBezTo>
                  <a:pt x="1507" y="4966"/>
                  <a:pt x="1619" y="4743"/>
                  <a:pt x="1758" y="4520"/>
                </a:cubicBezTo>
                <a:cubicBezTo>
                  <a:pt x="1870" y="4409"/>
                  <a:pt x="1982" y="4213"/>
                  <a:pt x="2093" y="4102"/>
                </a:cubicBezTo>
                <a:cubicBezTo>
                  <a:pt x="2205" y="3851"/>
                  <a:pt x="2372" y="3599"/>
                  <a:pt x="2540" y="3404"/>
                </a:cubicBezTo>
                <a:cubicBezTo>
                  <a:pt x="2595" y="3125"/>
                  <a:pt x="2707" y="2902"/>
                  <a:pt x="2874" y="2707"/>
                </a:cubicBezTo>
                <a:cubicBezTo>
                  <a:pt x="3014" y="2595"/>
                  <a:pt x="3209" y="2344"/>
                  <a:pt x="3349" y="2204"/>
                </a:cubicBezTo>
                <a:cubicBezTo>
                  <a:pt x="3488" y="2065"/>
                  <a:pt x="3628" y="1953"/>
                  <a:pt x="3767" y="1842"/>
                </a:cubicBezTo>
                <a:cubicBezTo>
                  <a:pt x="4074" y="1423"/>
                  <a:pt x="4465" y="1089"/>
                  <a:pt x="4939" y="837"/>
                </a:cubicBezTo>
                <a:cubicBezTo>
                  <a:pt x="4995" y="810"/>
                  <a:pt x="4967" y="837"/>
                  <a:pt x="5023" y="810"/>
                </a:cubicBezTo>
                <a:cubicBezTo>
                  <a:pt x="5218" y="726"/>
                  <a:pt x="5134" y="726"/>
                  <a:pt x="5329" y="614"/>
                </a:cubicBezTo>
                <a:cubicBezTo>
                  <a:pt x="5469" y="475"/>
                  <a:pt x="5664" y="391"/>
                  <a:pt x="5832" y="335"/>
                </a:cubicBezTo>
                <a:cubicBezTo>
                  <a:pt x="6139" y="224"/>
                  <a:pt x="6418" y="168"/>
                  <a:pt x="6724" y="140"/>
                </a:cubicBezTo>
                <a:cubicBezTo>
                  <a:pt x="6836" y="140"/>
                  <a:pt x="6836" y="112"/>
                  <a:pt x="6836" y="84"/>
                </a:cubicBezTo>
                <a:cubicBezTo>
                  <a:pt x="7059" y="28"/>
                  <a:pt x="7282" y="0"/>
                  <a:pt x="7478" y="0"/>
                </a:cubicBezTo>
                <a:cubicBezTo>
                  <a:pt x="7840" y="28"/>
                  <a:pt x="8175" y="112"/>
                  <a:pt x="8510" y="224"/>
                </a:cubicBezTo>
                <a:cubicBezTo>
                  <a:pt x="8622" y="279"/>
                  <a:pt x="8705" y="335"/>
                  <a:pt x="8817" y="391"/>
                </a:cubicBezTo>
                <a:close/>
                <a:moveTo>
                  <a:pt x="14062" y="7729"/>
                </a:moveTo>
                <a:cubicBezTo>
                  <a:pt x="14062" y="7756"/>
                  <a:pt x="14118" y="7673"/>
                  <a:pt x="14090" y="7673"/>
                </a:cubicBezTo>
                <a:cubicBezTo>
                  <a:pt x="14062" y="7673"/>
                  <a:pt x="14062" y="7701"/>
                  <a:pt x="14062" y="7729"/>
                </a:cubicBezTo>
                <a:close/>
                <a:moveTo>
                  <a:pt x="13978" y="7840"/>
                </a:moveTo>
                <a:cubicBezTo>
                  <a:pt x="13978" y="7840"/>
                  <a:pt x="14034" y="7784"/>
                  <a:pt x="14034" y="7756"/>
                </a:cubicBezTo>
                <a:cubicBezTo>
                  <a:pt x="14034" y="7756"/>
                  <a:pt x="14006" y="7784"/>
                  <a:pt x="14006" y="7840"/>
                </a:cubicBezTo>
                <a:close/>
                <a:moveTo>
                  <a:pt x="11244" y="5887"/>
                </a:moveTo>
                <a:cubicBezTo>
                  <a:pt x="11244" y="5887"/>
                  <a:pt x="11216" y="5915"/>
                  <a:pt x="11216" y="5915"/>
                </a:cubicBezTo>
                <a:cubicBezTo>
                  <a:pt x="11216" y="5943"/>
                  <a:pt x="11272" y="5971"/>
                  <a:pt x="11272" y="5971"/>
                </a:cubicBezTo>
                <a:cubicBezTo>
                  <a:pt x="11356" y="5999"/>
                  <a:pt x="11467" y="6027"/>
                  <a:pt x="11551" y="5999"/>
                </a:cubicBezTo>
                <a:close/>
                <a:moveTo>
                  <a:pt x="7506" y="16182"/>
                </a:moveTo>
                <a:close/>
                <a:moveTo>
                  <a:pt x="7534" y="16182"/>
                </a:moveTo>
                <a:cubicBezTo>
                  <a:pt x="7785" y="16210"/>
                  <a:pt x="8036" y="16154"/>
                  <a:pt x="8231" y="16042"/>
                </a:cubicBezTo>
                <a:cubicBezTo>
                  <a:pt x="8733" y="15763"/>
                  <a:pt x="9152" y="15429"/>
                  <a:pt x="9514" y="15038"/>
                </a:cubicBezTo>
                <a:cubicBezTo>
                  <a:pt x="10407" y="14145"/>
                  <a:pt x="11188" y="13197"/>
                  <a:pt x="11886" y="12192"/>
                </a:cubicBezTo>
                <a:lnTo>
                  <a:pt x="11858" y="12220"/>
                </a:lnTo>
                <a:cubicBezTo>
                  <a:pt x="11663" y="12416"/>
                  <a:pt x="11384" y="12834"/>
                  <a:pt x="11132" y="13141"/>
                </a:cubicBezTo>
                <a:cubicBezTo>
                  <a:pt x="10937" y="13364"/>
                  <a:pt x="10686" y="13643"/>
                  <a:pt x="10463" y="13894"/>
                </a:cubicBezTo>
                <a:cubicBezTo>
                  <a:pt x="10100" y="14257"/>
                  <a:pt x="9765" y="14620"/>
                  <a:pt x="9347" y="15010"/>
                </a:cubicBezTo>
                <a:cubicBezTo>
                  <a:pt x="9152" y="15205"/>
                  <a:pt x="8956" y="15401"/>
                  <a:pt x="8761" y="15596"/>
                </a:cubicBezTo>
                <a:cubicBezTo>
                  <a:pt x="8566" y="15763"/>
                  <a:pt x="8343" y="15931"/>
                  <a:pt x="8119" y="16042"/>
                </a:cubicBezTo>
                <a:cubicBezTo>
                  <a:pt x="8119" y="16042"/>
                  <a:pt x="8147" y="16042"/>
                  <a:pt x="8119" y="16042"/>
                </a:cubicBezTo>
                <a:cubicBezTo>
                  <a:pt x="8119" y="16070"/>
                  <a:pt x="8147" y="16042"/>
                  <a:pt x="8091" y="16070"/>
                </a:cubicBezTo>
                <a:cubicBezTo>
                  <a:pt x="8008" y="16126"/>
                  <a:pt x="7868" y="16182"/>
                  <a:pt x="7757" y="16182"/>
                </a:cubicBezTo>
                <a:cubicBezTo>
                  <a:pt x="7701" y="16210"/>
                  <a:pt x="7617" y="16210"/>
                  <a:pt x="7561" y="16182"/>
                </a:cubicBezTo>
                <a:close/>
                <a:moveTo>
                  <a:pt x="8064" y="16042"/>
                </a:moveTo>
                <a:cubicBezTo>
                  <a:pt x="8036" y="16042"/>
                  <a:pt x="8119" y="15987"/>
                  <a:pt x="8064" y="16015"/>
                </a:cubicBezTo>
                <a:cubicBezTo>
                  <a:pt x="8064" y="16042"/>
                  <a:pt x="8008" y="16070"/>
                  <a:pt x="8064" y="16042"/>
                </a:cubicBezTo>
                <a:close/>
                <a:moveTo>
                  <a:pt x="8622" y="15624"/>
                </a:moveTo>
                <a:lnTo>
                  <a:pt x="8622" y="15624"/>
                </a:lnTo>
                <a:cubicBezTo>
                  <a:pt x="8622" y="15624"/>
                  <a:pt x="8594" y="15624"/>
                  <a:pt x="8594" y="15652"/>
                </a:cubicBezTo>
                <a:cubicBezTo>
                  <a:pt x="8566" y="15652"/>
                  <a:pt x="8594" y="15652"/>
                  <a:pt x="8622" y="15652"/>
                </a:cubicBezTo>
                <a:close/>
                <a:moveTo>
                  <a:pt x="11272" y="12834"/>
                </a:moveTo>
                <a:cubicBezTo>
                  <a:pt x="11160" y="12946"/>
                  <a:pt x="11272" y="12890"/>
                  <a:pt x="11272" y="12834"/>
                </a:cubicBezTo>
                <a:close/>
                <a:moveTo>
                  <a:pt x="13783" y="8705"/>
                </a:moveTo>
                <a:lnTo>
                  <a:pt x="13783" y="8705"/>
                </a:lnTo>
                <a:cubicBezTo>
                  <a:pt x="13755" y="8733"/>
                  <a:pt x="13755" y="8761"/>
                  <a:pt x="13755" y="8761"/>
                </a:cubicBezTo>
                <a:cubicBezTo>
                  <a:pt x="13755" y="8761"/>
                  <a:pt x="13755" y="8733"/>
                  <a:pt x="13783" y="8733"/>
                </a:cubicBezTo>
                <a:close/>
                <a:moveTo>
                  <a:pt x="11997" y="6278"/>
                </a:moveTo>
                <a:cubicBezTo>
                  <a:pt x="11997" y="6278"/>
                  <a:pt x="11997" y="6250"/>
                  <a:pt x="11969" y="6222"/>
                </a:cubicBezTo>
                <a:cubicBezTo>
                  <a:pt x="11942" y="6222"/>
                  <a:pt x="11942" y="6278"/>
                  <a:pt x="11997" y="6306"/>
                </a:cubicBezTo>
                <a:close/>
                <a:moveTo>
                  <a:pt x="11830" y="6222"/>
                </a:moveTo>
                <a:cubicBezTo>
                  <a:pt x="11858" y="6250"/>
                  <a:pt x="11886" y="6278"/>
                  <a:pt x="11942" y="6278"/>
                </a:cubicBezTo>
                <a:cubicBezTo>
                  <a:pt x="11969" y="6306"/>
                  <a:pt x="11858" y="6250"/>
                  <a:pt x="11830" y="6278"/>
                </a:cubicBezTo>
                <a:close/>
                <a:moveTo>
                  <a:pt x="11746" y="6222"/>
                </a:moveTo>
                <a:cubicBezTo>
                  <a:pt x="11746" y="6250"/>
                  <a:pt x="11774" y="6250"/>
                  <a:pt x="11802" y="6250"/>
                </a:cubicBezTo>
                <a:cubicBezTo>
                  <a:pt x="11802" y="6250"/>
                  <a:pt x="11802" y="6222"/>
                  <a:pt x="11746" y="6222"/>
                </a:cubicBezTo>
                <a:cubicBezTo>
                  <a:pt x="11718" y="6194"/>
                  <a:pt x="11746" y="6278"/>
                  <a:pt x="11746" y="6278"/>
                </a:cubicBezTo>
                <a:close/>
                <a:moveTo>
                  <a:pt x="363" y="11885"/>
                </a:moveTo>
                <a:lnTo>
                  <a:pt x="363" y="11774"/>
                </a:lnTo>
                <a:lnTo>
                  <a:pt x="336" y="11774"/>
                </a:lnTo>
                <a:cubicBezTo>
                  <a:pt x="308" y="11746"/>
                  <a:pt x="336" y="11830"/>
                  <a:pt x="363" y="11885"/>
                </a:cubicBezTo>
                <a:close/>
                <a:moveTo>
                  <a:pt x="447" y="12081"/>
                </a:moveTo>
                <a:cubicBezTo>
                  <a:pt x="475" y="12109"/>
                  <a:pt x="447" y="11913"/>
                  <a:pt x="419" y="11885"/>
                </a:cubicBezTo>
                <a:cubicBezTo>
                  <a:pt x="419" y="11969"/>
                  <a:pt x="419" y="12025"/>
                  <a:pt x="447" y="12109"/>
                </a:cubicBezTo>
                <a:close/>
                <a:moveTo>
                  <a:pt x="503" y="12164"/>
                </a:moveTo>
                <a:lnTo>
                  <a:pt x="503" y="12081"/>
                </a:lnTo>
                <a:cubicBezTo>
                  <a:pt x="503" y="12025"/>
                  <a:pt x="475" y="12109"/>
                  <a:pt x="503" y="12164"/>
                </a:cubicBezTo>
                <a:close/>
                <a:moveTo>
                  <a:pt x="419" y="11272"/>
                </a:moveTo>
                <a:cubicBezTo>
                  <a:pt x="363" y="11104"/>
                  <a:pt x="336" y="10909"/>
                  <a:pt x="308" y="10714"/>
                </a:cubicBezTo>
                <a:cubicBezTo>
                  <a:pt x="308" y="10714"/>
                  <a:pt x="280" y="10714"/>
                  <a:pt x="280" y="10714"/>
                </a:cubicBezTo>
                <a:cubicBezTo>
                  <a:pt x="280" y="10742"/>
                  <a:pt x="280" y="10825"/>
                  <a:pt x="252" y="10825"/>
                </a:cubicBezTo>
                <a:cubicBezTo>
                  <a:pt x="280" y="10965"/>
                  <a:pt x="336" y="11132"/>
                  <a:pt x="419" y="11272"/>
                </a:cubicBezTo>
                <a:close/>
                <a:moveTo>
                  <a:pt x="3293" y="17130"/>
                </a:moveTo>
                <a:cubicBezTo>
                  <a:pt x="2986" y="16740"/>
                  <a:pt x="2707" y="16349"/>
                  <a:pt x="2428" y="15931"/>
                </a:cubicBezTo>
                <a:cubicBezTo>
                  <a:pt x="2456" y="16015"/>
                  <a:pt x="2512" y="16098"/>
                  <a:pt x="2540" y="16154"/>
                </a:cubicBezTo>
                <a:cubicBezTo>
                  <a:pt x="2623" y="16294"/>
                  <a:pt x="2651" y="16349"/>
                  <a:pt x="2707" y="16433"/>
                </a:cubicBezTo>
                <a:cubicBezTo>
                  <a:pt x="2874" y="16684"/>
                  <a:pt x="3070" y="16907"/>
                  <a:pt x="3293" y="17130"/>
                </a:cubicBezTo>
                <a:close/>
                <a:moveTo>
                  <a:pt x="3014" y="16907"/>
                </a:moveTo>
                <a:cubicBezTo>
                  <a:pt x="3042" y="16907"/>
                  <a:pt x="2958" y="16796"/>
                  <a:pt x="2930" y="16824"/>
                </a:cubicBezTo>
                <a:cubicBezTo>
                  <a:pt x="2958" y="16852"/>
                  <a:pt x="2986" y="16879"/>
                  <a:pt x="3014" y="16907"/>
                </a:cubicBezTo>
                <a:close/>
                <a:moveTo>
                  <a:pt x="3125" y="17103"/>
                </a:moveTo>
                <a:cubicBezTo>
                  <a:pt x="3125" y="17103"/>
                  <a:pt x="3070" y="17047"/>
                  <a:pt x="3042" y="17019"/>
                </a:cubicBezTo>
                <a:cubicBezTo>
                  <a:pt x="3014" y="16991"/>
                  <a:pt x="3070" y="17075"/>
                  <a:pt x="3125" y="17103"/>
                </a:cubicBezTo>
                <a:close/>
                <a:moveTo>
                  <a:pt x="4325" y="18330"/>
                </a:moveTo>
                <a:lnTo>
                  <a:pt x="4241" y="18219"/>
                </a:lnTo>
                <a:lnTo>
                  <a:pt x="4241" y="18246"/>
                </a:lnTo>
                <a:close/>
                <a:moveTo>
                  <a:pt x="11607" y="18302"/>
                </a:moveTo>
                <a:cubicBezTo>
                  <a:pt x="11774" y="18163"/>
                  <a:pt x="11607" y="18219"/>
                  <a:pt x="11607" y="18302"/>
                </a:cubicBezTo>
                <a:close/>
                <a:moveTo>
                  <a:pt x="15847" y="13141"/>
                </a:moveTo>
                <a:cubicBezTo>
                  <a:pt x="15847" y="13141"/>
                  <a:pt x="15820" y="13169"/>
                  <a:pt x="15792" y="13225"/>
                </a:cubicBezTo>
                <a:cubicBezTo>
                  <a:pt x="15736" y="13280"/>
                  <a:pt x="15792" y="13253"/>
                  <a:pt x="15792" y="13225"/>
                </a:cubicBezTo>
                <a:cubicBezTo>
                  <a:pt x="15820" y="13169"/>
                  <a:pt x="15820" y="13169"/>
                  <a:pt x="15847" y="13141"/>
                </a:cubicBezTo>
                <a:close/>
                <a:moveTo>
                  <a:pt x="16322" y="12109"/>
                </a:moveTo>
                <a:cubicBezTo>
                  <a:pt x="16350" y="12053"/>
                  <a:pt x="16294" y="12220"/>
                  <a:pt x="16350" y="12109"/>
                </a:cubicBezTo>
                <a:cubicBezTo>
                  <a:pt x="16350" y="12109"/>
                  <a:pt x="16378" y="12025"/>
                  <a:pt x="16322" y="12109"/>
                </a:cubicBezTo>
                <a:close/>
                <a:moveTo>
                  <a:pt x="16629" y="11300"/>
                </a:moveTo>
                <a:cubicBezTo>
                  <a:pt x="15485" y="13643"/>
                  <a:pt x="13950" y="15791"/>
                  <a:pt x="12109" y="17633"/>
                </a:cubicBezTo>
                <a:cubicBezTo>
                  <a:pt x="11579" y="18191"/>
                  <a:pt x="10965" y="18693"/>
                  <a:pt x="10296" y="19111"/>
                </a:cubicBezTo>
                <a:lnTo>
                  <a:pt x="10351" y="19111"/>
                </a:lnTo>
                <a:cubicBezTo>
                  <a:pt x="10630" y="18972"/>
                  <a:pt x="10881" y="18777"/>
                  <a:pt x="11132" y="18609"/>
                </a:cubicBezTo>
                <a:cubicBezTo>
                  <a:pt x="11411" y="18386"/>
                  <a:pt x="11690" y="18135"/>
                  <a:pt x="11942" y="17912"/>
                </a:cubicBezTo>
                <a:cubicBezTo>
                  <a:pt x="12304" y="17549"/>
                  <a:pt x="12751" y="17103"/>
                  <a:pt x="13141" y="16684"/>
                </a:cubicBezTo>
                <a:cubicBezTo>
                  <a:pt x="13755" y="16042"/>
                  <a:pt x="14313" y="15345"/>
                  <a:pt x="14843" y="14592"/>
                </a:cubicBezTo>
                <a:cubicBezTo>
                  <a:pt x="15373" y="13838"/>
                  <a:pt x="15847" y="13001"/>
                  <a:pt x="16238" y="12164"/>
                </a:cubicBezTo>
                <a:cubicBezTo>
                  <a:pt x="16238" y="12164"/>
                  <a:pt x="16238" y="12192"/>
                  <a:pt x="16238" y="12164"/>
                </a:cubicBezTo>
                <a:cubicBezTo>
                  <a:pt x="16294" y="12053"/>
                  <a:pt x="16210" y="12192"/>
                  <a:pt x="16238" y="12109"/>
                </a:cubicBezTo>
                <a:cubicBezTo>
                  <a:pt x="16378" y="11885"/>
                  <a:pt x="16517" y="11606"/>
                  <a:pt x="16657" y="11327"/>
                </a:cubicBezTo>
                <a:close/>
                <a:moveTo>
                  <a:pt x="14341" y="7115"/>
                </a:moveTo>
                <a:lnTo>
                  <a:pt x="14341" y="7115"/>
                </a:lnTo>
                <a:lnTo>
                  <a:pt x="14341" y="7115"/>
                </a:lnTo>
                <a:lnTo>
                  <a:pt x="14257" y="7254"/>
                </a:lnTo>
                <a:cubicBezTo>
                  <a:pt x="14257" y="7310"/>
                  <a:pt x="14229" y="7366"/>
                  <a:pt x="14201" y="7422"/>
                </a:cubicBezTo>
                <a:cubicBezTo>
                  <a:pt x="14118" y="7589"/>
                  <a:pt x="14090" y="7756"/>
                  <a:pt x="14062" y="7924"/>
                </a:cubicBezTo>
                <a:cubicBezTo>
                  <a:pt x="14173" y="7673"/>
                  <a:pt x="14257" y="7422"/>
                  <a:pt x="14341" y="7171"/>
                </a:cubicBezTo>
                <a:cubicBezTo>
                  <a:pt x="14341" y="7143"/>
                  <a:pt x="14341" y="7143"/>
                  <a:pt x="14341" y="711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4" name="Google Shape;494;p25"/>
          <p:cNvSpPr/>
          <p:nvPr/>
        </p:nvSpPr>
        <p:spPr>
          <a:xfrm>
            <a:off x="11434065" y="6392778"/>
            <a:ext cx="380396" cy="362355"/>
          </a:xfrm>
          <a:custGeom>
            <a:avLst/>
            <a:gdLst/>
            <a:ahLst/>
            <a:cxnLst/>
            <a:rect l="l" t="t" r="r" b="b"/>
            <a:pathLst>
              <a:path w="12946" h="12332" extrusionOk="0">
                <a:moveTo>
                  <a:pt x="12917" y="9486"/>
                </a:moveTo>
                <a:cubicBezTo>
                  <a:pt x="12917" y="9598"/>
                  <a:pt x="12862" y="9681"/>
                  <a:pt x="12862" y="9821"/>
                </a:cubicBezTo>
                <a:lnTo>
                  <a:pt x="12750" y="10044"/>
                </a:lnTo>
                <a:cubicBezTo>
                  <a:pt x="12722" y="10016"/>
                  <a:pt x="12666" y="10156"/>
                  <a:pt x="12666" y="9960"/>
                </a:cubicBezTo>
                <a:cubicBezTo>
                  <a:pt x="12666" y="10016"/>
                  <a:pt x="12666" y="10072"/>
                  <a:pt x="12638" y="10100"/>
                </a:cubicBezTo>
                <a:cubicBezTo>
                  <a:pt x="12499" y="10100"/>
                  <a:pt x="12387" y="10072"/>
                  <a:pt x="12276" y="10044"/>
                </a:cubicBezTo>
                <a:cubicBezTo>
                  <a:pt x="12248" y="10044"/>
                  <a:pt x="12192" y="10072"/>
                  <a:pt x="12136" y="10044"/>
                </a:cubicBezTo>
                <a:cubicBezTo>
                  <a:pt x="12108" y="10183"/>
                  <a:pt x="12052" y="10295"/>
                  <a:pt x="11997" y="10407"/>
                </a:cubicBezTo>
                <a:cubicBezTo>
                  <a:pt x="11997" y="10407"/>
                  <a:pt x="11997" y="10435"/>
                  <a:pt x="11997" y="10435"/>
                </a:cubicBezTo>
                <a:cubicBezTo>
                  <a:pt x="11997" y="10546"/>
                  <a:pt x="11969" y="10658"/>
                  <a:pt x="11913" y="10769"/>
                </a:cubicBezTo>
                <a:cubicBezTo>
                  <a:pt x="11885" y="10853"/>
                  <a:pt x="11857" y="10937"/>
                  <a:pt x="11829" y="10993"/>
                </a:cubicBezTo>
                <a:cubicBezTo>
                  <a:pt x="11773" y="11104"/>
                  <a:pt x="11718" y="11188"/>
                  <a:pt x="11634" y="11272"/>
                </a:cubicBezTo>
                <a:cubicBezTo>
                  <a:pt x="11634" y="11299"/>
                  <a:pt x="11606" y="11355"/>
                  <a:pt x="11578" y="11383"/>
                </a:cubicBezTo>
                <a:cubicBezTo>
                  <a:pt x="11467" y="11495"/>
                  <a:pt x="11411" y="11578"/>
                  <a:pt x="11299" y="11662"/>
                </a:cubicBezTo>
                <a:cubicBezTo>
                  <a:pt x="11132" y="11774"/>
                  <a:pt x="10964" y="11885"/>
                  <a:pt x="10769" y="11969"/>
                </a:cubicBezTo>
                <a:cubicBezTo>
                  <a:pt x="10713" y="11969"/>
                  <a:pt x="10574" y="12025"/>
                  <a:pt x="10490" y="12025"/>
                </a:cubicBezTo>
                <a:cubicBezTo>
                  <a:pt x="10406" y="12025"/>
                  <a:pt x="10323" y="12025"/>
                  <a:pt x="10239" y="12025"/>
                </a:cubicBezTo>
                <a:cubicBezTo>
                  <a:pt x="10211" y="12025"/>
                  <a:pt x="10155" y="12025"/>
                  <a:pt x="10155" y="12025"/>
                </a:cubicBezTo>
                <a:cubicBezTo>
                  <a:pt x="10072" y="12025"/>
                  <a:pt x="10016" y="12025"/>
                  <a:pt x="9960" y="11997"/>
                </a:cubicBezTo>
                <a:cubicBezTo>
                  <a:pt x="9848" y="11969"/>
                  <a:pt x="9709" y="11941"/>
                  <a:pt x="9681" y="11885"/>
                </a:cubicBezTo>
                <a:cubicBezTo>
                  <a:pt x="9542" y="11857"/>
                  <a:pt x="9402" y="11802"/>
                  <a:pt x="9263" y="11802"/>
                </a:cubicBezTo>
                <a:lnTo>
                  <a:pt x="9151" y="11802"/>
                </a:lnTo>
                <a:cubicBezTo>
                  <a:pt x="8984" y="11857"/>
                  <a:pt x="8816" y="11913"/>
                  <a:pt x="8649" y="11997"/>
                </a:cubicBezTo>
                <a:cubicBezTo>
                  <a:pt x="8565" y="12053"/>
                  <a:pt x="8453" y="12081"/>
                  <a:pt x="8370" y="12109"/>
                </a:cubicBezTo>
                <a:cubicBezTo>
                  <a:pt x="8342" y="12136"/>
                  <a:pt x="8314" y="12164"/>
                  <a:pt x="8314" y="12192"/>
                </a:cubicBezTo>
                <a:cubicBezTo>
                  <a:pt x="8035" y="12304"/>
                  <a:pt x="7728" y="12332"/>
                  <a:pt x="7421" y="12276"/>
                </a:cubicBezTo>
                <a:lnTo>
                  <a:pt x="7338" y="12276"/>
                </a:lnTo>
                <a:cubicBezTo>
                  <a:pt x="7226" y="12276"/>
                  <a:pt x="7114" y="12276"/>
                  <a:pt x="7031" y="12304"/>
                </a:cubicBezTo>
                <a:cubicBezTo>
                  <a:pt x="6780" y="12304"/>
                  <a:pt x="6612" y="12304"/>
                  <a:pt x="6333" y="12276"/>
                </a:cubicBezTo>
                <a:cubicBezTo>
                  <a:pt x="6026" y="12248"/>
                  <a:pt x="5664" y="12164"/>
                  <a:pt x="5329" y="12109"/>
                </a:cubicBezTo>
                <a:cubicBezTo>
                  <a:pt x="5050" y="12081"/>
                  <a:pt x="4771" y="12025"/>
                  <a:pt x="4492" y="11941"/>
                </a:cubicBezTo>
                <a:cubicBezTo>
                  <a:pt x="4297" y="11913"/>
                  <a:pt x="4101" y="11857"/>
                  <a:pt x="3906" y="11802"/>
                </a:cubicBezTo>
                <a:cubicBezTo>
                  <a:pt x="3739" y="11746"/>
                  <a:pt x="3543" y="11662"/>
                  <a:pt x="3376" y="11551"/>
                </a:cubicBezTo>
                <a:cubicBezTo>
                  <a:pt x="3264" y="11495"/>
                  <a:pt x="3181" y="11411"/>
                  <a:pt x="3125" y="11327"/>
                </a:cubicBezTo>
                <a:cubicBezTo>
                  <a:pt x="2120" y="10937"/>
                  <a:pt x="1256" y="10211"/>
                  <a:pt x="670" y="9319"/>
                </a:cubicBezTo>
                <a:cubicBezTo>
                  <a:pt x="112" y="8286"/>
                  <a:pt x="0" y="7059"/>
                  <a:pt x="363" y="5943"/>
                </a:cubicBezTo>
                <a:cubicBezTo>
                  <a:pt x="391" y="5859"/>
                  <a:pt x="419" y="5775"/>
                  <a:pt x="446" y="5692"/>
                </a:cubicBezTo>
                <a:cubicBezTo>
                  <a:pt x="530" y="5413"/>
                  <a:pt x="642" y="5134"/>
                  <a:pt x="781" y="4855"/>
                </a:cubicBezTo>
                <a:lnTo>
                  <a:pt x="781" y="4855"/>
                </a:lnTo>
                <a:lnTo>
                  <a:pt x="781" y="4855"/>
                </a:lnTo>
                <a:cubicBezTo>
                  <a:pt x="1200" y="4157"/>
                  <a:pt x="1674" y="3488"/>
                  <a:pt x="2232" y="2930"/>
                </a:cubicBezTo>
                <a:cubicBezTo>
                  <a:pt x="2260" y="2874"/>
                  <a:pt x="2288" y="2818"/>
                  <a:pt x="2316" y="2790"/>
                </a:cubicBezTo>
                <a:cubicBezTo>
                  <a:pt x="2260" y="2707"/>
                  <a:pt x="2734" y="2204"/>
                  <a:pt x="3069" y="1981"/>
                </a:cubicBezTo>
                <a:cubicBezTo>
                  <a:pt x="3069" y="1981"/>
                  <a:pt x="3097" y="1981"/>
                  <a:pt x="3125" y="1953"/>
                </a:cubicBezTo>
                <a:cubicBezTo>
                  <a:pt x="3181" y="1870"/>
                  <a:pt x="3208" y="1786"/>
                  <a:pt x="3264" y="1702"/>
                </a:cubicBezTo>
                <a:cubicBezTo>
                  <a:pt x="3348" y="1646"/>
                  <a:pt x="3432" y="1591"/>
                  <a:pt x="3487" y="1507"/>
                </a:cubicBezTo>
                <a:cubicBezTo>
                  <a:pt x="3571" y="1451"/>
                  <a:pt x="3655" y="1395"/>
                  <a:pt x="3739" y="1339"/>
                </a:cubicBezTo>
                <a:cubicBezTo>
                  <a:pt x="3766" y="1312"/>
                  <a:pt x="3794" y="1312"/>
                  <a:pt x="3850" y="1312"/>
                </a:cubicBezTo>
                <a:cubicBezTo>
                  <a:pt x="3906" y="1256"/>
                  <a:pt x="3962" y="1200"/>
                  <a:pt x="4018" y="1144"/>
                </a:cubicBezTo>
                <a:cubicBezTo>
                  <a:pt x="4045" y="1116"/>
                  <a:pt x="4101" y="1088"/>
                  <a:pt x="4129" y="1088"/>
                </a:cubicBezTo>
                <a:cubicBezTo>
                  <a:pt x="4129" y="1060"/>
                  <a:pt x="4241" y="1005"/>
                  <a:pt x="4269" y="949"/>
                </a:cubicBezTo>
                <a:cubicBezTo>
                  <a:pt x="4324" y="921"/>
                  <a:pt x="4269" y="921"/>
                  <a:pt x="4297" y="921"/>
                </a:cubicBezTo>
                <a:cubicBezTo>
                  <a:pt x="4324" y="921"/>
                  <a:pt x="4324" y="893"/>
                  <a:pt x="4352" y="893"/>
                </a:cubicBezTo>
                <a:lnTo>
                  <a:pt x="4352" y="865"/>
                </a:lnTo>
                <a:cubicBezTo>
                  <a:pt x="4352" y="837"/>
                  <a:pt x="4380" y="865"/>
                  <a:pt x="4408" y="837"/>
                </a:cubicBezTo>
                <a:cubicBezTo>
                  <a:pt x="4492" y="781"/>
                  <a:pt x="4548" y="726"/>
                  <a:pt x="4631" y="698"/>
                </a:cubicBezTo>
                <a:cubicBezTo>
                  <a:pt x="4687" y="670"/>
                  <a:pt x="4771" y="642"/>
                  <a:pt x="4855" y="614"/>
                </a:cubicBezTo>
                <a:cubicBezTo>
                  <a:pt x="4827" y="670"/>
                  <a:pt x="4771" y="726"/>
                  <a:pt x="4799" y="726"/>
                </a:cubicBezTo>
                <a:cubicBezTo>
                  <a:pt x="4910" y="670"/>
                  <a:pt x="5022" y="642"/>
                  <a:pt x="5106" y="614"/>
                </a:cubicBezTo>
                <a:cubicBezTo>
                  <a:pt x="5189" y="586"/>
                  <a:pt x="5273" y="586"/>
                  <a:pt x="5357" y="586"/>
                </a:cubicBezTo>
                <a:cubicBezTo>
                  <a:pt x="5468" y="558"/>
                  <a:pt x="5524" y="530"/>
                  <a:pt x="5580" y="502"/>
                </a:cubicBezTo>
                <a:cubicBezTo>
                  <a:pt x="5580" y="502"/>
                  <a:pt x="5552" y="502"/>
                  <a:pt x="5580" y="475"/>
                </a:cubicBezTo>
                <a:cubicBezTo>
                  <a:pt x="5608" y="475"/>
                  <a:pt x="5524" y="475"/>
                  <a:pt x="5524" y="475"/>
                </a:cubicBezTo>
                <a:cubicBezTo>
                  <a:pt x="5552" y="475"/>
                  <a:pt x="5496" y="363"/>
                  <a:pt x="5468" y="307"/>
                </a:cubicBezTo>
                <a:cubicBezTo>
                  <a:pt x="5440" y="251"/>
                  <a:pt x="5412" y="196"/>
                  <a:pt x="5524" y="140"/>
                </a:cubicBezTo>
                <a:cubicBezTo>
                  <a:pt x="5831" y="28"/>
                  <a:pt x="6138" y="0"/>
                  <a:pt x="6445" y="84"/>
                </a:cubicBezTo>
                <a:cubicBezTo>
                  <a:pt x="6501" y="84"/>
                  <a:pt x="6528" y="112"/>
                  <a:pt x="6556" y="168"/>
                </a:cubicBezTo>
                <a:cubicBezTo>
                  <a:pt x="6975" y="223"/>
                  <a:pt x="7198" y="391"/>
                  <a:pt x="7226" y="447"/>
                </a:cubicBezTo>
                <a:cubicBezTo>
                  <a:pt x="7254" y="419"/>
                  <a:pt x="7254" y="335"/>
                  <a:pt x="7282" y="307"/>
                </a:cubicBezTo>
                <a:cubicBezTo>
                  <a:pt x="7365" y="251"/>
                  <a:pt x="7477" y="251"/>
                  <a:pt x="7561" y="279"/>
                </a:cubicBezTo>
                <a:cubicBezTo>
                  <a:pt x="7728" y="335"/>
                  <a:pt x="7868" y="419"/>
                  <a:pt x="8035" y="502"/>
                </a:cubicBezTo>
                <a:cubicBezTo>
                  <a:pt x="8119" y="558"/>
                  <a:pt x="8202" y="642"/>
                  <a:pt x="8286" y="754"/>
                </a:cubicBezTo>
                <a:cubicBezTo>
                  <a:pt x="8286" y="809"/>
                  <a:pt x="8202" y="781"/>
                  <a:pt x="8258" y="865"/>
                </a:cubicBezTo>
                <a:cubicBezTo>
                  <a:pt x="8370" y="921"/>
                  <a:pt x="8426" y="1005"/>
                  <a:pt x="8537" y="1088"/>
                </a:cubicBezTo>
                <a:cubicBezTo>
                  <a:pt x="8593" y="1144"/>
                  <a:pt x="8621" y="1200"/>
                  <a:pt x="8677" y="1256"/>
                </a:cubicBezTo>
                <a:cubicBezTo>
                  <a:pt x="8760" y="1339"/>
                  <a:pt x="8872" y="1423"/>
                  <a:pt x="8956" y="1507"/>
                </a:cubicBezTo>
                <a:cubicBezTo>
                  <a:pt x="9123" y="1702"/>
                  <a:pt x="9151" y="1786"/>
                  <a:pt x="9123" y="1842"/>
                </a:cubicBezTo>
                <a:cubicBezTo>
                  <a:pt x="9374" y="2037"/>
                  <a:pt x="9597" y="2232"/>
                  <a:pt x="9765" y="2483"/>
                </a:cubicBezTo>
                <a:cubicBezTo>
                  <a:pt x="9793" y="2539"/>
                  <a:pt x="9793" y="2595"/>
                  <a:pt x="9821" y="2651"/>
                </a:cubicBezTo>
                <a:cubicBezTo>
                  <a:pt x="9988" y="2818"/>
                  <a:pt x="10100" y="3013"/>
                  <a:pt x="10211" y="3237"/>
                </a:cubicBezTo>
                <a:cubicBezTo>
                  <a:pt x="10239" y="3320"/>
                  <a:pt x="10295" y="3404"/>
                  <a:pt x="10379" y="3488"/>
                </a:cubicBezTo>
                <a:cubicBezTo>
                  <a:pt x="10406" y="3571"/>
                  <a:pt x="10490" y="3711"/>
                  <a:pt x="10518" y="3795"/>
                </a:cubicBezTo>
                <a:cubicBezTo>
                  <a:pt x="10490" y="3795"/>
                  <a:pt x="10518" y="3906"/>
                  <a:pt x="10518" y="3934"/>
                </a:cubicBezTo>
                <a:cubicBezTo>
                  <a:pt x="10574" y="3990"/>
                  <a:pt x="10574" y="3962"/>
                  <a:pt x="10630" y="3962"/>
                </a:cubicBezTo>
                <a:cubicBezTo>
                  <a:pt x="10658" y="3990"/>
                  <a:pt x="10630" y="3962"/>
                  <a:pt x="10630" y="4018"/>
                </a:cubicBezTo>
                <a:cubicBezTo>
                  <a:pt x="10630" y="4074"/>
                  <a:pt x="10630" y="3962"/>
                  <a:pt x="10658" y="3990"/>
                </a:cubicBezTo>
                <a:cubicBezTo>
                  <a:pt x="10825" y="4101"/>
                  <a:pt x="10909" y="4046"/>
                  <a:pt x="11104" y="4297"/>
                </a:cubicBezTo>
                <a:cubicBezTo>
                  <a:pt x="11160" y="4492"/>
                  <a:pt x="11383" y="4799"/>
                  <a:pt x="11355" y="4911"/>
                </a:cubicBezTo>
                <a:cubicBezTo>
                  <a:pt x="11411" y="4938"/>
                  <a:pt x="11439" y="4994"/>
                  <a:pt x="11494" y="4994"/>
                </a:cubicBezTo>
                <a:cubicBezTo>
                  <a:pt x="11550" y="5106"/>
                  <a:pt x="11606" y="5217"/>
                  <a:pt x="11662" y="5357"/>
                </a:cubicBezTo>
                <a:cubicBezTo>
                  <a:pt x="11718" y="5413"/>
                  <a:pt x="11746" y="5469"/>
                  <a:pt x="11773" y="5552"/>
                </a:cubicBezTo>
                <a:cubicBezTo>
                  <a:pt x="11829" y="5608"/>
                  <a:pt x="11885" y="5775"/>
                  <a:pt x="11969" y="5887"/>
                </a:cubicBezTo>
                <a:cubicBezTo>
                  <a:pt x="11997" y="5999"/>
                  <a:pt x="12025" y="6110"/>
                  <a:pt x="12052" y="6250"/>
                </a:cubicBezTo>
                <a:cubicBezTo>
                  <a:pt x="12025" y="6250"/>
                  <a:pt x="11997" y="6250"/>
                  <a:pt x="11997" y="6305"/>
                </a:cubicBezTo>
                <a:cubicBezTo>
                  <a:pt x="12052" y="6361"/>
                  <a:pt x="12080" y="6389"/>
                  <a:pt x="12136" y="6445"/>
                </a:cubicBezTo>
                <a:cubicBezTo>
                  <a:pt x="12192" y="6473"/>
                  <a:pt x="12220" y="6557"/>
                  <a:pt x="12276" y="6612"/>
                </a:cubicBezTo>
                <a:cubicBezTo>
                  <a:pt x="12304" y="6752"/>
                  <a:pt x="12359" y="6863"/>
                  <a:pt x="12415" y="6975"/>
                </a:cubicBezTo>
                <a:cubicBezTo>
                  <a:pt x="12443" y="7115"/>
                  <a:pt x="12471" y="7282"/>
                  <a:pt x="12471" y="7421"/>
                </a:cubicBezTo>
                <a:cubicBezTo>
                  <a:pt x="12387" y="7449"/>
                  <a:pt x="12276" y="7421"/>
                  <a:pt x="12192" y="7477"/>
                </a:cubicBezTo>
                <a:cubicBezTo>
                  <a:pt x="12304" y="7700"/>
                  <a:pt x="12415" y="7700"/>
                  <a:pt x="12527" y="7924"/>
                </a:cubicBezTo>
                <a:cubicBezTo>
                  <a:pt x="12583" y="7924"/>
                  <a:pt x="12610" y="8063"/>
                  <a:pt x="12666" y="8091"/>
                </a:cubicBezTo>
                <a:cubicBezTo>
                  <a:pt x="12694" y="8147"/>
                  <a:pt x="12750" y="8342"/>
                  <a:pt x="12806" y="8426"/>
                </a:cubicBezTo>
                <a:cubicBezTo>
                  <a:pt x="12806" y="8426"/>
                  <a:pt x="12806" y="8454"/>
                  <a:pt x="12806" y="8482"/>
                </a:cubicBezTo>
                <a:cubicBezTo>
                  <a:pt x="12889" y="8649"/>
                  <a:pt x="12945" y="8872"/>
                  <a:pt x="12945" y="9068"/>
                </a:cubicBezTo>
                <a:cubicBezTo>
                  <a:pt x="12917" y="9235"/>
                  <a:pt x="12945" y="9346"/>
                  <a:pt x="12917" y="9486"/>
                </a:cubicBezTo>
                <a:close/>
                <a:moveTo>
                  <a:pt x="12331" y="7366"/>
                </a:moveTo>
                <a:lnTo>
                  <a:pt x="12331" y="7282"/>
                </a:lnTo>
                <a:cubicBezTo>
                  <a:pt x="12331" y="7310"/>
                  <a:pt x="12331" y="7338"/>
                  <a:pt x="12331" y="7366"/>
                </a:cubicBezTo>
                <a:close/>
                <a:moveTo>
                  <a:pt x="12527" y="8091"/>
                </a:moveTo>
                <a:lnTo>
                  <a:pt x="12527" y="8007"/>
                </a:lnTo>
                <a:cubicBezTo>
                  <a:pt x="12527" y="7979"/>
                  <a:pt x="12527" y="8035"/>
                  <a:pt x="12527" y="8091"/>
                </a:cubicBezTo>
                <a:close/>
                <a:moveTo>
                  <a:pt x="12276" y="8203"/>
                </a:moveTo>
                <a:cubicBezTo>
                  <a:pt x="12276" y="8258"/>
                  <a:pt x="12276" y="8286"/>
                  <a:pt x="12304" y="8286"/>
                </a:cubicBezTo>
                <a:cubicBezTo>
                  <a:pt x="12304" y="8258"/>
                  <a:pt x="12304" y="8231"/>
                  <a:pt x="12304" y="8231"/>
                </a:cubicBezTo>
                <a:cubicBezTo>
                  <a:pt x="12304" y="8231"/>
                  <a:pt x="12276" y="8203"/>
                  <a:pt x="12276" y="8203"/>
                </a:cubicBezTo>
                <a:close/>
                <a:moveTo>
                  <a:pt x="4269" y="1144"/>
                </a:moveTo>
                <a:cubicBezTo>
                  <a:pt x="4269" y="1144"/>
                  <a:pt x="4297" y="1144"/>
                  <a:pt x="4324" y="1116"/>
                </a:cubicBezTo>
                <a:cubicBezTo>
                  <a:pt x="4352" y="1088"/>
                  <a:pt x="4324" y="1088"/>
                  <a:pt x="4324" y="1088"/>
                </a:cubicBezTo>
                <a:cubicBezTo>
                  <a:pt x="4297" y="1116"/>
                  <a:pt x="4269" y="1116"/>
                  <a:pt x="4269" y="1144"/>
                </a:cubicBezTo>
                <a:close/>
                <a:moveTo>
                  <a:pt x="10155" y="11997"/>
                </a:moveTo>
                <a:lnTo>
                  <a:pt x="10044" y="11997"/>
                </a:lnTo>
                <a:cubicBezTo>
                  <a:pt x="10016" y="11997"/>
                  <a:pt x="10127" y="12025"/>
                  <a:pt x="10155" y="11997"/>
                </a:cubicBezTo>
                <a:close/>
                <a:moveTo>
                  <a:pt x="11383" y="11244"/>
                </a:moveTo>
                <a:cubicBezTo>
                  <a:pt x="11076" y="11523"/>
                  <a:pt x="10713" y="11718"/>
                  <a:pt x="10323" y="11802"/>
                </a:cubicBezTo>
                <a:lnTo>
                  <a:pt x="10462" y="11802"/>
                </a:lnTo>
                <a:cubicBezTo>
                  <a:pt x="10546" y="11802"/>
                  <a:pt x="10658" y="11802"/>
                  <a:pt x="10769" y="11774"/>
                </a:cubicBezTo>
                <a:lnTo>
                  <a:pt x="10853" y="11774"/>
                </a:lnTo>
                <a:cubicBezTo>
                  <a:pt x="10992" y="11690"/>
                  <a:pt x="11104" y="11606"/>
                  <a:pt x="11215" y="11495"/>
                </a:cubicBezTo>
                <a:cubicBezTo>
                  <a:pt x="11243" y="11439"/>
                  <a:pt x="11355" y="11299"/>
                  <a:pt x="11383" y="11244"/>
                </a:cubicBezTo>
                <a:close/>
                <a:moveTo>
                  <a:pt x="11913" y="10602"/>
                </a:moveTo>
                <a:cubicBezTo>
                  <a:pt x="11913" y="10602"/>
                  <a:pt x="11885" y="10602"/>
                  <a:pt x="11857" y="10630"/>
                </a:cubicBezTo>
                <a:cubicBezTo>
                  <a:pt x="11857" y="10658"/>
                  <a:pt x="11913" y="10630"/>
                  <a:pt x="11913" y="10602"/>
                </a:cubicBezTo>
                <a:close/>
                <a:moveTo>
                  <a:pt x="12331" y="9849"/>
                </a:moveTo>
                <a:lnTo>
                  <a:pt x="12331" y="9849"/>
                </a:lnTo>
                <a:lnTo>
                  <a:pt x="12331" y="9904"/>
                </a:lnTo>
                <a:close/>
                <a:moveTo>
                  <a:pt x="12694" y="9068"/>
                </a:moveTo>
                <a:cubicBezTo>
                  <a:pt x="12666" y="8956"/>
                  <a:pt x="12610" y="8928"/>
                  <a:pt x="12610" y="8789"/>
                </a:cubicBezTo>
                <a:cubicBezTo>
                  <a:pt x="12527" y="8705"/>
                  <a:pt x="12471" y="8621"/>
                  <a:pt x="12443" y="8510"/>
                </a:cubicBezTo>
                <a:cubicBezTo>
                  <a:pt x="12415" y="8537"/>
                  <a:pt x="12359" y="8370"/>
                  <a:pt x="12304" y="8342"/>
                </a:cubicBezTo>
                <a:cubicBezTo>
                  <a:pt x="12304" y="8314"/>
                  <a:pt x="12276" y="8258"/>
                  <a:pt x="12276" y="8231"/>
                </a:cubicBezTo>
                <a:cubicBezTo>
                  <a:pt x="12276" y="8231"/>
                  <a:pt x="12276" y="8258"/>
                  <a:pt x="12248" y="8258"/>
                </a:cubicBezTo>
                <a:lnTo>
                  <a:pt x="12248" y="8231"/>
                </a:lnTo>
                <a:cubicBezTo>
                  <a:pt x="12304" y="8537"/>
                  <a:pt x="12304" y="8844"/>
                  <a:pt x="12304" y="9151"/>
                </a:cubicBezTo>
                <a:cubicBezTo>
                  <a:pt x="12443" y="9151"/>
                  <a:pt x="12555" y="9123"/>
                  <a:pt x="12694" y="9095"/>
                </a:cubicBezTo>
                <a:close/>
                <a:moveTo>
                  <a:pt x="12778" y="8565"/>
                </a:moveTo>
                <a:lnTo>
                  <a:pt x="12750" y="8565"/>
                </a:lnTo>
                <a:lnTo>
                  <a:pt x="12750" y="8621"/>
                </a:lnTo>
                <a:cubicBezTo>
                  <a:pt x="12750" y="8621"/>
                  <a:pt x="12778" y="8621"/>
                  <a:pt x="12778" y="8565"/>
                </a:cubicBezTo>
                <a:close/>
                <a:moveTo>
                  <a:pt x="12834" y="8705"/>
                </a:moveTo>
                <a:lnTo>
                  <a:pt x="12834" y="8621"/>
                </a:lnTo>
                <a:cubicBezTo>
                  <a:pt x="12834" y="8593"/>
                  <a:pt x="12806" y="8621"/>
                  <a:pt x="12806" y="8649"/>
                </a:cubicBezTo>
                <a:cubicBezTo>
                  <a:pt x="12806" y="8677"/>
                  <a:pt x="12806" y="8733"/>
                  <a:pt x="12834" y="8705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5" name="Google Shape;495;p25"/>
          <p:cNvSpPr/>
          <p:nvPr/>
        </p:nvSpPr>
        <p:spPr>
          <a:xfrm>
            <a:off x="-381033" y="5522390"/>
            <a:ext cx="1291162" cy="1152649"/>
          </a:xfrm>
          <a:custGeom>
            <a:avLst/>
            <a:gdLst/>
            <a:ahLst/>
            <a:cxnLst/>
            <a:rect l="l" t="t" r="r" b="b"/>
            <a:pathLst>
              <a:path w="43942" h="39228" extrusionOk="0">
                <a:moveTo>
                  <a:pt x="43885" y="37637"/>
                </a:moveTo>
                <a:cubicBezTo>
                  <a:pt x="43802" y="37999"/>
                  <a:pt x="43634" y="38334"/>
                  <a:pt x="43411" y="38585"/>
                </a:cubicBezTo>
                <a:cubicBezTo>
                  <a:pt x="43132" y="38836"/>
                  <a:pt x="42825" y="39004"/>
                  <a:pt x="42490" y="39088"/>
                </a:cubicBezTo>
                <a:cubicBezTo>
                  <a:pt x="42407" y="39143"/>
                  <a:pt x="42295" y="39171"/>
                  <a:pt x="42183" y="39199"/>
                </a:cubicBezTo>
                <a:cubicBezTo>
                  <a:pt x="41960" y="39227"/>
                  <a:pt x="41765" y="39227"/>
                  <a:pt x="41542" y="39199"/>
                </a:cubicBezTo>
                <a:cubicBezTo>
                  <a:pt x="41235" y="39199"/>
                  <a:pt x="40900" y="39143"/>
                  <a:pt x="40621" y="39032"/>
                </a:cubicBezTo>
                <a:cubicBezTo>
                  <a:pt x="40286" y="38976"/>
                  <a:pt x="39951" y="38892"/>
                  <a:pt x="39645" y="38781"/>
                </a:cubicBezTo>
                <a:lnTo>
                  <a:pt x="39226" y="38669"/>
                </a:lnTo>
                <a:cubicBezTo>
                  <a:pt x="38166" y="38502"/>
                  <a:pt x="37078" y="38306"/>
                  <a:pt x="36018" y="38111"/>
                </a:cubicBezTo>
                <a:cubicBezTo>
                  <a:pt x="35962" y="38111"/>
                  <a:pt x="35906" y="38139"/>
                  <a:pt x="35878" y="38195"/>
                </a:cubicBezTo>
                <a:cubicBezTo>
                  <a:pt x="34874" y="38055"/>
                  <a:pt x="33507" y="37748"/>
                  <a:pt x="33033" y="37497"/>
                </a:cubicBezTo>
                <a:lnTo>
                  <a:pt x="32670" y="37414"/>
                </a:lnTo>
                <a:cubicBezTo>
                  <a:pt x="32335" y="37358"/>
                  <a:pt x="31972" y="37302"/>
                  <a:pt x="31749" y="37274"/>
                </a:cubicBezTo>
                <a:cubicBezTo>
                  <a:pt x="30968" y="37079"/>
                  <a:pt x="30466" y="36995"/>
                  <a:pt x="29545" y="36772"/>
                </a:cubicBezTo>
                <a:lnTo>
                  <a:pt x="26420" y="35907"/>
                </a:lnTo>
                <a:cubicBezTo>
                  <a:pt x="25472" y="35628"/>
                  <a:pt x="24774" y="35489"/>
                  <a:pt x="23658" y="35126"/>
                </a:cubicBezTo>
                <a:cubicBezTo>
                  <a:pt x="23128" y="34958"/>
                  <a:pt x="22542" y="34791"/>
                  <a:pt x="21817" y="34540"/>
                </a:cubicBezTo>
                <a:cubicBezTo>
                  <a:pt x="21259" y="34345"/>
                  <a:pt x="20450" y="34010"/>
                  <a:pt x="20059" y="33815"/>
                </a:cubicBezTo>
                <a:cubicBezTo>
                  <a:pt x="19725" y="33619"/>
                  <a:pt x="19418" y="33424"/>
                  <a:pt x="19167" y="33145"/>
                </a:cubicBezTo>
                <a:cubicBezTo>
                  <a:pt x="12387" y="30439"/>
                  <a:pt x="5943" y="26924"/>
                  <a:pt x="0" y="22683"/>
                </a:cubicBezTo>
                <a:lnTo>
                  <a:pt x="0" y="22488"/>
                </a:lnTo>
                <a:lnTo>
                  <a:pt x="0" y="22488"/>
                </a:lnTo>
                <a:lnTo>
                  <a:pt x="0" y="22348"/>
                </a:lnTo>
                <a:cubicBezTo>
                  <a:pt x="0" y="22320"/>
                  <a:pt x="0" y="22292"/>
                  <a:pt x="0" y="22292"/>
                </a:cubicBezTo>
                <a:cubicBezTo>
                  <a:pt x="0" y="22264"/>
                  <a:pt x="0" y="22236"/>
                  <a:pt x="0" y="22209"/>
                </a:cubicBezTo>
                <a:cubicBezTo>
                  <a:pt x="0" y="22181"/>
                  <a:pt x="0" y="22125"/>
                  <a:pt x="28" y="22097"/>
                </a:cubicBezTo>
                <a:cubicBezTo>
                  <a:pt x="56" y="21902"/>
                  <a:pt x="112" y="21678"/>
                  <a:pt x="195" y="21511"/>
                </a:cubicBezTo>
                <a:cubicBezTo>
                  <a:pt x="418" y="21009"/>
                  <a:pt x="725" y="20563"/>
                  <a:pt x="1116" y="20200"/>
                </a:cubicBezTo>
                <a:cubicBezTo>
                  <a:pt x="1479" y="19865"/>
                  <a:pt x="1813" y="19558"/>
                  <a:pt x="2204" y="19279"/>
                </a:cubicBezTo>
                <a:lnTo>
                  <a:pt x="2204" y="19307"/>
                </a:lnTo>
                <a:lnTo>
                  <a:pt x="2232" y="19307"/>
                </a:lnTo>
                <a:lnTo>
                  <a:pt x="8565" y="14397"/>
                </a:lnTo>
                <a:cubicBezTo>
                  <a:pt x="8677" y="14229"/>
                  <a:pt x="8816" y="14090"/>
                  <a:pt x="8956" y="13978"/>
                </a:cubicBezTo>
                <a:cubicBezTo>
                  <a:pt x="8844" y="13783"/>
                  <a:pt x="10546" y="12388"/>
                  <a:pt x="11606" y="11663"/>
                </a:cubicBezTo>
                <a:cubicBezTo>
                  <a:pt x="11690" y="11635"/>
                  <a:pt x="11746" y="11607"/>
                  <a:pt x="11801" y="11579"/>
                </a:cubicBezTo>
                <a:cubicBezTo>
                  <a:pt x="12052" y="11300"/>
                  <a:pt x="12164" y="11105"/>
                  <a:pt x="12359" y="10854"/>
                </a:cubicBezTo>
                <a:cubicBezTo>
                  <a:pt x="12638" y="10658"/>
                  <a:pt x="12889" y="10435"/>
                  <a:pt x="13113" y="10212"/>
                </a:cubicBezTo>
                <a:cubicBezTo>
                  <a:pt x="13392" y="10017"/>
                  <a:pt x="13643" y="9821"/>
                  <a:pt x="13894" y="9598"/>
                </a:cubicBezTo>
                <a:cubicBezTo>
                  <a:pt x="14005" y="9542"/>
                  <a:pt x="14089" y="9487"/>
                  <a:pt x="14173" y="9459"/>
                </a:cubicBezTo>
                <a:cubicBezTo>
                  <a:pt x="14368" y="9291"/>
                  <a:pt x="14535" y="9124"/>
                  <a:pt x="14703" y="8957"/>
                </a:cubicBezTo>
                <a:cubicBezTo>
                  <a:pt x="14842" y="8873"/>
                  <a:pt x="14982" y="8761"/>
                  <a:pt x="15093" y="8678"/>
                </a:cubicBezTo>
                <a:cubicBezTo>
                  <a:pt x="15066" y="8650"/>
                  <a:pt x="15344" y="8426"/>
                  <a:pt x="15484" y="8259"/>
                </a:cubicBezTo>
                <a:cubicBezTo>
                  <a:pt x="15540" y="8203"/>
                  <a:pt x="15512" y="8203"/>
                  <a:pt x="15568" y="8120"/>
                </a:cubicBezTo>
                <a:cubicBezTo>
                  <a:pt x="15623" y="8092"/>
                  <a:pt x="15651" y="8064"/>
                  <a:pt x="15707" y="8036"/>
                </a:cubicBezTo>
                <a:cubicBezTo>
                  <a:pt x="15735" y="8008"/>
                  <a:pt x="15707" y="8008"/>
                  <a:pt x="15735" y="7980"/>
                </a:cubicBezTo>
                <a:cubicBezTo>
                  <a:pt x="15735" y="7952"/>
                  <a:pt x="15819" y="7924"/>
                  <a:pt x="15930" y="7813"/>
                </a:cubicBezTo>
                <a:cubicBezTo>
                  <a:pt x="16042" y="7729"/>
                  <a:pt x="16265" y="7506"/>
                  <a:pt x="16516" y="7310"/>
                </a:cubicBezTo>
                <a:cubicBezTo>
                  <a:pt x="16767" y="7115"/>
                  <a:pt x="16935" y="7059"/>
                  <a:pt x="17130" y="6920"/>
                </a:cubicBezTo>
                <a:cubicBezTo>
                  <a:pt x="17074" y="7031"/>
                  <a:pt x="16907" y="7255"/>
                  <a:pt x="17046" y="7227"/>
                </a:cubicBezTo>
                <a:cubicBezTo>
                  <a:pt x="17493" y="6836"/>
                  <a:pt x="17967" y="6529"/>
                  <a:pt x="18497" y="6250"/>
                </a:cubicBezTo>
                <a:cubicBezTo>
                  <a:pt x="18692" y="6083"/>
                  <a:pt x="18888" y="5916"/>
                  <a:pt x="19083" y="5720"/>
                </a:cubicBezTo>
                <a:cubicBezTo>
                  <a:pt x="19083" y="5692"/>
                  <a:pt x="18999" y="5720"/>
                  <a:pt x="19083" y="5637"/>
                </a:cubicBezTo>
                <a:cubicBezTo>
                  <a:pt x="19083" y="5609"/>
                  <a:pt x="18916" y="5776"/>
                  <a:pt x="18916" y="5720"/>
                </a:cubicBezTo>
                <a:cubicBezTo>
                  <a:pt x="18971" y="5358"/>
                  <a:pt x="18162" y="5553"/>
                  <a:pt x="18581" y="4967"/>
                </a:cubicBezTo>
                <a:cubicBezTo>
                  <a:pt x="19139" y="4353"/>
                  <a:pt x="19808" y="3823"/>
                  <a:pt x="20506" y="3349"/>
                </a:cubicBezTo>
                <a:cubicBezTo>
                  <a:pt x="20617" y="3265"/>
                  <a:pt x="20729" y="3237"/>
                  <a:pt x="20869" y="3209"/>
                </a:cubicBezTo>
                <a:cubicBezTo>
                  <a:pt x="21817" y="2456"/>
                  <a:pt x="22515" y="2121"/>
                  <a:pt x="22710" y="2177"/>
                </a:cubicBezTo>
                <a:cubicBezTo>
                  <a:pt x="22738" y="2038"/>
                  <a:pt x="22570" y="1954"/>
                  <a:pt x="22542" y="1814"/>
                </a:cubicBezTo>
                <a:cubicBezTo>
                  <a:pt x="22598" y="1563"/>
                  <a:pt x="22766" y="1340"/>
                  <a:pt x="22961" y="1173"/>
                </a:cubicBezTo>
                <a:cubicBezTo>
                  <a:pt x="23156" y="1033"/>
                  <a:pt x="23379" y="894"/>
                  <a:pt x="23603" y="754"/>
                </a:cubicBezTo>
                <a:cubicBezTo>
                  <a:pt x="23854" y="587"/>
                  <a:pt x="24133" y="475"/>
                  <a:pt x="24412" y="336"/>
                </a:cubicBezTo>
                <a:lnTo>
                  <a:pt x="24830" y="168"/>
                </a:lnTo>
                <a:lnTo>
                  <a:pt x="25221" y="85"/>
                </a:lnTo>
                <a:cubicBezTo>
                  <a:pt x="25388" y="29"/>
                  <a:pt x="25556" y="1"/>
                  <a:pt x="25723" y="29"/>
                </a:cubicBezTo>
                <a:cubicBezTo>
                  <a:pt x="25890" y="57"/>
                  <a:pt x="25528" y="252"/>
                  <a:pt x="25918" y="280"/>
                </a:cubicBezTo>
                <a:cubicBezTo>
                  <a:pt x="26476" y="140"/>
                  <a:pt x="27062" y="196"/>
                  <a:pt x="27592" y="364"/>
                </a:cubicBezTo>
                <a:cubicBezTo>
                  <a:pt x="27871" y="503"/>
                  <a:pt x="28150" y="670"/>
                  <a:pt x="28373" y="866"/>
                </a:cubicBezTo>
                <a:cubicBezTo>
                  <a:pt x="28764" y="1173"/>
                  <a:pt x="29127" y="1507"/>
                  <a:pt x="29434" y="1870"/>
                </a:cubicBezTo>
                <a:cubicBezTo>
                  <a:pt x="29629" y="2121"/>
                  <a:pt x="29768" y="2400"/>
                  <a:pt x="29880" y="2707"/>
                </a:cubicBezTo>
                <a:cubicBezTo>
                  <a:pt x="29936" y="2819"/>
                  <a:pt x="29964" y="2958"/>
                  <a:pt x="29936" y="3098"/>
                </a:cubicBezTo>
                <a:cubicBezTo>
                  <a:pt x="30438" y="3823"/>
                  <a:pt x="30884" y="4604"/>
                  <a:pt x="31247" y="5385"/>
                </a:cubicBezTo>
                <a:cubicBezTo>
                  <a:pt x="31331" y="5581"/>
                  <a:pt x="31331" y="5692"/>
                  <a:pt x="31414" y="5888"/>
                </a:cubicBezTo>
                <a:cubicBezTo>
                  <a:pt x="31805" y="6557"/>
                  <a:pt x="32140" y="7255"/>
                  <a:pt x="32391" y="7980"/>
                </a:cubicBezTo>
                <a:cubicBezTo>
                  <a:pt x="32530" y="8259"/>
                  <a:pt x="32726" y="8650"/>
                  <a:pt x="32837" y="8817"/>
                </a:cubicBezTo>
                <a:cubicBezTo>
                  <a:pt x="32921" y="9124"/>
                  <a:pt x="33144" y="9598"/>
                  <a:pt x="33256" y="9877"/>
                </a:cubicBezTo>
                <a:cubicBezTo>
                  <a:pt x="33172" y="9849"/>
                  <a:pt x="33256" y="10156"/>
                  <a:pt x="33228" y="10240"/>
                </a:cubicBezTo>
                <a:cubicBezTo>
                  <a:pt x="33339" y="10463"/>
                  <a:pt x="33367" y="10379"/>
                  <a:pt x="33479" y="10463"/>
                </a:cubicBezTo>
                <a:cubicBezTo>
                  <a:pt x="33563" y="10630"/>
                  <a:pt x="33451" y="10491"/>
                  <a:pt x="33507" y="10603"/>
                </a:cubicBezTo>
                <a:cubicBezTo>
                  <a:pt x="33563" y="10742"/>
                  <a:pt x="33507" y="10435"/>
                  <a:pt x="33590" y="10519"/>
                </a:cubicBezTo>
                <a:cubicBezTo>
                  <a:pt x="34009" y="10993"/>
                  <a:pt x="34204" y="10826"/>
                  <a:pt x="34762" y="11802"/>
                </a:cubicBezTo>
                <a:cubicBezTo>
                  <a:pt x="34930" y="12388"/>
                  <a:pt x="35543" y="13476"/>
                  <a:pt x="35516" y="13755"/>
                </a:cubicBezTo>
                <a:cubicBezTo>
                  <a:pt x="35599" y="13895"/>
                  <a:pt x="35739" y="14118"/>
                  <a:pt x="35822" y="14146"/>
                </a:cubicBezTo>
                <a:cubicBezTo>
                  <a:pt x="36018" y="14508"/>
                  <a:pt x="36213" y="14871"/>
                  <a:pt x="36352" y="15262"/>
                </a:cubicBezTo>
                <a:cubicBezTo>
                  <a:pt x="36464" y="15485"/>
                  <a:pt x="36576" y="15680"/>
                  <a:pt x="36715" y="15931"/>
                </a:cubicBezTo>
                <a:cubicBezTo>
                  <a:pt x="36910" y="16322"/>
                  <a:pt x="37022" y="16712"/>
                  <a:pt x="37245" y="17131"/>
                </a:cubicBezTo>
                <a:cubicBezTo>
                  <a:pt x="37385" y="17494"/>
                  <a:pt x="37496" y="17884"/>
                  <a:pt x="37580" y="18275"/>
                </a:cubicBezTo>
                <a:cubicBezTo>
                  <a:pt x="37524" y="18303"/>
                  <a:pt x="37441" y="18275"/>
                  <a:pt x="37468" y="18442"/>
                </a:cubicBezTo>
                <a:cubicBezTo>
                  <a:pt x="37580" y="18610"/>
                  <a:pt x="37692" y="18777"/>
                  <a:pt x="37859" y="18889"/>
                </a:cubicBezTo>
                <a:cubicBezTo>
                  <a:pt x="37971" y="19084"/>
                  <a:pt x="38082" y="19335"/>
                  <a:pt x="38194" y="19474"/>
                </a:cubicBezTo>
                <a:cubicBezTo>
                  <a:pt x="38361" y="19921"/>
                  <a:pt x="38529" y="20256"/>
                  <a:pt x="38668" y="20646"/>
                </a:cubicBezTo>
                <a:cubicBezTo>
                  <a:pt x="38808" y="21093"/>
                  <a:pt x="38947" y="21539"/>
                  <a:pt x="39003" y="21985"/>
                </a:cubicBezTo>
                <a:cubicBezTo>
                  <a:pt x="38836" y="22097"/>
                  <a:pt x="38529" y="21985"/>
                  <a:pt x="38361" y="22097"/>
                </a:cubicBezTo>
                <a:cubicBezTo>
                  <a:pt x="38780" y="22850"/>
                  <a:pt x="39059" y="22794"/>
                  <a:pt x="39449" y="23520"/>
                </a:cubicBezTo>
                <a:cubicBezTo>
                  <a:pt x="39561" y="23576"/>
                  <a:pt x="39728" y="23883"/>
                  <a:pt x="39840" y="23994"/>
                </a:cubicBezTo>
                <a:cubicBezTo>
                  <a:pt x="40035" y="24217"/>
                  <a:pt x="40230" y="24664"/>
                  <a:pt x="40426" y="24887"/>
                </a:cubicBezTo>
                <a:cubicBezTo>
                  <a:pt x="40454" y="24971"/>
                  <a:pt x="40482" y="25026"/>
                  <a:pt x="40482" y="25082"/>
                </a:cubicBezTo>
                <a:cubicBezTo>
                  <a:pt x="40733" y="25277"/>
                  <a:pt x="41040" y="25947"/>
                  <a:pt x="41346" y="26617"/>
                </a:cubicBezTo>
                <a:cubicBezTo>
                  <a:pt x="41486" y="27007"/>
                  <a:pt x="41653" y="27342"/>
                  <a:pt x="41765" y="27677"/>
                </a:cubicBezTo>
                <a:cubicBezTo>
                  <a:pt x="41877" y="28039"/>
                  <a:pt x="41904" y="28263"/>
                  <a:pt x="42044" y="28625"/>
                </a:cubicBezTo>
                <a:lnTo>
                  <a:pt x="42128" y="29267"/>
                </a:lnTo>
                <a:cubicBezTo>
                  <a:pt x="42044" y="29239"/>
                  <a:pt x="42128" y="29630"/>
                  <a:pt x="41904" y="29183"/>
                </a:cubicBezTo>
                <a:cubicBezTo>
                  <a:pt x="41904" y="29323"/>
                  <a:pt x="42016" y="29462"/>
                  <a:pt x="42044" y="29574"/>
                </a:cubicBezTo>
                <a:cubicBezTo>
                  <a:pt x="41793" y="29769"/>
                  <a:pt x="41542" y="29853"/>
                  <a:pt x="41319" y="29992"/>
                </a:cubicBezTo>
                <a:cubicBezTo>
                  <a:pt x="41235" y="30048"/>
                  <a:pt x="41179" y="30244"/>
                  <a:pt x="41095" y="30271"/>
                </a:cubicBezTo>
                <a:lnTo>
                  <a:pt x="41486" y="31443"/>
                </a:lnTo>
                <a:cubicBezTo>
                  <a:pt x="41709" y="31778"/>
                  <a:pt x="41904" y="32113"/>
                  <a:pt x="42072" y="32475"/>
                </a:cubicBezTo>
                <a:cubicBezTo>
                  <a:pt x="42407" y="33006"/>
                  <a:pt x="42686" y="33564"/>
                  <a:pt x="42909" y="34121"/>
                </a:cubicBezTo>
                <a:cubicBezTo>
                  <a:pt x="42965" y="34149"/>
                  <a:pt x="43020" y="34345"/>
                  <a:pt x="43076" y="34400"/>
                </a:cubicBezTo>
                <a:cubicBezTo>
                  <a:pt x="43244" y="34903"/>
                  <a:pt x="43355" y="35154"/>
                  <a:pt x="43523" y="35516"/>
                </a:cubicBezTo>
                <a:cubicBezTo>
                  <a:pt x="43662" y="35879"/>
                  <a:pt x="43718" y="36130"/>
                  <a:pt x="43802" y="36465"/>
                </a:cubicBezTo>
                <a:cubicBezTo>
                  <a:pt x="43913" y="36856"/>
                  <a:pt x="43941" y="37246"/>
                  <a:pt x="43885" y="37637"/>
                </a:cubicBezTo>
                <a:close/>
                <a:moveTo>
                  <a:pt x="38612" y="21511"/>
                </a:moveTo>
                <a:cubicBezTo>
                  <a:pt x="38612" y="21595"/>
                  <a:pt x="38640" y="21678"/>
                  <a:pt x="38668" y="21762"/>
                </a:cubicBezTo>
                <a:cubicBezTo>
                  <a:pt x="38724" y="21790"/>
                  <a:pt x="38668" y="21651"/>
                  <a:pt x="38612" y="21511"/>
                </a:cubicBezTo>
                <a:close/>
                <a:moveTo>
                  <a:pt x="41737" y="32252"/>
                </a:moveTo>
                <a:cubicBezTo>
                  <a:pt x="41793" y="32280"/>
                  <a:pt x="41737" y="32141"/>
                  <a:pt x="41737" y="32057"/>
                </a:cubicBezTo>
                <a:cubicBezTo>
                  <a:pt x="41709" y="32057"/>
                  <a:pt x="41737" y="32169"/>
                  <a:pt x="41737" y="32252"/>
                </a:cubicBezTo>
                <a:close/>
                <a:moveTo>
                  <a:pt x="41067" y="29407"/>
                </a:moveTo>
                <a:cubicBezTo>
                  <a:pt x="41123" y="29546"/>
                  <a:pt x="41151" y="29574"/>
                  <a:pt x="41179" y="29546"/>
                </a:cubicBezTo>
                <a:lnTo>
                  <a:pt x="41123" y="29407"/>
                </a:lnTo>
                <a:close/>
                <a:moveTo>
                  <a:pt x="40621" y="25529"/>
                </a:moveTo>
                <a:cubicBezTo>
                  <a:pt x="40677" y="25556"/>
                  <a:pt x="40733" y="25724"/>
                  <a:pt x="40733" y="25668"/>
                </a:cubicBezTo>
                <a:cubicBezTo>
                  <a:pt x="40705" y="25584"/>
                  <a:pt x="40677" y="25501"/>
                  <a:pt x="40649" y="25417"/>
                </a:cubicBezTo>
                <a:cubicBezTo>
                  <a:pt x="40621" y="25417"/>
                  <a:pt x="40593" y="25445"/>
                  <a:pt x="40621" y="25529"/>
                </a:cubicBezTo>
                <a:close/>
                <a:moveTo>
                  <a:pt x="40454" y="25333"/>
                </a:moveTo>
                <a:lnTo>
                  <a:pt x="40509" y="25473"/>
                </a:lnTo>
                <a:cubicBezTo>
                  <a:pt x="40537" y="25473"/>
                  <a:pt x="40537" y="25445"/>
                  <a:pt x="40482" y="25305"/>
                </a:cubicBezTo>
                <a:close/>
                <a:moveTo>
                  <a:pt x="39561" y="23994"/>
                </a:moveTo>
                <a:cubicBezTo>
                  <a:pt x="39561" y="23994"/>
                  <a:pt x="39561" y="23855"/>
                  <a:pt x="39533" y="23771"/>
                </a:cubicBezTo>
                <a:cubicBezTo>
                  <a:pt x="39505" y="23771"/>
                  <a:pt x="39505" y="23855"/>
                  <a:pt x="39561" y="23994"/>
                </a:cubicBezTo>
                <a:close/>
                <a:moveTo>
                  <a:pt x="39087" y="24441"/>
                </a:moveTo>
                <a:cubicBezTo>
                  <a:pt x="39142" y="24580"/>
                  <a:pt x="39170" y="24664"/>
                  <a:pt x="39198" y="24636"/>
                </a:cubicBezTo>
                <a:cubicBezTo>
                  <a:pt x="39170" y="24580"/>
                  <a:pt x="39170" y="24524"/>
                  <a:pt x="39142" y="24468"/>
                </a:cubicBezTo>
                <a:cubicBezTo>
                  <a:pt x="39142" y="24468"/>
                  <a:pt x="39087" y="24413"/>
                  <a:pt x="39087" y="24441"/>
                </a:cubicBezTo>
                <a:close/>
                <a:moveTo>
                  <a:pt x="39031" y="24580"/>
                </a:moveTo>
                <a:lnTo>
                  <a:pt x="38975" y="24496"/>
                </a:lnTo>
                <a:cubicBezTo>
                  <a:pt x="39338" y="25473"/>
                  <a:pt x="39700" y="26449"/>
                  <a:pt x="40035" y="27426"/>
                </a:cubicBezTo>
                <a:cubicBezTo>
                  <a:pt x="40314" y="27230"/>
                  <a:pt x="40537" y="27035"/>
                  <a:pt x="40788" y="26812"/>
                </a:cubicBezTo>
                <a:cubicBezTo>
                  <a:pt x="40621" y="26449"/>
                  <a:pt x="40509" y="26449"/>
                  <a:pt x="40314" y="26059"/>
                </a:cubicBezTo>
                <a:cubicBezTo>
                  <a:pt x="40063" y="25835"/>
                  <a:pt x="39868" y="25584"/>
                  <a:pt x="39728" y="25305"/>
                </a:cubicBezTo>
                <a:cubicBezTo>
                  <a:pt x="39645" y="25389"/>
                  <a:pt x="39393" y="24943"/>
                  <a:pt x="39226" y="24831"/>
                </a:cubicBezTo>
                <a:cubicBezTo>
                  <a:pt x="39170" y="24719"/>
                  <a:pt x="39115" y="24608"/>
                  <a:pt x="39059" y="24496"/>
                </a:cubicBezTo>
                <a:cubicBezTo>
                  <a:pt x="39059" y="24524"/>
                  <a:pt x="39059" y="24608"/>
                  <a:pt x="39031" y="24580"/>
                </a:cubicBezTo>
                <a:close/>
                <a:moveTo>
                  <a:pt x="15289" y="8678"/>
                </a:moveTo>
                <a:cubicBezTo>
                  <a:pt x="15289" y="8678"/>
                  <a:pt x="15344" y="8650"/>
                  <a:pt x="15456" y="8566"/>
                </a:cubicBezTo>
                <a:cubicBezTo>
                  <a:pt x="15456" y="8566"/>
                  <a:pt x="15512" y="8510"/>
                  <a:pt x="15484" y="8510"/>
                </a:cubicBezTo>
                <a:cubicBezTo>
                  <a:pt x="15400" y="8566"/>
                  <a:pt x="15344" y="8594"/>
                  <a:pt x="15289" y="8678"/>
                </a:cubicBezTo>
                <a:close/>
                <a:moveTo>
                  <a:pt x="41932" y="39115"/>
                </a:moveTo>
                <a:cubicBezTo>
                  <a:pt x="41904" y="39143"/>
                  <a:pt x="42128" y="39115"/>
                  <a:pt x="42211" y="39060"/>
                </a:cubicBezTo>
                <a:cubicBezTo>
                  <a:pt x="42295" y="39004"/>
                  <a:pt x="42044" y="39115"/>
                  <a:pt x="41932" y="39115"/>
                </a:cubicBezTo>
                <a:close/>
                <a:moveTo>
                  <a:pt x="43495" y="37218"/>
                </a:moveTo>
                <a:cubicBezTo>
                  <a:pt x="43550" y="37218"/>
                  <a:pt x="43550" y="37023"/>
                  <a:pt x="43523" y="36856"/>
                </a:cubicBezTo>
                <a:cubicBezTo>
                  <a:pt x="43383" y="36409"/>
                  <a:pt x="43216" y="35963"/>
                  <a:pt x="43020" y="35516"/>
                </a:cubicBezTo>
                <a:cubicBezTo>
                  <a:pt x="42881" y="35433"/>
                  <a:pt x="42686" y="34903"/>
                  <a:pt x="42546" y="34763"/>
                </a:cubicBezTo>
                <a:cubicBezTo>
                  <a:pt x="42713" y="35265"/>
                  <a:pt x="42909" y="35795"/>
                  <a:pt x="43048" y="36326"/>
                </a:cubicBezTo>
                <a:cubicBezTo>
                  <a:pt x="43244" y="36772"/>
                  <a:pt x="43299" y="37246"/>
                  <a:pt x="43244" y="37720"/>
                </a:cubicBezTo>
                <a:cubicBezTo>
                  <a:pt x="43160" y="37999"/>
                  <a:pt x="42992" y="38251"/>
                  <a:pt x="42769" y="38418"/>
                </a:cubicBezTo>
                <a:cubicBezTo>
                  <a:pt x="42881" y="38362"/>
                  <a:pt x="42992" y="38278"/>
                  <a:pt x="43076" y="38195"/>
                </a:cubicBezTo>
                <a:cubicBezTo>
                  <a:pt x="43355" y="37944"/>
                  <a:pt x="43495" y="37581"/>
                  <a:pt x="43495" y="37218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6" name="Google Shape;496;p25"/>
          <p:cNvSpPr/>
          <p:nvPr/>
        </p:nvSpPr>
        <p:spPr>
          <a:xfrm>
            <a:off x="11144872" y="597938"/>
            <a:ext cx="425500" cy="423825"/>
          </a:xfrm>
          <a:custGeom>
            <a:avLst/>
            <a:gdLst/>
            <a:ahLst/>
            <a:cxnLst/>
            <a:rect l="l" t="t" r="r" b="b"/>
            <a:pathLst>
              <a:path w="14481" h="14424" extrusionOk="0">
                <a:moveTo>
                  <a:pt x="9535" y="1123"/>
                </a:moveTo>
                <a:cubicBezTo>
                  <a:pt x="9807" y="1123"/>
                  <a:pt x="10079" y="1154"/>
                  <a:pt x="10351" y="1217"/>
                </a:cubicBezTo>
                <a:cubicBezTo>
                  <a:pt x="10519" y="1245"/>
                  <a:pt x="10714" y="1329"/>
                  <a:pt x="10881" y="1385"/>
                </a:cubicBezTo>
                <a:cubicBezTo>
                  <a:pt x="11049" y="1440"/>
                  <a:pt x="11188" y="1524"/>
                  <a:pt x="11356" y="1636"/>
                </a:cubicBezTo>
                <a:cubicBezTo>
                  <a:pt x="11997" y="2026"/>
                  <a:pt x="12500" y="2612"/>
                  <a:pt x="12834" y="3310"/>
                </a:cubicBezTo>
                <a:cubicBezTo>
                  <a:pt x="13169" y="4007"/>
                  <a:pt x="13392" y="4788"/>
                  <a:pt x="13448" y="5569"/>
                </a:cubicBezTo>
                <a:cubicBezTo>
                  <a:pt x="13532" y="6378"/>
                  <a:pt x="13476" y="7188"/>
                  <a:pt x="13253" y="7969"/>
                </a:cubicBezTo>
                <a:cubicBezTo>
                  <a:pt x="13030" y="8750"/>
                  <a:pt x="12611" y="9475"/>
                  <a:pt x="12053" y="10061"/>
                </a:cubicBezTo>
                <a:cubicBezTo>
                  <a:pt x="11411" y="10619"/>
                  <a:pt x="10714" y="11093"/>
                  <a:pt x="9961" y="11456"/>
                </a:cubicBezTo>
                <a:cubicBezTo>
                  <a:pt x="9207" y="11847"/>
                  <a:pt x="8426" y="12209"/>
                  <a:pt x="7673" y="12572"/>
                </a:cubicBezTo>
                <a:lnTo>
                  <a:pt x="6501" y="13130"/>
                </a:lnTo>
                <a:cubicBezTo>
                  <a:pt x="6194" y="13325"/>
                  <a:pt x="5832" y="13465"/>
                  <a:pt x="5469" y="13521"/>
                </a:cubicBezTo>
                <a:cubicBezTo>
                  <a:pt x="5134" y="13521"/>
                  <a:pt x="4855" y="13381"/>
                  <a:pt x="4632" y="13186"/>
                </a:cubicBezTo>
                <a:cubicBezTo>
                  <a:pt x="4353" y="12935"/>
                  <a:pt x="4046" y="12628"/>
                  <a:pt x="3739" y="12349"/>
                </a:cubicBezTo>
                <a:cubicBezTo>
                  <a:pt x="3125" y="11735"/>
                  <a:pt x="2484" y="11177"/>
                  <a:pt x="1842" y="10619"/>
                </a:cubicBezTo>
                <a:cubicBezTo>
                  <a:pt x="1507" y="10368"/>
                  <a:pt x="1200" y="10089"/>
                  <a:pt x="921" y="9810"/>
                </a:cubicBezTo>
                <a:cubicBezTo>
                  <a:pt x="615" y="9531"/>
                  <a:pt x="419" y="9168"/>
                  <a:pt x="308" y="8778"/>
                </a:cubicBezTo>
                <a:cubicBezTo>
                  <a:pt x="196" y="8387"/>
                  <a:pt x="252" y="7969"/>
                  <a:pt x="447" y="7634"/>
                </a:cubicBezTo>
                <a:cubicBezTo>
                  <a:pt x="670" y="7271"/>
                  <a:pt x="949" y="6936"/>
                  <a:pt x="1256" y="6630"/>
                </a:cubicBezTo>
                <a:cubicBezTo>
                  <a:pt x="1842" y="6016"/>
                  <a:pt x="2428" y="5430"/>
                  <a:pt x="3070" y="4844"/>
                </a:cubicBezTo>
                <a:cubicBezTo>
                  <a:pt x="3711" y="4286"/>
                  <a:pt x="4353" y="3728"/>
                  <a:pt x="5023" y="3226"/>
                </a:cubicBezTo>
                <a:cubicBezTo>
                  <a:pt x="5692" y="2724"/>
                  <a:pt x="6362" y="2277"/>
                  <a:pt x="7087" y="1859"/>
                </a:cubicBezTo>
                <a:cubicBezTo>
                  <a:pt x="7757" y="1468"/>
                  <a:pt x="8482" y="1217"/>
                  <a:pt x="9263" y="1133"/>
                </a:cubicBezTo>
                <a:cubicBezTo>
                  <a:pt x="9354" y="1126"/>
                  <a:pt x="9445" y="1123"/>
                  <a:pt x="9535" y="1123"/>
                </a:cubicBezTo>
                <a:close/>
                <a:moveTo>
                  <a:pt x="9551" y="0"/>
                </a:moveTo>
                <a:cubicBezTo>
                  <a:pt x="9418" y="0"/>
                  <a:pt x="9285" y="6"/>
                  <a:pt x="9152" y="17"/>
                </a:cubicBezTo>
                <a:cubicBezTo>
                  <a:pt x="8203" y="129"/>
                  <a:pt x="7338" y="464"/>
                  <a:pt x="6557" y="994"/>
                </a:cubicBezTo>
                <a:cubicBezTo>
                  <a:pt x="5804" y="1468"/>
                  <a:pt x="5134" y="2054"/>
                  <a:pt x="4548" y="2696"/>
                </a:cubicBezTo>
                <a:cubicBezTo>
                  <a:pt x="3349" y="3951"/>
                  <a:pt x="2344" y="5346"/>
                  <a:pt x="1173" y="6574"/>
                </a:cubicBezTo>
                <a:cubicBezTo>
                  <a:pt x="866" y="6853"/>
                  <a:pt x="587" y="7188"/>
                  <a:pt x="363" y="7550"/>
                </a:cubicBezTo>
                <a:cubicBezTo>
                  <a:pt x="112" y="7941"/>
                  <a:pt x="1" y="8387"/>
                  <a:pt x="57" y="8861"/>
                </a:cubicBezTo>
                <a:cubicBezTo>
                  <a:pt x="112" y="9308"/>
                  <a:pt x="308" y="9726"/>
                  <a:pt x="559" y="10089"/>
                </a:cubicBezTo>
                <a:cubicBezTo>
                  <a:pt x="810" y="10452"/>
                  <a:pt x="1089" y="10787"/>
                  <a:pt x="1368" y="11121"/>
                </a:cubicBezTo>
                <a:cubicBezTo>
                  <a:pt x="1954" y="11763"/>
                  <a:pt x="2512" y="12405"/>
                  <a:pt x="3098" y="13018"/>
                </a:cubicBezTo>
                <a:cubicBezTo>
                  <a:pt x="3404" y="13325"/>
                  <a:pt x="3739" y="13632"/>
                  <a:pt x="4074" y="13911"/>
                </a:cubicBezTo>
                <a:cubicBezTo>
                  <a:pt x="4269" y="14079"/>
                  <a:pt x="4493" y="14218"/>
                  <a:pt x="4744" y="14302"/>
                </a:cubicBezTo>
                <a:cubicBezTo>
                  <a:pt x="4935" y="14387"/>
                  <a:pt x="5160" y="14423"/>
                  <a:pt x="5379" y="14423"/>
                </a:cubicBezTo>
                <a:cubicBezTo>
                  <a:pt x="5447" y="14423"/>
                  <a:pt x="5515" y="14420"/>
                  <a:pt x="5581" y="14413"/>
                </a:cubicBezTo>
                <a:cubicBezTo>
                  <a:pt x="5832" y="14358"/>
                  <a:pt x="6083" y="14274"/>
                  <a:pt x="6306" y="14134"/>
                </a:cubicBezTo>
                <a:cubicBezTo>
                  <a:pt x="6529" y="14023"/>
                  <a:pt x="6697" y="13911"/>
                  <a:pt x="6864" y="13772"/>
                </a:cubicBezTo>
                <a:lnTo>
                  <a:pt x="7952" y="13074"/>
                </a:lnTo>
                <a:cubicBezTo>
                  <a:pt x="8649" y="12628"/>
                  <a:pt x="9375" y="12181"/>
                  <a:pt x="10128" y="11735"/>
                </a:cubicBezTo>
                <a:cubicBezTo>
                  <a:pt x="10881" y="11345"/>
                  <a:pt x="11607" y="10870"/>
                  <a:pt x="12276" y="10312"/>
                </a:cubicBezTo>
                <a:cubicBezTo>
                  <a:pt x="12918" y="9726"/>
                  <a:pt x="13448" y="8973"/>
                  <a:pt x="13783" y="8136"/>
                </a:cubicBezTo>
                <a:cubicBezTo>
                  <a:pt x="14480" y="6462"/>
                  <a:pt x="14452" y="4537"/>
                  <a:pt x="13727" y="2863"/>
                </a:cubicBezTo>
                <a:cubicBezTo>
                  <a:pt x="13337" y="1998"/>
                  <a:pt x="12723" y="1245"/>
                  <a:pt x="11942" y="687"/>
                </a:cubicBezTo>
                <a:cubicBezTo>
                  <a:pt x="11219" y="229"/>
                  <a:pt x="10392" y="0"/>
                  <a:pt x="9551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7" name="Google Shape;497;p25"/>
          <p:cNvSpPr/>
          <p:nvPr/>
        </p:nvSpPr>
        <p:spPr>
          <a:xfrm>
            <a:off x="-634481" y="4823094"/>
            <a:ext cx="1271476" cy="889463"/>
          </a:xfrm>
          <a:custGeom>
            <a:avLst/>
            <a:gdLst/>
            <a:ahLst/>
            <a:cxnLst/>
            <a:rect l="l" t="t" r="r" b="b"/>
            <a:pathLst>
              <a:path w="43272" h="30271" extrusionOk="0">
                <a:moveTo>
                  <a:pt x="43271" y="3767"/>
                </a:moveTo>
                <a:cubicBezTo>
                  <a:pt x="43216" y="4046"/>
                  <a:pt x="43160" y="4381"/>
                  <a:pt x="43076" y="4715"/>
                </a:cubicBezTo>
                <a:lnTo>
                  <a:pt x="42937" y="5218"/>
                </a:lnTo>
                <a:cubicBezTo>
                  <a:pt x="42937" y="5301"/>
                  <a:pt x="42909" y="5385"/>
                  <a:pt x="42881" y="5469"/>
                </a:cubicBezTo>
                <a:lnTo>
                  <a:pt x="42825" y="5664"/>
                </a:lnTo>
                <a:cubicBezTo>
                  <a:pt x="42658" y="6166"/>
                  <a:pt x="42462" y="6668"/>
                  <a:pt x="42239" y="7170"/>
                </a:cubicBezTo>
                <a:cubicBezTo>
                  <a:pt x="42156" y="7394"/>
                  <a:pt x="42044" y="7589"/>
                  <a:pt x="41960" y="7812"/>
                </a:cubicBezTo>
                <a:lnTo>
                  <a:pt x="41681" y="8398"/>
                </a:lnTo>
                <a:cubicBezTo>
                  <a:pt x="41374" y="8956"/>
                  <a:pt x="41040" y="9486"/>
                  <a:pt x="40677" y="10016"/>
                </a:cubicBezTo>
                <a:cubicBezTo>
                  <a:pt x="40370" y="10435"/>
                  <a:pt x="40063" y="10825"/>
                  <a:pt x="39700" y="11216"/>
                </a:cubicBezTo>
                <a:cubicBezTo>
                  <a:pt x="38808" y="12332"/>
                  <a:pt x="37747" y="13336"/>
                  <a:pt x="36576" y="14173"/>
                </a:cubicBezTo>
                <a:cubicBezTo>
                  <a:pt x="35516" y="14982"/>
                  <a:pt x="34372" y="15624"/>
                  <a:pt x="33144" y="16126"/>
                </a:cubicBezTo>
                <a:cubicBezTo>
                  <a:pt x="32670" y="16266"/>
                  <a:pt x="32196" y="16321"/>
                  <a:pt x="31721" y="16349"/>
                </a:cubicBezTo>
                <a:cubicBezTo>
                  <a:pt x="31163" y="16545"/>
                  <a:pt x="30661" y="16768"/>
                  <a:pt x="30159" y="16879"/>
                </a:cubicBezTo>
                <a:cubicBezTo>
                  <a:pt x="29936" y="16935"/>
                  <a:pt x="29936" y="16907"/>
                  <a:pt x="29740" y="16935"/>
                </a:cubicBezTo>
                <a:cubicBezTo>
                  <a:pt x="28401" y="17298"/>
                  <a:pt x="26448" y="17354"/>
                  <a:pt x="25388" y="17493"/>
                </a:cubicBezTo>
                <a:cubicBezTo>
                  <a:pt x="24551" y="17493"/>
                  <a:pt x="23798" y="17605"/>
                  <a:pt x="22877" y="17688"/>
                </a:cubicBezTo>
                <a:cubicBezTo>
                  <a:pt x="22710" y="17688"/>
                  <a:pt x="22570" y="17744"/>
                  <a:pt x="22375" y="17772"/>
                </a:cubicBezTo>
                <a:lnTo>
                  <a:pt x="22208" y="17772"/>
                </a:lnTo>
                <a:cubicBezTo>
                  <a:pt x="21789" y="17800"/>
                  <a:pt x="21594" y="17884"/>
                  <a:pt x="21036" y="17940"/>
                </a:cubicBezTo>
                <a:cubicBezTo>
                  <a:pt x="20338" y="18023"/>
                  <a:pt x="19306" y="18191"/>
                  <a:pt x="18776" y="18497"/>
                </a:cubicBezTo>
                <a:cubicBezTo>
                  <a:pt x="18692" y="18525"/>
                  <a:pt x="18497" y="18609"/>
                  <a:pt x="18525" y="18553"/>
                </a:cubicBezTo>
                <a:cubicBezTo>
                  <a:pt x="18385" y="18609"/>
                  <a:pt x="18469" y="18609"/>
                  <a:pt x="18358" y="18637"/>
                </a:cubicBezTo>
                <a:cubicBezTo>
                  <a:pt x="18134" y="18721"/>
                  <a:pt x="17883" y="18832"/>
                  <a:pt x="17632" y="18944"/>
                </a:cubicBezTo>
                <a:cubicBezTo>
                  <a:pt x="17381" y="19055"/>
                  <a:pt x="17158" y="19167"/>
                  <a:pt x="16963" y="19251"/>
                </a:cubicBezTo>
                <a:lnTo>
                  <a:pt x="16600" y="19418"/>
                </a:lnTo>
                <a:cubicBezTo>
                  <a:pt x="16488" y="19474"/>
                  <a:pt x="16377" y="19530"/>
                  <a:pt x="16265" y="19586"/>
                </a:cubicBezTo>
                <a:cubicBezTo>
                  <a:pt x="16042" y="19725"/>
                  <a:pt x="15819" y="19837"/>
                  <a:pt x="15623" y="19948"/>
                </a:cubicBezTo>
                <a:cubicBezTo>
                  <a:pt x="15233" y="20199"/>
                  <a:pt x="14814" y="20395"/>
                  <a:pt x="14480" y="20646"/>
                </a:cubicBezTo>
                <a:cubicBezTo>
                  <a:pt x="14284" y="20729"/>
                  <a:pt x="14089" y="20841"/>
                  <a:pt x="13922" y="20981"/>
                </a:cubicBezTo>
                <a:lnTo>
                  <a:pt x="13531" y="21232"/>
                </a:lnTo>
                <a:cubicBezTo>
                  <a:pt x="12694" y="22041"/>
                  <a:pt x="11969" y="22961"/>
                  <a:pt x="11355" y="23938"/>
                </a:cubicBezTo>
                <a:cubicBezTo>
                  <a:pt x="11355" y="23938"/>
                  <a:pt x="11355" y="23966"/>
                  <a:pt x="11355" y="23966"/>
                </a:cubicBezTo>
                <a:cubicBezTo>
                  <a:pt x="11299" y="24022"/>
                  <a:pt x="11271" y="24077"/>
                  <a:pt x="11243" y="24161"/>
                </a:cubicBezTo>
                <a:cubicBezTo>
                  <a:pt x="11160" y="24440"/>
                  <a:pt x="11104" y="24719"/>
                  <a:pt x="11020" y="24998"/>
                </a:cubicBezTo>
                <a:cubicBezTo>
                  <a:pt x="10964" y="25277"/>
                  <a:pt x="10909" y="25584"/>
                  <a:pt x="10825" y="25891"/>
                </a:cubicBezTo>
                <a:cubicBezTo>
                  <a:pt x="10769" y="26030"/>
                  <a:pt x="10797" y="26030"/>
                  <a:pt x="10741" y="26114"/>
                </a:cubicBezTo>
                <a:cubicBezTo>
                  <a:pt x="10713" y="26449"/>
                  <a:pt x="10546" y="26951"/>
                  <a:pt x="10434" y="27509"/>
                </a:cubicBezTo>
                <a:cubicBezTo>
                  <a:pt x="10378" y="27648"/>
                  <a:pt x="10351" y="27760"/>
                  <a:pt x="10323" y="27927"/>
                </a:cubicBezTo>
                <a:cubicBezTo>
                  <a:pt x="10295" y="28067"/>
                  <a:pt x="10239" y="28262"/>
                  <a:pt x="10211" y="28430"/>
                </a:cubicBezTo>
                <a:cubicBezTo>
                  <a:pt x="10183" y="28597"/>
                  <a:pt x="10155" y="28820"/>
                  <a:pt x="10127" y="29015"/>
                </a:cubicBezTo>
                <a:cubicBezTo>
                  <a:pt x="10072" y="29211"/>
                  <a:pt x="10072" y="29378"/>
                  <a:pt x="10044" y="29546"/>
                </a:cubicBezTo>
                <a:cubicBezTo>
                  <a:pt x="10016" y="29546"/>
                  <a:pt x="10016" y="29546"/>
                  <a:pt x="9960" y="29657"/>
                </a:cubicBezTo>
                <a:cubicBezTo>
                  <a:pt x="9960" y="29880"/>
                  <a:pt x="9932" y="29936"/>
                  <a:pt x="9904" y="30104"/>
                </a:cubicBezTo>
                <a:cubicBezTo>
                  <a:pt x="9876" y="30131"/>
                  <a:pt x="9904" y="30271"/>
                  <a:pt x="9765" y="30159"/>
                </a:cubicBezTo>
                <a:lnTo>
                  <a:pt x="9486" y="29992"/>
                </a:lnTo>
                <a:cubicBezTo>
                  <a:pt x="9290" y="29880"/>
                  <a:pt x="9123" y="29797"/>
                  <a:pt x="9095" y="29713"/>
                </a:cubicBezTo>
                <a:cubicBezTo>
                  <a:pt x="9011" y="29657"/>
                  <a:pt x="8928" y="29629"/>
                  <a:pt x="8844" y="29573"/>
                </a:cubicBezTo>
                <a:cubicBezTo>
                  <a:pt x="8816" y="29518"/>
                  <a:pt x="8788" y="29462"/>
                  <a:pt x="8788" y="29406"/>
                </a:cubicBezTo>
                <a:cubicBezTo>
                  <a:pt x="7895" y="29043"/>
                  <a:pt x="7003" y="28709"/>
                  <a:pt x="6138" y="28402"/>
                </a:cubicBezTo>
                <a:cubicBezTo>
                  <a:pt x="5970" y="28402"/>
                  <a:pt x="5803" y="28402"/>
                  <a:pt x="5636" y="28430"/>
                </a:cubicBezTo>
                <a:cubicBezTo>
                  <a:pt x="5245" y="28402"/>
                  <a:pt x="4854" y="28374"/>
                  <a:pt x="4380" y="28290"/>
                </a:cubicBezTo>
                <a:cubicBezTo>
                  <a:pt x="4129" y="28178"/>
                  <a:pt x="3934" y="28151"/>
                  <a:pt x="3683" y="28095"/>
                </a:cubicBezTo>
                <a:cubicBezTo>
                  <a:pt x="3432" y="28011"/>
                  <a:pt x="2734" y="27760"/>
                  <a:pt x="2455" y="27648"/>
                </a:cubicBezTo>
                <a:cubicBezTo>
                  <a:pt x="1925" y="27481"/>
                  <a:pt x="1813" y="27341"/>
                  <a:pt x="1367" y="27202"/>
                </a:cubicBezTo>
                <a:lnTo>
                  <a:pt x="28" y="27230"/>
                </a:lnTo>
                <a:lnTo>
                  <a:pt x="0" y="27230"/>
                </a:lnTo>
                <a:cubicBezTo>
                  <a:pt x="195" y="26560"/>
                  <a:pt x="418" y="25919"/>
                  <a:pt x="697" y="25277"/>
                </a:cubicBezTo>
                <a:cubicBezTo>
                  <a:pt x="753" y="25165"/>
                  <a:pt x="809" y="25026"/>
                  <a:pt x="865" y="24914"/>
                </a:cubicBezTo>
                <a:lnTo>
                  <a:pt x="1004" y="24663"/>
                </a:lnTo>
                <a:cubicBezTo>
                  <a:pt x="1088" y="24524"/>
                  <a:pt x="1172" y="24356"/>
                  <a:pt x="1283" y="24189"/>
                </a:cubicBezTo>
                <a:cubicBezTo>
                  <a:pt x="1339" y="23994"/>
                  <a:pt x="1423" y="23770"/>
                  <a:pt x="1534" y="23519"/>
                </a:cubicBezTo>
                <a:cubicBezTo>
                  <a:pt x="1646" y="23240"/>
                  <a:pt x="1786" y="22961"/>
                  <a:pt x="1953" y="22710"/>
                </a:cubicBezTo>
                <a:cubicBezTo>
                  <a:pt x="2009" y="22180"/>
                  <a:pt x="2204" y="21706"/>
                  <a:pt x="2511" y="21287"/>
                </a:cubicBezTo>
                <a:cubicBezTo>
                  <a:pt x="2623" y="21148"/>
                  <a:pt x="2762" y="20953"/>
                  <a:pt x="2902" y="20757"/>
                </a:cubicBezTo>
                <a:lnTo>
                  <a:pt x="3320" y="20199"/>
                </a:lnTo>
                <a:cubicBezTo>
                  <a:pt x="3627" y="19892"/>
                  <a:pt x="3822" y="19753"/>
                  <a:pt x="4073" y="19502"/>
                </a:cubicBezTo>
                <a:cubicBezTo>
                  <a:pt x="4269" y="19139"/>
                  <a:pt x="4520" y="18804"/>
                  <a:pt x="4771" y="18497"/>
                </a:cubicBezTo>
                <a:cubicBezTo>
                  <a:pt x="5133" y="18107"/>
                  <a:pt x="5496" y="17716"/>
                  <a:pt x="5887" y="17354"/>
                </a:cubicBezTo>
                <a:cubicBezTo>
                  <a:pt x="5970" y="17270"/>
                  <a:pt x="5943" y="17354"/>
                  <a:pt x="6054" y="17270"/>
                </a:cubicBezTo>
                <a:cubicBezTo>
                  <a:pt x="6333" y="16991"/>
                  <a:pt x="6166" y="17047"/>
                  <a:pt x="6473" y="16768"/>
                </a:cubicBezTo>
                <a:cubicBezTo>
                  <a:pt x="6612" y="16461"/>
                  <a:pt x="6863" y="16182"/>
                  <a:pt x="7114" y="15959"/>
                </a:cubicBezTo>
                <a:cubicBezTo>
                  <a:pt x="7505" y="15624"/>
                  <a:pt x="7979" y="15261"/>
                  <a:pt x="8370" y="14982"/>
                </a:cubicBezTo>
                <a:cubicBezTo>
                  <a:pt x="8481" y="14871"/>
                  <a:pt x="8481" y="14815"/>
                  <a:pt x="8453" y="14787"/>
                </a:cubicBezTo>
                <a:cubicBezTo>
                  <a:pt x="8649" y="14564"/>
                  <a:pt x="9011" y="14285"/>
                  <a:pt x="9290" y="14034"/>
                </a:cubicBezTo>
                <a:cubicBezTo>
                  <a:pt x="9541" y="13838"/>
                  <a:pt x="9820" y="13671"/>
                  <a:pt x="10099" y="13531"/>
                </a:cubicBezTo>
                <a:cubicBezTo>
                  <a:pt x="10378" y="13364"/>
                  <a:pt x="10630" y="13252"/>
                  <a:pt x="10909" y="13085"/>
                </a:cubicBezTo>
                <a:cubicBezTo>
                  <a:pt x="11104" y="13029"/>
                  <a:pt x="11327" y="12973"/>
                  <a:pt x="11522" y="12946"/>
                </a:cubicBezTo>
                <a:cubicBezTo>
                  <a:pt x="11913" y="12667"/>
                  <a:pt x="12303" y="12443"/>
                  <a:pt x="12750" y="12248"/>
                </a:cubicBezTo>
                <a:cubicBezTo>
                  <a:pt x="13224" y="12025"/>
                  <a:pt x="13726" y="11858"/>
                  <a:pt x="14033" y="11746"/>
                </a:cubicBezTo>
                <a:cubicBezTo>
                  <a:pt x="14368" y="11579"/>
                  <a:pt x="14731" y="11467"/>
                  <a:pt x="15093" y="11411"/>
                </a:cubicBezTo>
                <a:cubicBezTo>
                  <a:pt x="15177" y="11355"/>
                  <a:pt x="15317" y="11300"/>
                  <a:pt x="15372" y="11300"/>
                </a:cubicBezTo>
                <a:cubicBezTo>
                  <a:pt x="15763" y="11188"/>
                  <a:pt x="15958" y="11216"/>
                  <a:pt x="15986" y="11272"/>
                </a:cubicBezTo>
                <a:cubicBezTo>
                  <a:pt x="16405" y="11132"/>
                  <a:pt x="16851" y="10993"/>
                  <a:pt x="17325" y="10881"/>
                </a:cubicBezTo>
                <a:cubicBezTo>
                  <a:pt x="17632" y="10825"/>
                  <a:pt x="17967" y="10797"/>
                  <a:pt x="18302" y="10797"/>
                </a:cubicBezTo>
                <a:cubicBezTo>
                  <a:pt x="18637" y="10714"/>
                  <a:pt x="18860" y="10658"/>
                  <a:pt x="19055" y="10602"/>
                </a:cubicBezTo>
                <a:cubicBezTo>
                  <a:pt x="19306" y="10518"/>
                  <a:pt x="19529" y="10463"/>
                  <a:pt x="19753" y="10435"/>
                </a:cubicBezTo>
                <a:cubicBezTo>
                  <a:pt x="20338" y="10323"/>
                  <a:pt x="20924" y="10295"/>
                  <a:pt x="21510" y="10323"/>
                </a:cubicBezTo>
                <a:cubicBezTo>
                  <a:pt x="21594" y="10323"/>
                  <a:pt x="21566" y="10295"/>
                  <a:pt x="21678" y="10295"/>
                </a:cubicBezTo>
                <a:cubicBezTo>
                  <a:pt x="21817" y="10351"/>
                  <a:pt x="22180" y="10323"/>
                  <a:pt x="22319" y="10379"/>
                </a:cubicBezTo>
                <a:cubicBezTo>
                  <a:pt x="23045" y="10323"/>
                  <a:pt x="23575" y="10295"/>
                  <a:pt x="23658" y="10435"/>
                </a:cubicBezTo>
                <a:cubicBezTo>
                  <a:pt x="24467" y="10323"/>
                  <a:pt x="25556" y="10072"/>
                  <a:pt x="25723" y="10211"/>
                </a:cubicBezTo>
                <a:cubicBezTo>
                  <a:pt x="25918" y="10100"/>
                  <a:pt x="26114" y="9988"/>
                  <a:pt x="26281" y="9849"/>
                </a:cubicBezTo>
                <a:cubicBezTo>
                  <a:pt x="26560" y="9681"/>
                  <a:pt x="26867" y="9542"/>
                  <a:pt x="27202" y="9430"/>
                </a:cubicBezTo>
                <a:cubicBezTo>
                  <a:pt x="27369" y="9347"/>
                  <a:pt x="27369" y="9402"/>
                  <a:pt x="27536" y="9319"/>
                </a:cubicBezTo>
                <a:cubicBezTo>
                  <a:pt x="27676" y="9235"/>
                  <a:pt x="27815" y="9151"/>
                  <a:pt x="27955" y="9068"/>
                </a:cubicBezTo>
                <a:cubicBezTo>
                  <a:pt x="28094" y="8984"/>
                  <a:pt x="28234" y="8900"/>
                  <a:pt x="28429" y="8817"/>
                </a:cubicBezTo>
                <a:cubicBezTo>
                  <a:pt x="28624" y="8733"/>
                  <a:pt x="28820" y="8621"/>
                  <a:pt x="28987" y="8510"/>
                </a:cubicBezTo>
                <a:cubicBezTo>
                  <a:pt x="29099" y="8454"/>
                  <a:pt x="29182" y="8398"/>
                  <a:pt x="29266" y="8342"/>
                </a:cubicBezTo>
                <a:cubicBezTo>
                  <a:pt x="29350" y="8286"/>
                  <a:pt x="29406" y="8259"/>
                  <a:pt x="29489" y="8231"/>
                </a:cubicBezTo>
                <a:lnTo>
                  <a:pt x="29517" y="8259"/>
                </a:lnTo>
                <a:cubicBezTo>
                  <a:pt x="29713" y="8147"/>
                  <a:pt x="29852" y="8007"/>
                  <a:pt x="29992" y="7840"/>
                </a:cubicBezTo>
                <a:lnTo>
                  <a:pt x="30215" y="7589"/>
                </a:lnTo>
                <a:cubicBezTo>
                  <a:pt x="30271" y="7477"/>
                  <a:pt x="30354" y="7394"/>
                  <a:pt x="30410" y="7338"/>
                </a:cubicBezTo>
                <a:cubicBezTo>
                  <a:pt x="30494" y="7143"/>
                  <a:pt x="30605" y="6947"/>
                  <a:pt x="30745" y="6780"/>
                </a:cubicBezTo>
                <a:cubicBezTo>
                  <a:pt x="30884" y="6612"/>
                  <a:pt x="31024" y="6445"/>
                  <a:pt x="31135" y="6278"/>
                </a:cubicBezTo>
                <a:cubicBezTo>
                  <a:pt x="31247" y="6082"/>
                  <a:pt x="31386" y="5915"/>
                  <a:pt x="31470" y="5776"/>
                </a:cubicBezTo>
                <a:cubicBezTo>
                  <a:pt x="32140" y="4604"/>
                  <a:pt x="32726" y="3376"/>
                  <a:pt x="33228" y="2121"/>
                </a:cubicBezTo>
                <a:cubicBezTo>
                  <a:pt x="33339" y="1814"/>
                  <a:pt x="33395" y="1591"/>
                  <a:pt x="33507" y="1340"/>
                </a:cubicBezTo>
                <a:cubicBezTo>
                  <a:pt x="33702" y="865"/>
                  <a:pt x="34176" y="0"/>
                  <a:pt x="34232" y="28"/>
                </a:cubicBezTo>
                <a:cubicBezTo>
                  <a:pt x="34316" y="56"/>
                  <a:pt x="34121" y="419"/>
                  <a:pt x="34232" y="335"/>
                </a:cubicBezTo>
                <a:cubicBezTo>
                  <a:pt x="33842" y="1507"/>
                  <a:pt x="33395" y="2679"/>
                  <a:pt x="32893" y="3850"/>
                </a:cubicBezTo>
                <a:cubicBezTo>
                  <a:pt x="32614" y="4464"/>
                  <a:pt x="32251" y="5106"/>
                  <a:pt x="31889" y="5720"/>
                </a:cubicBezTo>
                <a:cubicBezTo>
                  <a:pt x="31777" y="5887"/>
                  <a:pt x="31610" y="6166"/>
                  <a:pt x="31554" y="6278"/>
                </a:cubicBezTo>
                <a:cubicBezTo>
                  <a:pt x="31498" y="6389"/>
                  <a:pt x="31442" y="6501"/>
                  <a:pt x="31414" y="6612"/>
                </a:cubicBezTo>
                <a:cubicBezTo>
                  <a:pt x="32726" y="4632"/>
                  <a:pt x="33618" y="2149"/>
                  <a:pt x="34539" y="168"/>
                </a:cubicBezTo>
                <a:lnTo>
                  <a:pt x="34539" y="168"/>
                </a:lnTo>
                <a:lnTo>
                  <a:pt x="34539" y="168"/>
                </a:lnTo>
                <a:lnTo>
                  <a:pt x="34567" y="168"/>
                </a:lnTo>
                <a:cubicBezTo>
                  <a:pt x="34623" y="168"/>
                  <a:pt x="34734" y="196"/>
                  <a:pt x="34790" y="196"/>
                </a:cubicBezTo>
                <a:cubicBezTo>
                  <a:pt x="35013" y="335"/>
                  <a:pt x="35237" y="447"/>
                  <a:pt x="35488" y="558"/>
                </a:cubicBezTo>
                <a:cubicBezTo>
                  <a:pt x="35655" y="642"/>
                  <a:pt x="35488" y="614"/>
                  <a:pt x="35460" y="586"/>
                </a:cubicBezTo>
                <a:cubicBezTo>
                  <a:pt x="35571" y="670"/>
                  <a:pt x="35599" y="698"/>
                  <a:pt x="35711" y="782"/>
                </a:cubicBezTo>
                <a:cubicBezTo>
                  <a:pt x="35850" y="865"/>
                  <a:pt x="35488" y="642"/>
                  <a:pt x="35599" y="614"/>
                </a:cubicBezTo>
                <a:cubicBezTo>
                  <a:pt x="36325" y="949"/>
                  <a:pt x="37217" y="1367"/>
                  <a:pt x="38054" y="1758"/>
                </a:cubicBezTo>
                <a:lnTo>
                  <a:pt x="37999" y="1814"/>
                </a:lnTo>
                <a:cubicBezTo>
                  <a:pt x="38166" y="1870"/>
                  <a:pt x="38054" y="1786"/>
                  <a:pt x="38138" y="1786"/>
                </a:cubicBezTo>
                <a:cubicBezTo>
                  <a:pt x="38612" y="2009"/>
                  <a:pt x="39226" y="2204"/>
                  <a:pt x="39700" y="2456"/>
                </a:cubicBezTo>
                <a:lnTo>
                  <a:pt x="41012" y="2930"/>
                </a:lnTo>
                <a:lnTo>
                  <a:pt x="42769" y="3599"/>
                </a:lnTo>
                <a:close/>
                <a:moveTo>
                  <a:pt x="41374" y="3237"/>
                </a:moveTo>
                <a:cubicBezTo>
                  <a:pt x="41374" y="3265"/>
                  <a:pt x="41402" y="3292"/>
                  <a:pt x="41514" y="3348"/>
                </a:cubicBezTo>
                <a:cubicBezTo>
                  <a:pt x="41570" y="3348"/>
                  <a:pt x="41598" y="3348"/>
                  <a:pt x="41514" y="3320"/>
                </a:cubicBezTo>
                <a:cubicBezTo>
                  <a:pt x="41458" y="3265"/>
                  <a:pt x="41430" y="3265"/>
                  <a:pt x="41374" y="3237"/>
                </a:cubicBezTo>
                <a:close/>
                <a:moveTo>
                  <a:pt x="39310" y="2511"/>
                </a:moveTo>
                <a:cubicBezTo>
                  <a:pt x="39254" y="2428"/>
                  <a:pt x="39533" y="2539"/>
                  <a:pt x="39338" y="2456"/>
                </a:cubicBezTo>
                <a:cubicBezTo>
                  <a:pt x="39310" y="2428"/>
                  <a:pt x="39142" y="2428"/>
                  <a:pt x="39310" y="2511"/>
                </a:cubicBezTo>
                <a:close/>
                <a:moveTo>
                  <a:pt x="10825" y="25863"/>
                </a:moveTo>
                <a:cubicBezTo>
                  <a:pt x="10797" y="25835"/>
                  <a:pt x="10741" y="25891"/>
                  <a:pt x="10713" y="26002"/>
                </a:cubicBezTo>
                <a:cubicBezTo>
                  <a:pt x="10713" y="26002"/>
                  <a:pt x="10741" y="26030"/>
                  <a:pt x="10713" y="26058"/>
                </a:cubicBezTo>
                <a:cubicBezTo>
                  <a:pt x="10741" y="26030"/>
                  <a:pt x="10769" y="25974"/>
                  <a:pt x="10825" y="25863"/>
                </a:cubicBezTo>
                <a:close/>
                <a:moveTo>
                  <a:pt x="10909" y="25444"/>
                </a:moveTo>
                <a:cubicBezTo>
                  <a:pt x="10881" y="25389"/>
                  <a:pt x="10713" y="25723"/>
                  <a:pt x="10741" y="25779"/>
                </a:cubicBezTo>
                <a:cubicBezTo>
                  <a:pt x="10797" y="25668"/>
                  <a:pt x="10853" y="25584"/>
                  <a:pt x="10881" y="25472"/>
                </a:cubicBezTo>
                <a:close/>
                <a:moveTo>
                  <a:pt x="10909" y="25249"/>
                </a:moveTo>
                <a:cubicBezTo>
                  <a:pt x="10881" y="25249"/>
                  <a:pt x="10853" y="25277"/>
                  <a:pt x="10797" y="25361"/>
                </a:cubicBezTo>
                <a:cubicBezTo>
                  <a:pt x="10825" y="25389"/>
                  <a:pt x="10825" y="25416"/>
                  <a:pt x="10909" y="25277"/>
                </a:cubicBezTo>
                <a:close/>
                <a:moveTo>
                  <a:pt x="10072" y="26728"/>
                </a:moveTo>
                <a:cubicBezTo>
                  <a:pt x="9960" y="27063"/>
                  <a:pt x="9876" y="27453"/>
                  <a:pt x="9793" y="27816"/>
                </a:cubicBezTo>
                <a:cubicBezTo>
                  <a:pt x="9820" y="27816"/>
                  <a:pt x="9848" y="27844"/>
                  <a:pt x="9876" y="27872"/>
                </a:cubicBezTo>
                <a:cubicBezTo>
                  <a:pt x="9904" y="27816"/>
                  <a:pt x="9932" y="27676"/>
                  <a:pt x="9960" y="27704"/>
                </a:cubicBezTo>
                <a:cubicBezTo>
                  <a:pt x="10044" y="27369"/>
                  <a:pt x="10072" y="27063"/>
                  <a:pt x="10072" y="26728"/>
                </a:cubicBezTo>
                <a:close/>
                <a:moveTo>
                  <a:pt x="18023" y="18525"/>
                </a:moveTo>
                <a:cubicBezTo>
                  <a:pt x="18107" y="18497"/>
                  <a:pt x="18162" y="18470"/>
                  <a:pt x="18246" y="18414"/>
                </a:cubicBezTo>
                <a:cubicBezTo>
                  <a:pt x="18274" y="18358"/>
                  <a:pt x="17995" y="18497"/>
                  <a:pt x="18023" y="18525"/>
                </a:cubicBezTo>
                <a:close/>
                <a:moveTo>
                  <a:pt x="18664" y="18358"/>
                </a:moveTo>
                <a:cubicBezTo>
                  <a:pt x="18664" y="18330"/>
                  <a:pt x="18497" y="18358"/>
                  <a:pt x="18441" y="18414"/>
                </a:cubicBezTo>
                <a:cubicBezTo>
                  <a:pt x="18358" y="18470"/>
                  <a:pt x="18525" y="18414"/>
                  <a:pt x="18664" y="18358"/>
                </a:cubicBezTo>
                <a:close/>
                <a:moveTo>
                  <a:pt x="18832" y="18051"/>
                </a:moveTo>
                <a:cubicBezTo>
                  <a:pt x="17911" y="18358"/>
                  <a:pt x="17018" y="18749"/>
                  <a:pt x="16181" y="19251"/>
                </a:cubicBezTo>
                <a:cubicBezTo>
                  <a:pt x="16321" y="19167"/>
                  <a:pt x="16488" y="19111"/>
                  <a:pt x="16656" y="19055"/>
                </a:cubicBezTo>
                <a:cubicBezTo>
                  <a:pt x="16823" y="18944"/>
                  <a:pt x="17018" y="18860"/>
                  <a:pt x="17186" y="18804"/>
                </a:cubicBezTo>
                <a:cubicBezTo>
                  <a:pt x="17409" y="18693"/>
                  <a:pt x="17632" y="18609"/>
                  <a:pt x="17828" y="18525"/>
                </a:cubicBezTo>
                <a:cubicBezTo>
                  <a:pt x="18023" y="18414"/>
                  <a:pt x="18218" y="18330"/>
                  <a:pt x="18385" y="18274"/>
                </a:cubicBezTo>
                <a:cubicBezTo>
                  <a:pt x="18525" y="18218"/>
                  <a:pt x="18692" y="18135"/>
                  <a:pt x="18832" y="18051"/>
                </a:cubicBezTo>
                <a:close/>
                <a:moveTo>
                  <a:pt x="21566" y="17521"/>
                </a:moveTo>
                <a:lnTo>
                  <a:pt x="21789" y="17465"/>
                </a:lnTo>
                <a:lnTo>
                  <a:pt x="21538" y="17493"/>
                </a:lnTo>
                <a:close/>
                <a:moveTo>
                  <a:pt x="36827" y="13755"/>
                </a:moveTo>
                <a:cubicBezTo>
                  <a:pt x="37189" y="13504"/>
                  <a:pt x="36883" y="13587"/>
                  <a:pt x="36827" y="13755"/>
                </a:cubicBezTo>
                <a:close/>
                <a:moveTo>
                  <a:pt x="42909" y="3962"/>
                </a:moveTo>
                <a:lnTo>
                  <a:pt x="41040" y="3265"/>
                </a:lnTo>
                <a:cubicBezTo>
                  <a:pt x="40509" y="3069"/>
                  <a:pt x="39951" y="2846"/>
                  <a:pt x="39421" y="2623"/>
                </a:cubicBezTo>
                <a:cubicBezTo>
                  <a:pt x="39421" y="2595"/>
                  <a:pt x="39505" y="2623"/>
                  <a:pt x="39421" y="2595"/>
                </a:cubicBezTo>
                <a:cubicBezTo>
                  <a:pt x="39226" y="2483"/>
                  <a:pt x="39449" y="2623"/>
                  <a:pt x="39310" y="2567"/>
                </a:cubicBezTo>
                <a:cubicBezTo>
                  <a:pt x="38863" y="2400"/>
                  <a:pt x="38305" y="2149"/>
                  <a:pt x="37720" y="1870"/>
                </a:cubicBezTo>
                <a:cubicBezTo>
                  <a:pt x="39338" y="2707"/>
                  <a:pt x="40956" y="3460"/>
                  <a:pt x="42630" y="4129"/>
                </a:cubicBezTo>
                <a:cubicBezTo>
                  <a:pt x="41653" y="8817"/>
                  <a:pt x="38445" y="12946"/>
                  <a:pt x="34232" y="15233"/>
                </a:cubicBezTo>
                <a:lnTo>
                  <a:pt x="34344" y="15205"/>
                </a:lnTo>
                <a:cubicBezTo>
                  <a:pt x="35237" y="14843"/>
                  <a:pt x="36548" y="13894"/>
                  <a:pt x="37524" y="13001"/>
                </a:cubicBezTo>
                <a:cubicBezTo>
                  <a:pt x="38361" y="12276"/>
                  <a:pt x="39142" y="11467"/>
                  <a:pt x="39840" y="10602"/>
                </a:cubicBezTo>
                <a:cubicBezTo>
                  <a:pt x="40928" y="9207"/>
                  <a:pt x="41793" y="7645"/>
                  <a:pt x="42351" y="5999"/>
                </a:cubicBezTo>
                <a:cubicBezTo>
                  <a:pt x="42574" y="5329"/>
                  <a:pt x="42769" y="4660"/>
                  <a:pt x="42909" y="396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  <p:sp>
        <p:nvSpPr>
          <p:cNvPr id="498" name="Google Shape;498;p25"/>
          <p:cNvSpPr/>
          <p:nvPr/>
        </p:nvSpPr>
        <p:spPr>
          <a:xfrm>
            <a:off x="125376" y="6406394"/>
            <a:ext cx="378751" cy="360739"/>
          </a:xfrm>
          <a:custGeom>
            <a:avLst/>
            <a:gdLst/>
            <a:ahLst/>
            <a:cxnLst/>
            <a:rect l="l" t="t" r="r" b="b"/>
            <a:pathLst>
              <a:path w="12890" h="12277" extrusionOk="0">
                <a:moveTo>
                  <a:pt x="12890" y="9431"/>
                </a:moveTo>
                <a:cubicBezTo>
                  <a:pt x="12890" y="9542"/>
                  <a:pt x="12834" y="9626"/>
                  <a:pt x="12806" y="9765"/>
                </a:cubicBezTo>
                <a:lnTo>
                  <a:pt x="12723" y="9989"/>
                </a:lnTo>
                <a:cubicBezTo>
                  <a:pt x="12667" y="9961"/>
                  <a:pt x="12611" y="10072"/>
                  <a:pt x="12639" y="9905"/>
                </a:cubicBezTo>
                <a:cubicBezTo>
                  <a:pt x="12611" y="9961"/>
                  <a:pt x="12639" y="10016"/>
                  <a:pt x="12583" y="10044"/>
                </a:cubicBezTo>
                <a:cubicBezTo>
                  <a:pt x="12471" y="10044"/>
                  <a:pt x="12360" y="10016"/>
                  <a:pt x="12248" y="9989"/>
                </a:cubicBezTo>
                <a:cubicBezTo>
                  <a:pt x="12192" y="9989"/>
                  <a:pt x="12137" y="10016"/>
                  <a:pt x="12109" y="9989"/>
                </a:cubicBezTo>
                <a:cubicBezTo>
                  <a:pt x="12053" y="10128"/>
                  <a:pt x="12025" y="10240"/>
                  <a:pt x="11969" y="10351"/>
                </a:cubicBezTo>
                <a:lnTo>
                  <a:pt x="11969" y="10379"/>
                </a:lnTo>
                <a:cubicBezTo>
                  <a:pt x="11941" y="10491"/>
                  <a:pt x="11913" y="10602"/>
                  <a:pt x="11858" y="10714"/>
                </a:cubicBezTo>
                <a:cubicBezTo>
                  <a:pt x="11858" y="10798"/>
                  <a:pt x="11830" y="10881"/>
                  <a:pt x="11774" y="10937"/>
                </a:cubicBezTo>
                <a:cubicBezTo>
                  <a:pt x="11718" y="11049"/>
                  <a:pt x="11662" y="11132"/>
                  <a:pt x="11607" y="11244"/>
                </a:cubicBezTo>
                <a:cubicBezTo>
                  <a:pt x="11607" y="11244"/>
                  <a:pt x="11551" y="11300"/>
                  <a:pt x="11551" y="11328"/>
                </a:cubicBezTo>
                <a:cubicBezTo>
                  <a:pt x="11439" y="11439"/>
                  <a:pt x="11383" y="11523"/>
                  <a:pt x="11272" y="11607"/>
                </a:cubicBezTo>
                <a:cubicBezTo>
                  <a:pt x="11104" y="11718"/>
                  <a:pt x="10909" y="11830"/>
                  <a:pt x="10714" y="11914"/>
                </a:cubicBezTo>
                <a:cubicBezTo>
                  <a:pt x="10686" y="11914"/>
                  <a:pt x="10546" y="11969"/>
                  <a:pt x="10463" y="11969"/>
                </a:cubicBezTo>
                <a:cubicBezTo>
                  <a:pt x="10379" y="11969"/>
                  <a:pt x="10267" y="11969"/>
                  <a:pt x="10184" y="11969"/>
                </a:cubicBezTo>
                <a:lnTo>
                  <a:pt x="10100" y="11969"/>
                </a:lnTo>
                <a:cubicBezTo>
                  <a:pt x="10044" y="11969"/>
                  <a:pt x="9961" y="11969"/>
                  <a:pt x="9905" y="11941"/>
                </a:cubicBezTo>
                <a:cubicBezTo>
                  <a:pt x="9821" y="11914"/>
                  <a:pt x="9709" y="11886"/>
                  <a:pt x="9626" y="11830"/>
                </a:cubicBezTo>
                <a:cubicBezTo>
                  <a:pt x="9514" y="11802"/>
                  <a:pt x="9375" y="11774"/>
                  <a:pt x="9235" y="11746"/>
                </a:cubicBezTo>
                <a:lnTo>
                  <a:pt x="9124" y="11746"/>
                </a:lnTo>
                <a:cubicBezTo>
                  <a:pt x="8956" y="11802"/>
                  <a:pt x="8789" y="11858"/>
                  <a:pt x="8621" y="11941"/>
                </a:cubicBezTo>
                <a:cubicBezTo>
                  <a:pt x="8510" y="11997"/>
                  <a:pt x="8426" y="12025"/>
                  <a:pt x="8315" y="12081"/>
                </a:cubicBezTo>
                <a:cubicBezTo>
                  <a:pt x="8287" y="12081"/>
                  <a:pt x="8287" y="12109"/>
                  <a:pt x="8287" y="12137"/>
                </a:cubicBezTo>
                <a:cubicBezTo>
                  <a:pt x="8008" y="12248"/>
                  <a:pt x="7701" y="12276"/>
                  <a:pt x="7394" y="12220"/>
                </a:cubicBezTo>
                <a:lnTo>
                  <a:pt x="7282" y="12220"/>
                </a:lnTo>
                <a:lnTo>
                  <a:pt x="6975" y="12248"/>
                </a:lnTo>
                <a:cubicBezTo>
                  <a:pt x="6724" y="12248"/>
                  <a:pt x="6585" y="12248"/>
                  <a:pt x="6306" y="12220"/>
                </a:cubicBezTo>
                <a:cubicBezTo>
                  <a:pt x="6027" y="12193"/>
                  <a:pt x="5664" y="12109"/>
                  <a:pt x="5329" y="12053"/>
                </a:cubicBezTo>
                <a:cubicBezTo>
                  <a:pt x="4967" y="11997"/>
                  <a:pt x="4799" y="11969"/>
                  <a:pt x="4464" y="11886"/>
                </a:cubicBezTo>
                <a:cubicBezTo>
                  <a:pt x="4297" y="11858"/>
                  <a:pt x="4102" y="11802"/>
                  <a:pt x="3906" y="11746"/>
                </a:cubicBezTo>
                <a:cubicBezTo>
                  <a:pt x="3711" y="11690"/>
                  <a:pt x="3516" y="11607"/>
                  <a:pt x="3348" y="11523"/>
                </a:cubicBezTo>
                <a:cubicBezTo>
                  <a:pt x="3265" y="11439"/>
                  <a:pt x="3181" y="11356"/>
                  <a:pt x="3097" y="11272"/>
                </a:cubicBezTo>
                <a:cubicBezTo>
                  <a:pt x="2093" y="10881"/>
                  <a:pt x="1256" y="10184"/>
                  <a:pt x="670" y="9291"/>
                </a:cubicBezTo>
                <a:cubicBezTo>
                  <a:pt x="112" y="8259"/>
                  <a:pt x="1" y="7059"/>
                  <a:pt x="363" y="5943"/>
                </a:cubicBezTo>
                <a:cubicBezTo>
                  <a:pt x="391" y="5859"/>
                  <a:pt x="419" y="5748"/>
                  <a:pt x="447" y="5664"/>
                </a:cubicBezTo>
                <a:cubicBezTo>
                  <a:pt x="531" y="5385"/>
                  <a:pt x="642" y="5106"/>
                  <a:pt x="782" y="4827"/>
                </a:cubicBezTo>
                <a:lnTo>
                  <a:pt x="782" y="4827"/>
                </a:lnTo>
                <a:cubicBezTo>
                  <a:pt x="1172" y="4130"/>
                  <a:pt x="1675" y="3488"/>
                  <a:pt x="2233" y="2902"/>
                </a:cubicBezTo>
                <a:cubicBezTo>
                  <a:pt x="2260" y="2846"/>
                  <a:pt x="2288" y="2791"/>
                  <a:pt x="2316" y="2763"/>
                </a:cubicBezTo>
                <a:cubicBezTo>
                  <a:pt x="2260" y="2679"/>
                  <a:pt x="2707" y="2177"/>
                  <a:pt x="3042" y="1954"/>
                </a:cubicBezTo>
                <a:cubicBezTo>
                  <a:pt x="3069" y="1954"/>
                  <a:pt x="3069" y="1954"/>
                  <a:pt x="3125" y="1954"/>
                </a:cubicBezTo>
                <a:cubicBezTo>
                  <a:pt x="3181" y="1842"/>
                  <a:pt x="3209" y="1786"/>
                  <a:pt x="3265" y="1703"/>
                </a:cubicBezTo>
                <a:cubicBezTo>
                  <a:pt x="3348" y="1619"/>
                  <a:pt x="3432" y="1563"/>
                  <a:pt x="3488" y="1479"/>
                </a:cubicBezTo>
                <a:cubicBezTo>
                  <a:pt x="3572" y="1451"/>
                  <a:pt x="3655" y="1368"/>
                  <a:pt x="3739" y="1312"/>
                </a:cubicBezTo>
                <a:lnTo>
                  <a:pt x="3823" y="1284"/>
                </a:lnTo>
                <a:cubicBezTo>
                  <a:pt x="3906" y="1228"/>
                  <a:pt x="3962" y="1200"/>
                  <a:pt x="4018" y="1145"/>
                </a:cubicBezTo>
                <a:lnTo>
                  <a:pt x="4130" y="1061"/>
                </a:lnTo>
                <a:cubicBezTo>
                  <a:pt x="4130" y="1061"/>
                  <a:pt x="4213" y="977"/>
                  <a:pt x="4269" y="949"/>
                </a:cubicBezTo>
                <a:cubicBezTo>
                  <a:pt x="4325" y="893"/>
                  <a:pt x="4269" y="921"/>
                  <a:pt x="4297" y="893"/>
                </a:cubicBezTo>
                <a:lnTo>
                  <a:pt x="4325" y="866"/>
                </a:lnTo>
                <a:lnTo>
                  <a:pt x="4325" y="866"/>
                </a:lnTo>
                <a:cubicBezTo>
                  <a:pt x="4325" y="866"/>
                  <a:pt x="4381" y="866"/>
                  <a:pt x="4409" y="838"/>
                </a:cubicBezTo>
                <a:cubicBezTo>
                  <a:pt x="4464" y="782"/>
                  <a:pt x="4548" y="726"/>
                  <a:pt x="4632" y="698"/>
                </a:cubicBezTo>
                <a:cubicBezTo>
                  <a:pt x="4688" y="670"/>
                  <a:pt x="4771" y="642"/>
                  <a:pt x="4827" y="614"/>
                </a:cubicBezTo>
                <a:cubicBezTo>
                  <a:pt x="4799" y="670"/>
                  <a:pt x="4743" y="726"/>
                  <a:pt x="4799" y="726"/>
                </a:cubicBezTo>
                <a:cubicBezTo>
                  <a:pt x="4911" y="670"/>
                  <a:pt x="4995" y="642"/>
                  <a:pt x="5106" y="614"/>
                </a:cubicBezTo>
                <a:cubicBezTo>
                  <a:pt x="5190" y="587"/>
                  <a:pt x="5274" y="587"/>
                  <a:pt x="5329" y="587"/>
                </a:cubicBezTo>
                <a:cubicBezTo>
                  <a:pt x="5441" y="559"/>
                  <a:pt x="5497" y="531"/>
                  <a:pt x="5580" y="503"/>
                </a:cubicBezTo>
                <a:cubicBezTo>
                  <a:pt x="5580" y="503"/>
                  <a:pt x="5553" y="503"/>
                  <a:pt x="5580" y="475"/>
                </a:cubicBezTo>
                <a:cubicBezTo>
                  <a:pt x="5608" y="447"/>
                  <a:pt x="5497" y="475"/>
                  <a:pt x="5525" y="475"/>
                </a:cubicBezTo>
                <a:cubicBezTo>
                  <a:pt x="5525" y="475"/>
                  <a:pt x="5497" y="363"/>
                  <a:pt x="5469" y="308"/>
                </a:cubicBezTo>
                <a:cubicBezTo>
                  <a:pt x="5413" y="252"/>
                  <a:pt x="5385" y="168"/>
                  <a:pt x="5525" y="112"/>
                </a:cubicBezTo>
                <a:cubicBezTo>
                  <a:pt x="5804" y="29"/>
                  <a:pt x="6138" y="1"/>
                  <a:pt x="6445" y="84"/>
                </a:cubicBezTo>
                <a:cubicBezTo>
                  <a:pt x="6501" y="84"/>
                  <a:pt x="6557" y="112"/>
                  <a:pt x="6557" y="140"/>
                </a:cubicBezTo>
                <a:cubicBezTo>
                  <a:pt x="6975" y="224"/>
                  <a:pt x="7199" y="363"/>
                  <a:pt x="7199" y="447"/>
                </a:cubicBezTo>
                <a:cubicBezTo>
                  <a:pt x="7254" y="419"/>
                  <a:pt x="7254" y="335"/>
                  <a:pt x="7282" y="308"/>
                </a:cubicBezTo>
                <a:cubicBezTo>
                  <a:pt x="7366" y="252"/>
                  <a:pt x="7450" y="252"/>
                  <a:pt x="7561" y="280"/>
                </a:cubicBezTo>
                <a:cubicBezTo>
                  <a:pt x="7729" y="335"/>
                  <a:pt x="7868" y="419"/>
                  <a:pt x="8008" y="503"/>
                </a:cubicBezTo>
                <a:cubicBezTo>
                  <a:pt x="8119" y="559"/>
                  <a:pt x="8203" y="642"/>
                  <a:pt x="8287" y="726"/>
                </a:cubicBezTo>
                <a:cubicBezTo>
                  <a:pt x="8287" y="782"/>
                  <a:pt x="8203" y="782"/>
                  <a:pt x="8231" y="866"/>
                </a:cubicBezTo>
                <a:cubicBezTo>
                  <a:pt x="8342" y="921"/>
                  <a:pt x="8454" y="1005"/>
                  <a:pt x="8538" y="1089"/>
                </a:cubicBezTo>
                <a:cubicBezTo>
                  <a:pt x="8566" y="1117"/>
                  <a:pt x="8621" y="1200"/>
                  <a:pt x="8677" y="1256"/>
                </a:cubicBezTo>
                <a:cubicBezTo>
                  <a:pt x="8733" y="1312"/>
                  <a:pt x="8872" y="1424"/>
                  <a:pt x="8956" y="1507"/>
                </a:cubicBezTo>
                <a:cubicBezTo>
                  <a:pt x="9124" y="1675"/>
                  <a:pt x="9151" y="1758"/>
                  <a:pt x="9124" y="1842"/>
                </a:cubicBezTo>
                <a:cubicBezTo>
                  <a:pt x="9347" y="2009"/>
                  <a:pt x="9570" y="2205"/>
                  <a:pt x="9737" y="2428"/>
                </a:cubicBezTo>
                <a:cubicBezTo>
                  <a:pt x="9765" y="2484"/>
                  <a:pt x="9765" y="2540"/>
                  <a:pt x="9793" y="2595"/>
                </a:cubicBezTo>
                <a:cubicBezTo>
                  <a:pt x="9961" y="2763"/>
                  <a:pt x="10072" y="2958"/>
                  <a:pt x="10156" y="3181"/>
                </a:cubicBezTo>
                <a:cubicBezTo>
                  <a:pt x="10212" y="3265"/>
                  <a:pt x="10267" y="3349"/>
                  <a:pt x="10323" y="3432"/>
                </a:cubicBezTo>
                <a:cubicBezTo>
                  <a:pt x="10379" y="3516"/>
                  <a:pt x="10463" y="3655"/>
                  <a:pt x="10491" y="3739"/>
                </a:cubicBezTo>
                <a:cubicBezTo>
                  <a:pt x="10435" y="3739"/>
                  <a:pt x="10491" y="3823"/>
                  <a:pt x="10463" y="3879"/>
                </a:cubicBezTo>
                <a:cubicBezTo>
                  <a:pt x="10519" y="3934"/>
                  <a:pt x="10519" y="3907"/>
                  <a:pt x="10574" y="3907"/>
                </a:cubicBezTo>
                <a:cubicBezTo>
                  <a:pt x="10602" y="3934"/>
                  <a:pt x="10574" y="3907"/>
                  <a:pt x="10574" y="3962"/>
                </a:cubicBezTo>
                <a:cubicBezTo>
                  <a:pt x="10574" y="4018"/>
                  <a:pt x="10574" y="3907"/>
                  <a:pt x="10602" y="3934"/>
                </a:cubicBezTo>
                <a:cubicBezTo>
                  <a:pt x="10770" y="4046"/>
                  <a:pt x="10853" y="3962"/>
                  <a:pt x="11049" y="4269"/>
                </a:cubicBezTo>
                <a:cubicBezTo>
                  <a:pt x="11104" y="4437"/>
                  <a:pt x="11328" y="4771"/>
                  <a:pt x="11300" y="4855"/>
                </a:cubicBezTo>
                <a:cubicBezTo>
                  <a:pt x="11356" y="4883"/>
                  <a:pt x="11383" y="4939"/>
                  <a:pt x="11411" y="4967"/>
                </a:cubicBezTo>
                <a:cubicBezTo>
                  <a:pt x="11495" y="5078"/>
                  <a:pt x="11551" y="5190"/>
                  <a:pt x="11607" y="5302"/>
                </a:cubicBezTo>
                <a:cubicBezTo>
                  <a:pt x="11635" y="5357"/>
                  <a:pt x="11690" y="5413"/>
                  <a:pt x="11718" y="5497"/>
                </a:cubicBezTo>
                <a:cubicBezTo>
                  <a:pt x="11774" y="5553"/>
                  <a:pt x="11830" y="5748"/>
                  <a:pt x="11913" y="5832"/>
                </a:cubicBezTo>
                <a:cubicBezTo>
                  <a:pt x="11941" y="5971"/>
                  <a:pt x="11969" y="6083"/>
                  <a:pt x="11997" y="6194"/>
                </a:cubicBezTo>
                <a:cubicBezTo>
                  <a:pt x="11969" y="6194"/>
                  <a:pt x="11941" y="6194"/>
                  <a:pt x="11941" y="6250"/>
                </a:cubicBezTo>
                <a:cubicBezTo>
                  <a:pt x="11997" y="6306"/>
                  <a:pt x="12025" y="6362"/>
                  <a:pt x="12081" y="6390"/>
                </a:cubicBezTo>
                <a:cubicBezTo>
                  <a:pt x="12137" y="6445"/>
                  <a:pt x="12165" y="6529"/>
                  <a:pt x="12220" y="6557"/>
                </a:cubicBezTo>
                <a:cubicBezTo>
                  <a:pt x="12248" y="6696"/>
                  <a:pt x="12304" y="6808"/>
                  <a:pt x="12360" y="6948"/>
                </a:cubicBezTo>
                <a:cubicBezTo>
                  <a:pt x="12388" y="7087"/>
                  <a:pt x="12416" y="7227"/>
                  <a:pt x="12416" y="7366"/>
                </a:cubicBezTo>
                <a:cubicBezTo>
                  <a:pt x="12332" y="7394"/>
                  <a:pt x="12220" y="7366"/>
                  <a:pt x="12137" y="7422"/>
                </a:cubicBezTo>
                <a:cubicBezTo>
                  <a:pt x="12248" y="7645"/>
                  <a:pt x="12360" y="7645"/>
                  <a:pt x="12471" y="7868"/>
                </a:cubicBezTo>
                <a:cubicBezTo>
                  <a:pt x="12527" y="7868"/>
                  <a:pt x="12555" y="8008"/>
                  <a:pt x="12611" y="8036"/>
                </a:cubicBezTo>
                <a:cubicBezTo>
                  <a:pt x="12639" y="8091"/>
                  <a:pt x="12695" y="8287"/>
                  <a:pt x="12750" y="8370"/>
                </a:cubicBezTo>
                <a:cubicBezTo>
                  <a:pt x="12750" y="8398"/>
                  <a:pt x="12750" y="8426"/>
                  <a:pt x="12750" y="8426"/>
                </a:cubicBezTo>
                <a:cubicBezTo>
                  <a:pt x="12834" y="8622"/>
                  <a:pt x="12890" y="8817"/>
                  <a:pt x="12890" y="9012"/>
                </a:cubicBezTo>
                <a:cubicBezTo>
                  <a:pt x="12890" y="9179"/>
                  <a:pt x="12890" y="9291"/>
                  <a:pt x="12890" y="9431"/>
                </a:cubicBezTo>
                <a:close/>
                <a:moveTo>
                  <a:pt x="12304" y="7310"/>
                </a:moveTo>
                <a:lnTo>
                  <a:pt x="12304" y="7227"/>
                </a:lnTo>
                <a:cubicBezTo>
                  <a:pt x="12276" y="7254"/>
                  <a:pt x="12276" y="7282"/>
                  <a:pt x="12304" y="7310"/>
                </a:cubicBezTo>
                <a:close/>
                <a:moveTo>
                  <a:pt x="12499" y="8036"/>
                </a:moveTo>
                <a:lnTo>
                  <a:pt x="12499" y="7952"/>
                </a:lnTo>
                <a:cubicBezTo>
                  <a:pt x="12499" y="7924"/>
                  <a:pt x="12471" y="7980"/>
                  <a:pt x="12499" y="8036"/>
                </a:cubicBezTo>
                <a:close/>
                <a:moveTo>
                  <a:pt x="12248" y="8147"/>
                </a:moveTo>
                <a:cubicBezTo>
                  <a:pt x="12248" y="8203"/>
                  <a:pt x="12248" y="8231"/>
                  <a:pt x="12276" y="8203"/>
                </a:cubicBezTo>
                <a:cubicBezTo>
                  <a:pt x="12276" y="8203"/>
                  <a:pt x="12276" y="8203"/>
                  <a:pt x="12276" y="8175"/>
                </a:cubicBezTo>
                <a:cubicBezTo>
                  <a:pt x="12276" y="8147"/>
                  <a:pt x="12248" y="8147"/>
                  <a:pt x="12248" y="8147"/>
                </a:cubicBezTo>
                <a:close/>
                <a:moveTo>
                  <a:pt x="4213" y="1089"/>
                </a:moveTo>
                <a:cubicBezTo>
                  <a:pt x="4213" y="1089"/>
                  <a:pt x="4241" y="1089"/>
                  <a:pt x="4297" y="1061"/>
                </a:cubicBezTo>
                <a:cubicBezTo>
                  <a:pt x="4325" y="1033"/>
                  <a:pt x="4297" y="1061"/>
                  <a:pt x="4297" y="1033"/>
                </a:cubicBezTo>
                <a:cubicBezTo>
                  <a:pt x="4269" y="1061"/>
                  <a:pt x="4241" y="1061"/>
                  <a:pt x="4213" y="1089"/>
                </a:cubicBezTo>
                <a:close/>
                <a:moveTo>
                  <a:pt x="10100" y="11941"/>
                </a:moveTo>
                <a:lnTo>
                  <a:pt x="10016" y="11941"/>
                </a:lnTo>
                <a:cubicBezTo>
                  <a:pt x="9988" y="11941"/>
                  <a:pt x="10072" y="11941"/>
                  <a:pt x="10100" y="11941"/>
                </a:cubicBezTo>
                <a:close/>
                <a:moveTo>
                  <a:pt x="11328" y="11188"/>
                </a:moveTo>
                <a:cubicBezTo>
                  <a:pt x="11049" y="11467"/>
                  <a:pt x="10686" y="11663"/>
                  <a:pt x="10295" y="11746"/>
                </a:cubicBezTo>
                <a:lnTo>
                  <a:pt x="10435" y="11746"/>
                </a:lnTo>
                <a:cubicBezTo>
                  <a:pt x="10519" y="11746"/>
                  <a:pt x="10630" y="11746"/>
                  <a:pt x="10742" y="11718"/>
                </a:cubicBezTo>
                <a:lnTo>
                  <a:pt x="10825" y="11718"/>
                </a:lnTo>
                <a:cubicBezTo>
                  <a:pt x="10965" y="11635"/>
                  <a:pt x="11077" y="11551"/>
                  <a:pt x="11188" y="11439"/>
                </a:cubicBezTo>
                <a:cubicBezTo>
                  <a:pt x="11188" y="11384"/>
                  <a:pt x="11328" y="11244"/>
                  <a:pt x="11328" y="11188"/>
                </a:cubicBezTo>
                <a:close/>
                <a:moveTo>
                  <a:pt x="11886" y="10547"/>
                </a:moveTo>
                <a:cubicBezTo>
                  <a:pt x="11886" y="10547"/>
                  <a:pt x="11858" y="10574"/>
                  <a:pt x="11830" y="10574"/>
                </a:cubicBezTo>
                <a:cubicBezTo>
                  <a:pt x="11802" y="10602"/>
                  <a:pt x="11858" y="10547"/>
                  <a:pt x="11886" y="10547"/>
                </a:cubicBezTo>
                <a:close/>
                <a:moveTo>
                  <a:pt x="12304" y="9793"/>
                </a:moveTo>
                <a:lnTo>
                  <a:pt x="12304" y="9793"/>
                </a:lnTo>
                <a:lnTo>
                  <a:pt x="12304" y="9849"/>
                </a:lnTo>
                <a:close/>
                <a:moveTo>
                  <a:pt x="12667" y="9012"/>
                </a:moveTo>
                <a:cubicBezTo>
                  <a:pt x="12639" y="8900"/>
                  <a:pt x="12583" y="8873"/>
                  <a:pt x="12555" y="8733"/>
                </a:cubicBezTo>
                <a:cubicBezTo>
                  <a:pt x="12499" y="8649"/>
                  <a:pt x="12444" y="8566"/>
                  <a:pt x="12416" y="8454"/>
                </a:cubicBezTo>
                <a:cubicBezTo>
                  <a:pt x="12360" y="8482"/>
                  <a:pt x="12332" y="8315"/>
                  <a:pt x="12276" y="8287"/>
                </a:cubicBezTo>
                <a:cubicBezTo>
                  <a:pt x="12248" y="8231"/>
                  <a:pt x="12248" y="8203"/>
                  <a:pt x="12220" y="8175"/>
                </a:cubicBezTo>
                <a:cubicBezTo>
                  <a:pt x="12220" y="8175"/>
                  <a:pt x="12220" y="8203"/>
                  <a:pt x="12192" y="8203"/>
                </a:cubicBezTo>
                <a:lnTo>
                  <a:pt x="12192" y="8175"/>
                </a:lnTo>
                <a:cubicBezTo>
                  <a:pt x="12248" y="8482"/>
                  <a:pt x="12276" y="8789"/>
                  <a:pt x="12276" y="9096"/>
                </a:cubicBezTo>
                <a:cubicBezTo>
                  <a:pt x="12388" y="9068"/>
                  <a:pt x="12527" y="9040"/>
                  <a:pt x="12667" y="9012"/>
                </a:cubicBezTo>
                <a:close/>
                <a:moveTo>
                  <a:pt x="12723" y="8510"/>
                </a:moveTo>
                <a:lnTo>
                  <a:pt x="12723" y="8510"/>
                </a:lnTo>
                <a:lnTo>
                  <a:pt x="12723" y="8566"/>
                </a:lnTo>
                <a:cubicBezTo>
                  <a:pt x="12723" y="8566"/>
                  <a:pt x="12750" y="8566"/>
                  <a:pt x="12723" y="8510"/>
                </a:cubicBezTo>
                <a:close/>
                <a:moveTo>
                  <a:pt x="12806" y="8649"/>
                </a:moveTo>
                <a:cubicBezTo>
                  <a:pt x="12806" y="8622"/>
                  <a:pt x="12806" y="8594"/>
                  <a:pt x="12806" y="8566"/>
                </a:cubicBezTo>
                <a:cubicBezTo>
                  <a:pt x="12806" y="8566"/>
                  <a:pt x="12778" y="8566"/>
                  <a:pt x="12778" y="8594"/>
                </a:cubicBezTo>
                <a:cubicBezTo>
                  <a:pt x="12778" y="8622"/>
                  <a:pt x="12778" y="8677"/>
                  <a:pt x="12806" y="864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475" tIns="121475" rIns="121475" bIns="1214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27"/>
          </a:p>
        </p:txBody>
      </p:sp>
    </p:spTree>
    <p:extLst>
      <p:ext uri="{BB962C8B-B14F-4D97-AF65-F5344CB8AC3E}">
        <p14:creationId xmlns:p14="http://schemas.microsoft.com/office/powerpoint/2010/main" val="2928386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4712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9">
  <p:cSld name="Title and text 19">
    <p:bg>
      <p:bgPr>
        <a:solidFill>
          <a:schemeClr val="accent5"/>
        </a:solidFill>
        <a:effectLst/>
      </p:bgPr>
    </p:bg>
    <p:spTree>
      <p:nvGrpSpPr>
        <p:cNvPr id="1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32"/>
          <p:cNvSpPr/>
          <p:nvPr/>
        </p:nvSpPr>
        <p:spPr>
          <a:xfrm>
            <a:off x="1023671" y="292668"/>
            <a:ext cx="10144660" cy="6189875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6" name="Google Shape;1636;p32"/>
          <p:cNvSpPr txBox="1">
            <a:spLocks noGrp="1"/>
          </p:cNvSpPr>
          <p:nvPr>
            <p:ph type="title"/>
          </p:nvPr>
        </p:nvSpPr>
        <p:spPr>
          <a:xfrm>
            <a:off x="960000" y="1354317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7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7" name="Google Shape;1637;p32"/>
          <p:cNvSpPr txBox="1">
            <a:spLocks noGrp="1"/>
          </p:cNvSpPr>
          <p:nvPr>
            <p:ph type="subTitle" idx="1"/>
          </p:nvPr>
        </p:nvSpPr>
        <p:spPr>
          <a:xfrm>
            <a:off x="3189200" y="2966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8" name="Google Shape;1638;p32"/>
          <p:cNvSpPr txBox="1">
            <a:spLocks noGrp="1"/>
          </p:cNvSpPr>
          <p:nvPr>
            <p:ph type="subTitle" idx="2"/>
          </p:nvPr>
        </p:nvSpPr>
        <p:spPr>
          <a:xfrm>
            <a:off x="3189200" y="38939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39" name="Google Shape;1639;p32"/>
          <p:cNvSpPr txBox="1">
            <a:spLocks noGrp="1"/>
          </p:cNvSpPr>
          <p:nvPr>
            <p:ph type="subTitle" idx="3"/>
          </p:nvPr>
        </p:nvSpPr>
        <p:spPr>
          <a:xfrm>
            <a:off x="1765201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0" name="Google Shape;1640;p32"/>
          <p:cNvSpPr txBox="1">
            <a:spLocks noGrp="1"/>
          </p:cNvSpPr>
          <p:nvPr>
            <p:ph type="subTitle" idx="4"/>
          </p:nvPr>
        </p:nvSpPr>
        <p:spPr>
          <a:xfrm>
            <a:off x="7556400" y="5214767"/>
            <a:ext cx="2870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641" name="Google Shape;1641;p32"/>
          <p:cNvSpPr txBox="1">
            <a:spLocks noGrp="1"/>
          </p:cNvSpPr>
          <p:nvPr>
            <p:ph type="subTitle" idx="5"/>
          </p:nvPr>
        </p:nvSpPr>
        <p:spPr>
          <a:xfrm>
            <a:off x="3189200" y="24715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642" name="Google Shape;1642;p32"/>
          <p:cNvGrpSpPr/>
          <p:nvPr/>
        </p:nvGrpSpPr>
        <p:grpSpPr>
          <a:xfrm>
            <a:off x="93293" y="2157445"/>
            <a:ext cx="1319518" cy="1450929"/>
            <a:chOff x="908169" y="1618082"/>
            <a:chExt cx="989639" cy="1088197"/>
          </a:xfrm>
        </p:grpSpPr>
        <p:sp>
          <p:nvSpPr>
            <p:cNvPr id="1643" name="Google Shape;1643;p32"/>
            <p:cNvSpPr/>
            <p:nvPr/>
          </p:nvSpPr>
          <p:spPr>
            <a:xfrm>
              <a:off x="908169" y="1618082"/>
              <a:ext cx="989639" cy="694987"/>
            </a:xfrm>
            <a:custGeom>
              <a:avLst/>
              <a:gdLst/>
              <a:ahLst/>
              <a:cxnLst/>
              <a:rect l="l" t="t" r="r" b="b"/>
              <a:pathLst>
                <a:path w="35837" h="25167" extrusionOk="0">
                  <a:moveTo>
                    <a:pt x="5368" y="330"/>
                  </a:moveTo>
                  <a:cubicBezTo>
                    <a:pt x="7822" y="330"/>
                    <a:pt x="10695" y="2977"/>
                    <a:pt x="11869" y="4873"/>
                  </a:cubicBezTo>
                  <a:lnTo>
                    <a:pt x="11869" y="4964"/>
                  </a:lnTo>
                  <a:cubicBezTo>
                    <a:pt x="11903" y="5025"/>
                    <a:pt x="11951" y="5050"/>
                    <a:pt x="11999" y="5050"/>
                  </a:cubicBezTo>
                  <a:cubicBezTo>
                    <a:pt x="12114" y="5050"/>
                    <a:pt x="12230" y="4910"/>
                    <a:pt x="12166" y="4781"/>
                  </a:cubicBezTo>
                  <a:lnTo>
                    <a:pt x="12075" y="4690"/>
                  </a:lnTo>
                  <a:cubicBezTo>
                    <a:pt x="12166" y="4485"/>
                    <a:pt x="12257" y="4302"/>
                    <a:pt x="12349" y="4119"/>
                  </a:cubicBezTo>
                  <a:lnTo>
                    <a:pt x="12440" y="4119"/>
                  </a:lnTo>
                  <a:cubicBezTo>
                    <a:pt x="12554" y="3457"/>
                    <a:pt x="13216" y="2887"/>
                    <a:pt x="13787" y="2887"/>
                  </a:cubicBezTo>
                  <a:cubicBezTo>
                    <a:pt x="14266" y="2887"/>
                    <a:pt x="14837" y="3252"/>
                    <a:pt x="15202" y="3549"/>
                  </a:cubicBezTo>
                  <a:cubicBezTo>
                    <a:pt x="15681" y="3914"/>
                    <a:pt x="16069" y="4485"/>
                    <a:pt x="16435" y="5055"/>
                  </a:cubicBezTo>
                  <a:cubicBezTo>
                    <a:pt x="17119" y="6105"/>
                    <a:pt x="17690" y="7155"/>
                    <a:pt x="18055" y="8296"/>
                  </a:cubicBezTo>
                  <a:cubicBezTo>
                    <a:pt x="18109" y="8403"/>
                    <a:pt x="18201" y="8448"/>
                    <a:pt x="18269" y="8448"/>
                  </a:cubicBezTo>
                  <a:cubicBezTo>
                    <a:pt x="18317" y="8448"/>
                    <a:pt x="18352" y="8426"/>
                    <a:pt x="18352" y="8388"/>
                  </a:cubicBezTo>
                  <a:cubicBezTo>
                    <a:pt x="18443" y="8388"/>
                    <a:pt x="18534" y="8388"/>
                    <a:pt x="18443" y="8296"/>
                  </a:cubicBezTo>
                  <a:cubicBezTo>
                    <a:pt x="18443" y="6920"/>
                    <a:pt x="19437" y="5348"/>
                    <a:pt x="20983" y="5348"/>
                  </a:cubicBezTo>
                  <a:cubicBezTo>
                    <a:pt x="21026" y="5348"/>
                    <a:pt x="21070" y="5349"/>
                    <a:pt x="21114" y="5352"/>
                  </a:cubicBezTo>
                  <a:cubicBezTo>
                    <a:pt x="22529" y="5352"/>
                    <a:pt x="23579" y="6584"/>
                    <a:pt x="24241" y="7726"/>
                  </a:cubicBezTo>
                  <a:cubicBezTo>
                    <a:pt x="25291" y="9438"/>
                    <a:pt x="25861" y="11332"/>
                    <a:pt x="26249" y="13432"/>
                  </a:cubicBezTo>
                  <a:lnTo>
                    <a:pt x="26249" y="13615"/>
                  </a:lnTo>
                  <a:cubicBezTo>
                    <a:pt x="26249" y="13672"/>
                    <a:pt x="26249" y="13700"/>
                    <a:pt x="26261" y="13700"/>
                  </a:cubicBezTo>
                  <a:cubicBezTo>
                    <a:pt x="26272" y="13700"/>
                    <a:pt x="26295" y="13672"/>
                    <a:pt x="26341" y="13615"/>
                  </a:cubicBezTo>
                  <a:cubicBezTo>
                    <a:pt x="26341" y="13704"/>
                    <a:pt x="26375" y="13737"/>
                    <a:pt x="26414" y="13737"/>
                  </a:cubicBezTo>
                  <a:cubicBezTo>
                    <a:pt x="26464" y="13737"/>
                    <a:pt x="26523" y="13679"/>
                    <a:pt x="26523" y="13615"/>
                  </a:cubicBezTo>
                  <a:cubicBezTo>
                    <a:pt x="26523" y="13523"/>
                    <a:pt x="26523" y="13341"/>
                    <a:pt x="26432" y="13249"/>
                  </a:cubicBezTo>
                  <a:cubicBezTo>
                    <a:pt x="26922" y="12223"/>
                    <a:pt x="27805" y="11674"/>
                    <a:pt x="28691" y="11674"/>
                  </a:cubicBezTo>
                  <a:cubicBezTo>
                    <a:pt x="29540" y="11674"/>
                    <a:pt x="30392" y="12178"/>
                    <a:pt x="30906" y="13249"/>
                  </a:cubicBezTo>
                  <a:cubicBezTo>
                    <a:pt x="31385" y="14185"/>
                    <a:pt x="31476" y="15327"/>
                    <a:pt x="31476" y="16377"/>
                  </a:cubicBezTo>
                  <a:cubicBezTo>
                    <a:pt x="31568" y="18294"/>
                    <a:pt x="31568" y="20097"/>
                    <a:pt x="32230" y="21900"/>
                  </a:cubicBezTo>
                  <a:lnTo>
                    <a:pt x="32230" y="21992"/>
                  </a:lnTo>
                  <a:cubicBezTo>
                    <a:pt x="31476" y="21718"/>
                    <a:pt x="30700" y="21421"/>
                    <a:pt x="29947" y="21147"/>
                  </a:cubicBezTo>
                  <a:lnTo>
                    <a:pt x="29947" y="20942"/>
                  </a:lnTo>
                  <a:cubicBezTo>
                    <a:pt x="29103" y="19526"/>
                    <a:pt x="28715" y="17906"/>
                    <a:pt x="28806" y="16194"/>
                  </a:cubicBezTo>
                  <a:lnTo>
                    <a:pt x="28715" y="16194"/>
                  </a:lnTo>
                  <a:cubicBezTo>
                    <a:pt x="28532" y="17906"/>
                    <a:pt x="28806" y="19435"/>
                    <a:pt x="29559" y="20942"/>
                  </a:cubicBezTo>
                  <a:cubicBezTo>
                    <a:pt x="27665" y="20097"/>
                    <a:pt x="25770" y="19138"/>
                    <a:pt x="23967" y="18088"/>
                  </a:cubicBezTo>
                  <a:cubicBezTo>
                    <a:pt x="22826" y="16011"/>
                    <a:pt x="22141" y="13820"/>
                    <a:pt x="22050" y="11332"/>
                  </a:cubicBezTo>
                  <a:cubicBezTo>
                    <a:pt x="22050" y="11287"/>
                    <a:pt x="22004" y="11264"/>
                    <a:pt x="21958" y="11264"/>
                  </a:cubicBezTo>
                  <a:cubicBezTo>
                    <a:pt x="21913" y="11264"/>
                    <a:pt x="21867" y="11287"/>
                    <a:pt x="21867" y="11332"/>
                  </a:cubicBezTo>
                  <a:cubicBezTo>
                    <a:pt x="21958" y="13615"/>
                    <a:pt x="22438" y="15897"/>
                    <a:pt x="23579" y="17906"/>
                  </a:cubicBezTo>
                  <a:cubicBezTo>
                    <a:pt x="20908" y="16377"/>
                    <a:pt x="18352" y="14665"/>
                    <a:pt x="15773" y="12861"/>
                  </a:cubicBezTo>
                  <a:cubicBezTo>
                    <a:pt x="14837" y="10670"/>
                    <a:pt x="14266" y="8388"/>
                    <a:pt x="14449" y="6014"/>
                  </a:cubicBezTo>
                  <a:cubicBezTo>
                    <a:pt x="14449" y="5968"/>
                    <a:pt x="14403" y="5945"/>
                    <a:pt x="14357" y="5945"/>
                  </a:cubicBezTo>
                  <a:cubicBezTo>
                    <a:pt x="14312" y="5945"/>
                    <a:pt x="14266" y="5968"/>
                    <a:pt x="14266" y="6014"/>
                  </a:cubicBezTo>
                  <a:cubicBezTo>
                    <a:pt x="14061" y="8296"/>
                    <a:pt x="14449" y="10488"/>
                    <a:pt x="15407" y="12588"/>
                  </a:cubicBezTo>
                  <a:cubicBezTo>
                    <a:pt x="12737" y="10670"/>
                    <a:pt x="10158" y="8776"/>
                    <a:pt x="7601" y="6881"/>
                  </a:cubicBezTo>
                  <a:cubicBezTo>
                    <a:pt x="7574" y="6847"/>
                    <a:pt x="7546" y="6833"/>
                    <a:pt x="7524" y="6833"/>
                  </a:cubicBezTo>
                  <a:cubicBezTo>
                    <a:pt x="7472" y="6833"/>
                    <a:pt x="7446" y="6909"/>
                    <a:pt x="7510" y="6973"/>
                  </a:cubicBezTo>
                  <a:cubicBezTo>
                    <a:pt x="15681" y="13729"/>
                    <a:pt x="24903" y="20280"/>
                    <a:pt x="35265" y="23224"/>
                  </a:cubicBezTo>
                  <a:cubicBezTo>
                    <a:pt x="35471" y="23521"/>
                    <a:pt x="35265" y="24000"/>
                    <a:pt x="34991" y="24091"/>
                  </a:cubicBezTo>
                  <a:cubicBezTo>
                    <a:pt x="26706" y="21238"/>
                    <a:pt x="19196" y="16947"/>
                    <a:pt x="12440" y="11538"/>
                  </a:cubicBezTo>
                  <a:cubicBezTo>
                    <a:pt x="12440" y="11538"/>
                    <a:pt x="12440" y="11446"/>
                    <a:pt x="12349" y="11446"/>
                  </a:cubicBezTo>
                  <a:cubicBezTo>
                    <a:pt x="10637" y="10100"/>
                    <a:pt x="9016" y="8593"/>
                    <a:pt x="7419" y="7064"/>
                  </a:cubicBezTo>
                  <a:cubicBezTo>
                    <a:pt x="7304" y="7064"/>
                    <a:pt x="7304" y="6973"/>
                    <a:pt x="7213" y="6973"/>
                  </a:cubicBezTo>
                  <a:cubicBezTo>
                    <a:pt x="8742" y="8593"/>
                    <a:pt x="10272" y="10008"/>
                    <a:pt x="11984" y="11446"/>
                  </a:cubicBezTo>
                  <a:cubicBezTo>
                    <a:pt x="10728" y="11446"/>
                    <a:pt x="9496" y="11720"/>
                    <a:pt x="8354" y="12382"/>
                  </a:cubicBezTo>
                  <a:cubicBezTo>
                    <a:pt x="8354" y="12382"/>
                    <a:pt x="8354" y="12473"/>
                    <a:pt x="8446" y="12473"/>
                  </a:cubicBezTo>
                  <a:cubicBezTo>
                    <a:pt x="9545" y="11894"/>
                    <a:pt x="10626" y="11612"/>
                    <a:pt x="11767" y="11612"/>
                  </a:cubicBezTo>
                  <a:cubicBezTo>
                    <a:pt x="11929" y="11612"/>
                    <a:pt x="12093" y="11618"/>
                    <a:pt x="12257" y="11629"/>
                  </a:cubicBezTo>
                  <a:cubicBezTo>
                    <a:pt x="14357" y="13341"/>
                    <a:pt x="16549" y="14961"/>
                    <a:pt x="18831" y="16468"/>
                  </a:cubicBezTo>
                  <a:cubicBezTo>
                    <a:pt x="18414" y="16411"/>
                    <a:pt x="17998" y="16383"/>
                    <a:pt x="17585" y="16383"/>
                  </a:cubicBezTo>
                  <a:cubicBezTo>
                    <a:pt x="16010" y="16383"/>
                    <a:pt x="14481" y="16795"/>
                    <a:pt x="13125" y="17609"/>
                  </a:cubicBezTo>
                  <a:cubicBezTo>
                    <a:pt x="13125" y="17609"/>
                    <a:pt x="13125" y="17723"/>
                    <a:pt x="13216" y="17723"/>
                  </a:cubicBezTo>
                  <a:cubicBezTo>
                    <a:pt x="14553" y="17013"/>
                    <a:pt x="16052" y="16616"/>
                    <a:pt x="17547" y="16616"/>
                  </a:cubicBezTo>
                  <a:cubicBezTo>
                    <a:pt x="18069" y="16616"/>
                    <a:pt x="18591" y="16664"/>
                    <a:pt x="19105" y="16765"/>
                  </a:cubicBezTo>
                  <a:lnTo>
                    <a:pt x="19196" y="16765"/>
                  </a:lnTo>
                  <a:cubicBezTo>
                    <a:pt x="21388" y="18088"/>
                    <a:pt x="23579" y="19321"/>
                    <a:pt x="25861" y="20462"/>
                  </a:cubicBezTo>
                  <a:cubicBezTo>
                    <a:pt x="24332" y="20576"/>
                    <a:pt x="22826" y="20942"/>
                    <a:pt x="21388" y="21512"/>
                  </a:cubicBezTo>
                  <a:cubicBezTo>
                    <a:pt x="21316" y="21512"/>
                    <a:pt x="21357" y="21638"/>
                    <a:pt x="21421" y="21638"/>
                  </a:cubicBezTo>
                  <a:cubicBezTo>
                    <a:pt x="21439" y="21638"/>
                    <a:pt x="21459" y="21628"/>
                    <a:pt x="21479" y="21604"/>
                  </a:cubicBezTo>
                  <a:cubicBezTo>
                    <a:pt x="23008" y="20942"/>
                    <a:pt x="24629" y="20668"/>
                    <a:pt x="26341" y="20668"/>
                  </a:cubicBezTo>
                  <a:cubicBezTo>
                    <a:pt x="27961" y="21512"/>
                    <a:pt x="29673" y="22288"/>
                    <a:pt x="31385" y="22950"/>
                  </a:cubicBezTo>
                  <a:cubicBezTo>
                    <a:pt x="31012" y="22917"/>
                    <a:pt x="30634" y="22901"/>
                    <a:pt x="30252" y="22901"/>
                  </a:cubicBezTo>
                  <a:cubicBezTo>
                    <a:pt x="28298" y="22901"/>
                    <a:pt x="26257" y="23302"/>
                    <a:pt x="24423" y="23703"/>
                  </a:cubicBezTo>
                  <a:cubicBezTo>
                    <a:pt x="23191" y="24000"/>
                    <a:pt x="22050" y="24274"/>
                    <a:pt x="20817" y="24571"/>
                  </a:cubicBezTo>
                  <a:cubicBezTo>
                    <a:pt x="20234" y="24634"/>
                    <a:pt x="19597" y="24740"/>
                    <a:pt x="18974" y="24740"/>
                  </a:cubicBezTo>
                  <a:cubicBezTo>
                    <a:pt x="18693" y="24740"/>
                    <a:pt x="18415" y="24719"/>
                    <a:pt x="18146" y="24662"/>
                  </a:cubicBezTo>
                  <a:cubicBezTo>
                    <a:pt x="16549" y="24365"/>
                    <a:pt x="15111" y="22654"/>
                    <a:pt x="16435" y="21147"/>
                  </a:cubicBezTo>
                  <a:cubicBezTo>
                    <a:pt x="16435" y="21033"/>
                    <a:pt x="16435" y="20942"/>
                    <a:pt x="16343" y="20850"/>
                  </a:cubicBezTo>
                  <a:cubicBezTo>
                    <a:pt x="16343" y="20850"/>
                    <a:pt x="16343" y="20759"/>
                    <a:pt x="16252" y="20759"/>
                  </a:cubicBezTo>
                  <a:cubicBezTo>
                    <a:pt x="15719" y="20789"/>
                    <a:pt x="15166" y="20819"/>
                    <a:pt x="14610" y="20819"/>
                  </a:cubicBezTo>
                  <a:cubicBezTo>
                    <a:pt x="13475" y="20819"/>
                    <a:pt x="12325" y="20694"/>
                    <a:pt x="11299" y="20188"/>
                  </a:cubicBezTo>
                  <a:cubicBezTo>
                    <a:pt x="9587" y="19230"/>
                    <a:pt x="8742" y="17244"/>
                    <a:pt x="10158" y="15623"/>
                  </a:cubicBezTo>
                  <a:cubicBezTo>
                    <a:pt x="10248" y="15551"/>
                    <a:pt x="10138" y="15407"/>
                    <a:pt x="10043" y="15407"/>
                  </a:cubicBezTo>
                  <a:cubicBezTo>
                    <a:pt x="10018" y="15407"/>
                    <a:pt x="9994" y="15417"/>
                    <a:pt x="9975" y="15441"/>
                  </a:cubicBezTo>
                  <a:lnTo>
                    <a:pt x="9792" y="15623"/>
                  </a:lnTo>
                  <a:lnTo>
                    <a:pt x="9792" y="15532"/>
                  </a:lnTo>
                  <a:cubicBezTo>
                    <a:pt x="8560" y="15327"/>
                    <a:pt x="7122" y="15327"/>
                    <a:pt x="5981" y="14665"/>
                  </a:cubicBezTo>
                  <a:cubicBezTo>
                    <a:pt x="4269" y="13523"/>
                    <a:pt x="5227" y="11903"/>
                    <a:pt x="6460" y="10967"/>
                  </a:cubicBezTo>
                  <a:cubicBezTo>
                    <a:pt x="6551" y="10876"/>
                    <a:pt x="6369" y="10670"/>
                    <a:pt x="6277" y="10670"/>
                  </a:cubicBezTo>
                  <a:cubicBezTo>
                    <a:pt x="3607" y="9346"/>
                    <a:pt x="845" y="5443"/>
                    <a:pt x="2465" y="2316"/>
                  </a:cubicBezTo>
                  <a:cubicBezTo>
                    <a:pt x="3210" y="884"/>
                    <a:pt x="4245" y="330"/>
                    <a:pt x="5368" y="330"/>
                  </a:cubicBezTo>
                  <a:close/>
                  <a:moveTo>
                    <a:pt x="5451" y="1"/>
                  </a:moveTo>
                  <a:cubicBezTo>
                    <a:pt x="4449" y="1"/>
                    <a:pt x="3479" y="391"/>
                    <a:pt x="2648" y="1358"/>
                  </a:cubicBezTo>
                  <a:cubicBezTo>
                    <a:pt x="0" y="4485"/>
                    <a:pt x="3036" y="9346"/>
                    <a:pt x="6072" y="10876"/>
                  </a:cubicBezTo>
                  <a:cubicBezTo>
                    <a:pt x="5136" y="11629"/>
                    <a:pt x="4177" y="12861"/>
                    <a:pt x="5022" y="14094"/>
                  </a:cubicBezTo>
                  <a:cubicBezTo>
                    <a:pt x="5981" y="15532"/>
                    <a:pt x="8172" y="15532"/>
                    <a:pt x="9701" y="15715"/>
                  </a:cubicBezTo>
                  <a:cubicBezTo>
                    <a:pt x="8742" y="16856"/>
                    <a:pt x="9016" y="18476"/>
                    <a:pt x="9975" y="19618"/>
                  </a:cubicBezTo>
                  <a:cubicBezTo>
                    <a:pt x="11103" y="20813"/>
                    <a:pt x="12739" y="21127"/>
                    <a:pt x="14400" y="21127"/>
                  </a:cubicBezTo>
                  <a:cubicBezTo>
                    <a:pt x="14991" y="21127"/>
                    <a:pt x="15585" y="21087"/>
                    <a:pt x="16161" y="21033"/>
                  </a:cubicBezTo>
                  <a:lnTo>
                    <a:pt x="16161" y="21033"/>
                  </a:lnTo>
                  <a:cubicBezTo>
                    <a:pt x="14449" y="22859"/>
                    <a:pt x="16640" y="24936"/>
                    <a:pt x="18626" y="25141"/>
                  </a:cubicBezTo>
                  <a:cubicBezTo>
                    <a:pt x="18805" y="25159"/>
                    <a:pt x="18985" y="25166"/>
                    <a:pt x="19167" y="25166"/>
                  </a:cubicBezTo>
                  <a:cubicBezTo>
                    <a:pt x="20930" y="25166"/>
                    <a:pt x="22799" y="24423"/>
                    <a:pt x="24538" y="24091"/>
                  </a:cubicBezTo>
                  <a:cubicBezTo>
                    <a:pt x="26911" y="23521"/>
                    <a:pt x="29194" y="23224"/>
                    <a:pt x="31659" y="23133"/>
                  </a:cubicBezTo>
                  <a:lnTo>
                    <a:pt x="31750" y="23042"/>
                  </a:lnTo>
                  <a:cubicBezTo>
                    <a:pt x="32800" y="23521"/>
                    <a:pt x="33759" y="23886"/>
                    <a:pt x="34809" y="24183"/>
                  </a:cubicBezTo>
                  <a:lnTo>
                    <a:pt x="34900" y="24274"/>
                  </a:lnTo>
                  <a:cubicBezTo>
                    <a:pt x="35562" y="24274"/>
                    <a:pt x="35836" y="23224"/>
                    <a:pt x="35265" y="22950"/>
                  </a:cubicBezTo>
                  <a:lnTo>
                    <a:pt x="35174" y="22950"/>
                  </a:lnTo>
                  <a:cubicBezTo>
                    <a:pt x="34159" y="22663"/>
                    <a:pt x="33250" y="22398"/>
                    <a:pt x="32324" y="22029"/>
                  </a:cubicBezTo>
                  <a:lnTo>
                    <a:pt x="32324" y="22029"/>
                  </a:lnTo>
                  <a:cubicBezTo>
                    <a:pt x="32325" y="22029"/>
                    <a:pt x="32327" y="22029"/>
                    <a:pt x="32328" y="22029"/>
                  </a:cubicBezTo>
                  <a:cubicBezTo>
                    <a:pt x="32414" y="22029"/>
                    <a:pt x="32493" y="21965"/>
                    <a:pt x="32412" y="21900"/>
                  </a:cubicBezTo>
                  <a:cubicBezTo>
                    <a:pt x="31476" y="18956"/>
                    <a:pt x="32892" y="14573"/>
                    <a:pt x="30609" y="12108"/>
                  </a:cubicBezTo>
                  <a:cubicBezTo>
                    <a:pt x="30068" y="11520"/>
                    <a:pt x="29382" y="11253"/>
                    <a:pt x="28714" y="11253"/>
                  </a:cubicBezTo>
                  <a:cubicBezTo>
                    <a:pt x="27749" y="11253"/>
                    <a:pt x="26823" y="11812"/>
                    <a:pt x="26432" y="12770"/>
                  </a:cubicBezTo>
                  <a:cubicBezTo>
                    <a:pt x="26044" y="10100"/>
                    <a:pt x="24811" y="6676"/>
                    <a:pt x="22438" y="5443"/>
                  </a:cubicBezTo>
                  <a:cubicBezTo>
                    <a:pt x="21990" y="5209"/>
                    <a:pt x="21534" y="5103"/>
                    <a:pt x="21096" y="5103"/>
                  </a:cubicBezTo>
                  <a:cubicBezTo>
                    <a:pt x="19570" y="5103"/>
                    <a:pt x="18261" y="6391"/>
                    <a:pt x="18261" y="8022"/>
                  </a:cubicBezTo>
                  <a:cubicBezTo>
                    <a:pt x="17690" y="6311"/>
                    <a:pt x="16549" y="4028"/>
                    <a:pt x="14928" y="2978"/>
                  </a:cubicBezTo>
                  <a:cubicBezTo>
                    <a:pt x="14606" y="2786"/>
                    <a:pt x="14232" y="2690"/>
                    <a:pt x="13869" y="2690"/>
                  </a:cubicBezTo>
                  <a:cubicBezTo>
                    <a:pt x="13154" y="2690"/>
                    <a:pt x="12485" y="3065"/>
                    <a:pt x="12349" y="3823"/>
                  </a:cubicBezTo>
                  <a:lnTo>
                    <a:pt x="12349" y="3914"/>
                  </a:lnTo>
                  <a:cubicBezTo>
                    <a:pt x="12166" y="4119"/>
                    <a:pt x="12075" y="4302"/>
                    <a:pt x="11984" y="4485"/>
                  </a:cubicBezTo>
                  <a:cubicBezTo>
                    <a:pt x="10755" y="2519"/>
                    <a:pt x="7998" y="1"/>
                    <a:pt x="5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4" name="Google Shape;1644;p32"/>
            <p:cNvSpPr/>
            <p:nvPr/>
          </p:nvSpPr>
          <p:spPr>
            <a:xfrm>
              <a:off x="1283209" y="2070305"/>
              <a:ext cx="145006" cy="29023"/>
            </a:xfrm>
            <a:custGeom>
              <a:avLst/>
              <a:gdLst/>
              <a:ahLst/>
              <a:cxnLst/>
              <a:rect l="l" t="t" r="r" b="b"/>
              <a:pathLst>
                <a:path w="5251" h="1051" extrusionOk="0">
                  <a:moveTo>
                    <a:pt x="3995" y="206"/>
                  </a:moveTo>
                  <a:cubicBezTo>
                    <a:pt x="2671" y="206"/>
                    <a:pt x="1347" y="480"/>
                    <a:pt x="114" y="1051"/>
                  </a:cubicBezTo>
                  <a:lnTo>
                    <a:pt x="114" y="1051"/>
                  </a:lnTo>
                  <a:cubicBezTo>
                    <a:pt x="1347" y="480"/>
                    <a:pt x="2671" y="206"/>
                    <a:pt x="3995" y="206"/>
                  </a:cubicBezTo>
                  <a:close/>
                  <a:moveTo>
                    <a:pt x="3995" y="206"/>
                  </a:moveTo>
                  <a:lnTo>
                    <a:pt x="3995" y="206"/>
                  </a:lnTo>
                  <a:lnTo>
                    <a:pt x="3995" y="206"/>
                  </a:lnTo>
                  <a:lnTo>
                    <a:pt x="3995" y="206"/>
                  </a:lnTo>
                  <a:close/>
                  <a:moveTo>
                    <a:pt x="5136" y="92"/>
                  </a:moveTo>
                  <a:lnTo>
                    <a:pt x="5250" y="92"/>
                  </a:lnTo>
                  <a:lnTo>
                    <a:pt x="5250" y="92"/>
                  </a:lnTo>
                  <a:lnTo>
                    <a:pt x="5136" y="92"/>
                  </a:lnTo>
                  <a:close/>
                  <a:moveTo>
                    <a:pt x="3995" y="1"/>
                  </a:moveTo>
                  <a:cubicBezTo>
                    <a:pt x="2671" y="1"/>
                    <a:pt x="1347" y="297"/>
                    <a:pt x="0" y="959"/>
                  </a:cubicBezTo>
                  <a:lnTo>
                    <a:pt x="0" y="959"/>
                  </a:lnTo>
                  <a:cubicBezTo>
                    <a:pt x="1347" y="297"/>
                    <a:pt x="2671" y="1"/>
                    <a:pt x="3995" y="1"/>
                  </a:cubicBezTo>
                  <a:close/>
                  <a:moveTo>
                    <a:pt x="3995" y="1"/>
                  </a:moveTo>
                  <a:lnTo>
                    <a:pt x="3995" y="1"/>
                  </a:lnTo>
                  <a:lnTo>
                    <a:pt x="3995" y="1"/>
                  </a:ln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5" name="Google Shape;1645;p32"/>
            <p:cNvSpPr/>
            <p:nvPr/>
          </p:nvSpPr>
          <p:spPr>
            <a:xfrm>
              <a:off x="1494408" y="2304149"/>
              <a:ext cx="303793" cy="181569"/>
            </a:xfrm>
            <a:custGeom>
              <a:avLst/>
              <a:gdLst/>
              <a:ahLst/>
              <a:cxnLst/>
              <a:rect l="l" t="t" r="r" b="b"/>
              <a:pathLst>
                <a:path w="11001" h="6575" extrusionOk="0">
                  <a:moveTo>
                    <a:pt x="9106" y="1"/>
                  </a:moveTo>
                  <a:cubicBezTo>
                    <a:pt x="6162" y="480"/>
                    <a:pt x="3103" y="1142"/>
                    <a:pt x="341" y="2101"/>
                  </a:cubicBezTo>
                  <a:cubicBezTo>
                    <a:pt x="317" y="2076"/>
                    <a:pt x="279" y="2065"/>
                    <a:pt x="239" y="2065"/>
                  </a:cubicBezTo>
                  <a:cubicBezTo>
                    <a:pt x="129" y="2065"/>
                    <a:pt x="0" y="2150"/>
                    <a:pt x="67" y="2283"/>
                  </a:cubicBezTo>
                  <a:cubicBezTo>
                    <a:pt x="159" y="2580"/>
                    <a:pt x="250" y="2763"/>
                    <a:pt x="341" y="2945"/>
                  </a:cubicBezTo>
                  <a:cubicBezTo>
                    <a:pt x="638" y="3995"/>
                    <a:pt x="1026" y="4954"/>
                    <a:pt x="1300" y="6004"/>
                  </a:cubicBezTo>
                  <a:cubicBezTo>
                    <a:pt x="1391" y="6095"/>
                    <a:pt x="1391" y="6278"/>
                    <a:pt x="1482" y="6369"/>
                  </a:cubicBezTo>
                  <a:cubicBezTo>
                    <a:pt x="1482" y="6460"/>
                    <a:pt x="1482" y="6460"/>
                    <a:pt x="1597" y="6460"/>
                  </a:cubicBezTo>
                  <a:cubicBezTo>
                    <a:pt x="1597" y="6460"/>
                    <a:pt x="1597" y="6574"/>
                    <a:pt x="1688" y="6574"/>
                  </a:cubicBezTo>
                  <a:cubicBezTo>
                    <a:pt x="4541" y="5707"/>
                    <a:pt x="7394" y="4863"/>
                    <a:pt x="10156" y="3904"/>
                  </a:cubicBezTo>
                  <a:cubicBezTo>
                    <a:pt x="10339" y="3813"/>
                    <a:pt x="10339" y="3607"/>
                    <a:pt x="10247" y="3516"/>
                  </a:cubicBezTo>
                  <a:cubicBezTo>
                    <a:pt x="10187" y="3516"/>
                    <a:pt x="10166" y="3475"/>
                    <a:pt x="10126" y="3475"/>
                  </a:cubicBezTo>
                  <a:cubicBezTo>
                    <a:pt x="10105" y="3475"/>
                    <a:pt x="10080" y="3485"/>
                    <a:pt x="10042" y="3516"/>
                  </a:cubicBezTo>
                  <a:cubicBezTo>
                    <a:pt x="7189" y="4292"/>
                    <a:pt x="4336" y="5228"/>
                    <a:pt x="1597" y="6278"/>
                  </a:cubicBezTo>
                  <a:cubicBezTo>
                    <a:pt x="1300" y="4954"/>
                    <a:pt x="912" y="3607"/>
                    <a:pt x="455" y="2283"/>
                  </a:cubicBezTo>
                  <a:cubicBezTo>
                    <a:pt x="3400" y="1621"/>
                    <a:pt x="6253" y="868"/>
                    <a:pt x="9197" y="389"/>
                  </a:cubicBezTo>
                  <a:cubicBezTo>
                    <a:pt x="10156" y="1051"/>
                    <a:pt x="10521" y="2283"/>
                    <a:pt x="10247" y="3425"/>
                  </a:cubicBezTo>
                  <a:cubicBezTo>
                    <a:pt x="10247" y="3425"/>
                    <a:pt x="10247" y="3516"/>
                    <a:pt x="10339" y="3516"/>
                  </a:cubicBezTo>
                  <a:cubicBezTo>
                    <a:pt x="10339" y="3561"/>
                    <a:pt x="10362" y="3584"/>
                    <a:pt x="10396" y="3584"/>
                  </a:cubicBezTo>
                  <a:cubicBezTo>
                    <a:pt x="10430" y="3584"/>
                    <a:pt x="10476" y="3561"/>
                    <a:pt x="10521" y="3516"/>
                  </a:cubicBezTo>
                  <a:cubicBezTo>
                    <a:pt x="11001" y="2192"/>
                    <a:pt x="10521" y="754"/>
                    <a:pt x="928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6" name="Google Shape;1646;p32"/>
            <p:cNvSpPr/>
            <p:nvPr/>
          </p:nvSpPr>
          <p:spPr>
            <a:xfrm>
              <a:off x="1008301" y="2282057"/>
              <a:ext cx="522006" cy="424222"/>
            </a:xfrm>
            <a:custGeom>
              <a:avLst/>
              <a:gdLst/>
              <a:ahLst/>
              <a:cxnLst/>
              <a:rect l="l" t="t" r="r" b="b"/>
              <a:pathLst>
                <a:path w="18903" h="15362" extrusionOk="0">
                  <a:moveTo>
                    <a:pt x="9824" y="320"/>
                  </a:moveTo>
                  <a:cubicBezTo>
                    <a:pt x="12136" y="320"/>
                    <a:pt x="14412" y="1356"/>
                    <a:pt x="15776" y="3175"/>
                  </a:cubicBezTo>
                  <a:cubicBezTo>
                    <a:pt x="16232" y="3745"/>
                    <a:pt x="16529" y="4407"/>
                    <a:pt x="16712" y="5183"/>
                  </a:cubicBezTo>
                  <a:lnTo>
                    <a:pt x="16712" y="5366"/>
                  </a:lnTo>
                  <a:cubicBezTo>
                    <a:pt x="17008" y="5936"/>
                    <a:pt x="17191" y="6598"/>
                    <a:pt x="17282" y="7169"/>
                  </a:cubicBezTo>
                  <a:cubicBezTo>
                    <a:pt x="17191" y="7260"/>
                    <a:pt x="17191" y="7374"/>
                    <a:pt x="17282" y="7374"/>
                  </a:cubicBezTo>
                  <a:cubicBezTo>
                    <a:pt x="17670" y="11163"/>
                    <a:pt x="14429" y="14587"/>
                    <a:pt x="10435" y="14884"/>
                  </a:cubicBezTo>
                  <a:cubicBezTo>
                    <a:pt x="10252" y="14975"/>
                    <a:pt x="9955" y="14975"/>
                    <a:pt x="9773" y="14975"/>
                  </a:cubicBezTo>
                  <a:cubicBezTo>
                    <a:pt x="6440" y="14884"/>
                    <a:pt x="3222" y="12967"/>
                    <a:pt x="2355" y="9657"/>
                  </a:cubicBezTo>
                  <a:cubicBezTo>
                    <a:pt x="1305" y="5548"/>
                    <a:pt x="3975" y="1463"/>
                    <a:pt x="8061" y="527"/>
                  </a:cubicBezTo>
                  <a:cubicBezTo>
                    <a:pt x="8641" y="388"/>
                    <a:pt x="9234" y="320"/>
                    <a:pt x="9824" y="320"/>
                  </a:cubicBezTo>
                  <a:close/>
                  <a:moveTo>
                    <a:pt x="10095" y="1"/>
                  </a:moveTo>
                  <a:cubicBezTo>
                    <a:pt x="6985" y="1"/>
                    <a:pt x="3756" y="1607"/>
                    <a:pt x="2446" y="4613"/>
                  </a:cubicBezTo>
                  <a:cubicBezTo>
                    <a:pt x="1" y="10223"/>
                    <a:pt x="4576" y="15361"/>
                    <a:pt x="9844" y="15361"/>
                  </a:cubicBezTo>
                  <a:cubicBezTo>
                    <a:pt x="10920" y="15361"/>
                    <a:pt x="12025" y="15147"/>
                    <a:pt x="13105" y="14679"/>
                  </a:cubicBezTo>
                  <a:cubicBezTo>
                    <a:pt x="16050" y="13355"/>
                    <a:pt x="17944" y="10410"/>
                    <a:pt x="17579" y="7374"/>
                  </a:cubicBezTo>
                  <a:cubicBezTo>
                    <a:pt x="17944" y="7169"/>
                    <a:pt x="18332" y="7078"/>
                    <a:pt x="18812" y="6986"/>
                  </a:cubicBezTo>
                  <a:cubicBezTo>
                    <a:pt x="18903" y="6986"/>
                    <a:pt x="18903" y="6895"/>
                    <a:pt x="18903" y="6804"/>
                  </a:cubicBezTo>
                  <a:cubicBezTo>
                    <a:pt x="18812" y="6690"/>
                    <a:pt x="18812" y="6690"/>
                    <a:pt x="18720" y="6690"/>
                  </a:cubicBezTo>
                  <a:cubicBezTo>
                    <a:pt x="18332" y="6804"/>
                    <a:pt x="17853" y="6895"/>
                    <a:pt x="17488" y="7078"/>
                  </a:cubicBezTo>
                  <a:cubicBezTo>
                    <a:pt x="17374" y="6598"/>
                    <a:pt x="17282" y="6233"/>
                    <a:pt x="17100" y="5754"/>
                  </a:cubicBezTo>
                  <a:lnTo>
                    <a:pt x="17191" y="5663"/>
                  </a:lnTo>
                  <a:cubicBezTo>
                    <a:pt x="17100" y="5183"/>
                    <a:pt x="16917" y="4704"/>
                    <a:pt x="16803" y="4225"/>
                  </a:cubicBezTo>
                  <a:cubicBezTo>
                    <a:pt x="17100" y="4133"/>
                    <a:pt x="17488" y="4133"/>
                    <a:pt x="17762" y="3951"/>
                  </a:cubicBezTo>
                  <a:cubicBezTo>
                    <a:pt x="17853" y="3951"/>
                    <a:pt x="17944" y="3836"/>
                    <a:pt x="17853" y="3745"/>
                  </a:cubicBezTo>
                  <a:cubicBezTo>
                    <a:pt x="17853" y="3745"/>
                    <a:pt x="17762" y="3654"/>
                    <a:pt x="17670" y="3654"/>
                  </a:cubicBezTo>
                  <a:cubicBezTo>
                    <a:pt x="17374" y="3745"/>
                    <a:pt x="17100" y="3836"/>
                    <a:pt x="16712" y="4042"/>
                  </a:cubicBezTo>
                  <a:cubicBezTo>
                    <a:pt x="15588" y="1298"/>
                    <a:pt x="12890" y="1"/>
                    <a:pt x="100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7" name="Google Shape;1647;p32"/>
            <p:cNvSpPr/>
            <p:nvPr/>
          </p:nvSpPr>
          <p:spPr>
            <a:xfrm>
              <a:off x="1091588" y="2322458"/>
              <a:ext cx="370649" cy="346679"/>
            </a:xfrm>
            <a:custGeom>
              <a:avLst/>
              <a:gdLst/>
              <a:ahLst/>
              <a:cxnLst/>
              <a:rect l="l" t="t" r="r" b="b"/>
              <a:pathLst>
                <a:path w="13422" h="12554" extrusionOk="0">
                  <a:moveTo>
                    <a:pt x="7146" y="390"/>
                  </a:moveTo>
                  <a:cubicBezTo>
                    <a:pt x="9698" y="390"/>
                    <a:pt x="12316" y="1921"/>
                    <a:pt x="12463" y="4770"/>
                  </a:cubicBezTo>
                  <a:cubicBezTo>
                    <a:pt x="12463" y="4861"/>
                    <a:pt x="12463" y="4861"/>
                    <a:pt x="12554" y="4861"/>
                  </a:cubicBezTo>
                  <a:cubicBezTo>
                    <a:pt x="12851" y="7897"/>
                    <a:pt x="11619" y="10842"/>
                    <a:pt x="8560" y="11892"/>
                  </a:cubicBezTo>
                  <a:cubicBezTo>
                    <a:pt x="7967" y="12097"/>
                    <a:pt x="7362" y="12193"/>
                    <a:pt x="6766" y="12193"/>
                  </a:cubicBezTo>
                  <a:cubicBezTo>
                    <a:pt x="4312" y="12193"/>
                    <a:pt x="2004" y="10563"/>
                    <a:pt x="1233" y="8194"/>
                  </a:cubicBezTo>
                  <a:cubicBezTo>
                    <a:pt x="297" y="4953"/>
                    <a:pt x="2192" y="1620"/>
                    <a:pt x="5342" y="662"/>
                  </a:cubicBezTo>
                  <a:cubicBezTo>
                    <a:pt x="5915" y="479"/>
                    <a:pt x="6528" y="390"/>
                    <a:pt x="7146" y="390"/>
                  </a:cubicBezTo>
                  <a:close/>
                  <a:moveTo>
                    <a:pt x="7067" y="0"/>
                  </a:moveTo>
                  <a:cubicBezTo>
                    <a:pt x="6706" y="0"/>
                    <a:pt x="6349" y="30"/>
                    <a:pt x="6004" y="91"/>
                  </a:cubicBezTo>
                  <a:cubicBezTo>
                    <a:pt x="2488" y="776"/>
                    <a:pt x="0" y="4200"/>
                    <a:pt x="777" y="7806"/>
                  </a:cubicBezTo>
                  <a:cubicBezTo>
                    <a:pt x="1347" y="10568"/>
                    <a:pt x="3995" y="12554"/>
                    <a:pt x="6757" y="12554"/>
                  </a:cubicBezTo>
                  <a:cubicBezTo>
                    <a:pt x="7236" y="12554"/>
                    <a:pt x="7715" y="12554"/>
                    <a:pt x="8195" y="12371"/>
                  </a:cubicBezTo>
                  <a:cubicBezTo>
                    <a:pt x="11504" y="11504"/>
                    <a:pt x="13422" y="8080"/>
                    <a:pt x="12760" y="4861"/>
                  </a:cubicBezTo>
                  <a:cubicBezTo>
                    <a:pt x="12760" y="4770"/>
                    <a:pt x="12851" y="4770"/>
                    <a:pt x="12851" y="4770"/>
                  </a:cubicBezTo>
                  <a:cubicBezTo>
                    <a:pt x="12760" y="3720"/>
                    <a:pt x="12463" y="2853"/>
                    <a:pt x="11892" y="2100"/>
                  </a:cubicBezTo>
                  <a:cubicBezTo>
                    <a:pt x="10789" y="749"/>
                    <a:pt x="8876" y="0"/>
                    <a:pt x="70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8" name="Google Shape;1648;p32"/>
            <p:cNvSpPr/>
            <p:nvPr/>
          </p:nvSpPr>
          <p:spPr>
            <a:xfrm>
              <a:off x="1120584" y="2464261"/>
              <a:ext cx="2541" cy="23970"/>
            </a:xfrm>
            <a:custGeom>
              <a:avLst/>
              <a:gdLst/>
              <a:ahLst/>
              <a:cxnLst/>
              <a:rect l="l" t="t" r="r" b="b"/>
              <a:pathLst>
                <a:path w="92" h="868" extrusionOk="0">
                  <a:moveTo>
                    <a:pt x="92" y="0"/>
                  </a:moveTo>
                  <a:cubicBezTo>
                    <a:pt x="92" y="0"/>
                    <a:pt x="0" y="92"/>
                    <a:pt x="0" y="206"/>
                  </a:cubicBezTo>
                  <a:lnTo>
                    <a:pt x="0" y="868"/>
                  </a:lnTo>
                  <a:cubicBezTo>
                    <a:pt x="0" y="571"/>
                    <a:pt x="92" y="297"/>
                    <a:pt x="92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9" name="Google Shape;1649;p32"/>
            <p:cNvSpPr/>
            <p:nvPr/>
          </p:nvSpPr>
          <p:spPr>
            <a:xfrm>
              <a:off x="1278155" y="2553761"/>
              <a:ext cx="146912" cy="105296"/>
            </a:xfrm>
            <a:custGeom>
              <a:avLst/>
              <a:gdLst/>
              <a:ahLst/>
              <a:cxnLst/>
              <a:rect l="l" t="t" r="r" b="b"/>
              <a:pathLst>
                <a:path w="5320" h="3813" extrusionOk="0">
                  <a:moveTo>
                    <a:pt x="1" y="3812"/>
                  </a:moveTo>
                  <a:lnTo>
                    <a:pt x="1" y="3812"/>
                  </a:lnTo>
                  <a:lnTo>
                    <a:pt x="1" y="3812"/>
                  </a:lnTo>
                  <a:lnTo>
                    <a:pt x="1" y="3812"/>
                  </a:lnTo>
                  <a:close/>
                  <a:moveTo>
                    <a:pt x="5319" y="1"/>
                  </a:moveTo>
                  <a:lnTo>
                    <a:pt x="5319" y="1"/>
                  </a:lnTo>
                  <a:cubicBezTo>
                    <a:pt x="4748" y="1621"/>
                    <a:pt x="3607" y="2854"/>
                    <a:pt x="1804" y="3516"/>
                  </a:cubicBezTo>
                  <a:cubicBezTo>
                    <a:pt x="1233" y="3698"/>
                    <a:pt x="571" y="3812"/>
                    <a:pt x="1" y="3812"/>
                  </a:cubicBezTo>
                  <a:cubicBezTo>
                    <a:pt x="571" y="3812"/>
                    <a:pt x="1233" y="3698"/>
                    <a:pt x="1804" y="3516"/>
                  </a:cubicBezTo>
                  <a:cubicBezTo>
                    <a:pt x="3607" y="2854"/>
                    <a:pt x="4748" y="1621"/>
                    <a:pt x="5319" y="1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0" name="Google Shape;1650;p32"/>
            <p:cNvSpPr/>
            <p:nvPr/>
          </p:nvSpPr>
          <p:spPr>
            <a:xfrm>
              <a:off x="1120584" y="2461748"/>
              <a:ext cx="304483" cy="197309"/>
            </a:xfrm>
            <a:custGeom>
              <a:avLst/>
              <a:gdLst/>
              <a:ahLst/>
              <a:cxnLst/>
              <a:rect l="l" t="t" r="r" b="b"/>
              <a:pathLst>
                <a:path w="11026" h="7145" extrusionOk="0">
                  <a:moveTo>
                    <a:pt x="297" y="0"/>
                  </a:moveTo>
                  <a:cubicBezTo>
                    <a:pt x="183" y="0"/>
                    <a:pt x="183" y="91"/>
                    <a:pt x="92" y="91"/>
                  </a:cubicBezTo>
                  <a:cubicBezTo>
                    <a:pt x="92" y="388"/>
                    <a:pt x="0" y="662"/>
                    <a:pt x="0" y="959"/>
                  </a:cubicBezTo>
                  <a:cubicBezTo>
                    <a:pt x="92" y="3606"/>
                    <a:pt x="1895" y="6186"/>
                    <a:pt x="4565" y="7030"/>
                  </a:cubicBezTo>
                  <a:cubicBezTo>
                    <a:pt x="4954" y="7030"/>
                    <a:pt x="5319" y="7144"/>
                    <a:pt x="5707" y="7144"/>
                  </a:cubicBezTo>
                  <a:cubicBezTo>
                    <a:pt x="6277" y="7144"/>
                    <a:pt x="6939" y="7030"/>
                    <a:pt x="7510" y="6848"/>
                  </a:cubicBezTo>
                  <a:cubicBezTo>
                    <a:pt x="9313" y="6186"/>
                    <a:pt x="10454" y="4953"/>
                    <a:pt x="11025" y="3333"/>
                  </a:cubicBezTo>
                  <a:lnTo>
                    <a:pt x="11025" y="3333"/>
                  </a:lnTo>
                  <a:cubicBezTo>
                    <a:pt x="11025" y="3333"/>
                    <a:pt x="10934" y="3424"/>
                    <a:pt x="10934" y="3515"/>
                  </a:cubicBezTo>
                  <a:cubicBezTo>
                    <a:pt x="10089" y="5227"/>
                    <a:pt x="8286" y="6368"/>
                    <a:pt x="6277" y="6368"/>
                  </a:cubicBezTo>
                  <a:cubicBezTo>
                    <a:pt x="5707" y="6368"/>
                    <a:pt x="5136" y="6277"/>
                    <a:pt x="4657" y="6094"/>
                  </a:cubicBezTo>
                  <a:cubicBezTo>
                    <a:pt x="2192" y="5227"/>
                    <a:pt x="868" y="2671"/>
                    <a:pt x="480" y="183"/>
                  </a:cubicBezTo>
                  <a:cubicBezTo>
                    <a:pt x="388" y="91"/>
                    <a:pt x="388" y="0"/>
                    <a:pt x="2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51" name="Google Shape;1651;p32"/>
          <p:cNvSpPr/>
          <p:nvPr/>
        </p:nvSpPr>
        <p:spPr>
          <a:xfrm>
            <a:off x="11587327" y="1363605"/>
            <a:ext cx="73972" cy="21061"/>
          </a:xfrm>
          <a:custGeom>
            <a:avLst/>
            <a:gdLst/>
            <a:ahLst/>
            <a:cxnLst/>
            <a:rect l="l" t="t" r="r" b="b"/>
            <a:pathLst>
              <a:path w="2009" h="572" extrusionOk="0">
                <a:moveTo>
                  <a:pt x="0" y="572"/>
                </a:moveTo>
                <a:lnTo>
                  <a:pt x="0" y="572"/>
                </a:lnTo>
                <a:lnTo>
                  <a:pt x="0" y="572"/>
                </a:lnTo>
                <a:lnTo>
                  <a:pt x="0" y="572"/>
                </a:lnTo>
                <a:close/>
                <a:moveTo>
                  <a:pt x="2009" y="1"/>
                </a:moveTo>
                <a:cubicBezTo>
                  <a:pt x="1324" y="480"/>
                  <a:pt x="662" y="572"/>
                  <a:pt x="0" y="572"/>
                </a:cubicBezTo>
                <a:cubicBezTo>
                  <a:pt x="662" y="572"/>
                  <a:pt x="1324" y="480"/>
                  <a:pt x="2009" y="1"/>
                </a:cubicBezTo>
                <a:close/>
              </a:path>
            </a:pathLst>
          </a:custGeom>
          <a:solidFill>
            <a:srgbClr val="C4929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2" name="Google Shape;1652;p32"/>
          <p:cNvSpPr/>
          <p:nvPr/>
        </p:nvSpPr>
        <p:spPr>
          <a:xfrm>
            <a:off x="11467955" y="2231785"/>
            <a:ext cx="347139" cy="371513"/>
          </a:xfrm>
          <a:custGeom>
            <a:avLst/>
            <a:gdLst/>
            <a:ahLst/>
            <a:cxnLst/>
            <a:rect l="l" t="t" r="r" b="b"/>
            <a:pathLst>
              <a:path w="9428" h="10090" extrusionOk="0">
                <a:moveTo>
                  <a:pt x="389" y="0"/>
                </a:moveTo>
                <a:cubicBezTo>
                  <a:pt x="206" y="0"/>
                  <a:pt x="1" y="297"/>
                  <a:pt x="206" y="480"/>
                </a:cubicBezTo>
                <a:cubicBezTo>
                  <a:pt x="3059" y="3607"/>
                  <a:pt x="5821" y="6848"/>
                  <a:pt x="8560" y="10089"/>
                </a:cubicBezTo>
                <a:lnTo>
                  <a:pt x="8674" y="10089"/>
                </a:lnTo>
                <a:cubicBezTo>
                  <a:pt x="9040" y="10089"/>
                  <a:pt x="9428" y="9701"/>
                  <a:pt x="9131" y="9313"/>
                </a:cubicBezTo>
                <a:cubicBezTo>
                  <a:pt x="6278" y="6186"/>
                  <a:pt x="3630" y="2945"/>
                  <a:pt x="686" y="92"/>
                </a:cubicBezTo>
                <a:cubicBezTo>
                  <a:pt x="571" y="0"/>
                  <a:pt x="480" y="0"/>
                  <a:pt x="38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3" name="Google Shape;1653;p32"/>
          <p:cNvSpPr/>
          <p:nvPr/>
        </p:nvSpPr>
        <p:spPr>
          <a:xfrm>
            <a:off x="9995302" y="1068088"/>
            <a:ext cx="1345587" cy="610549"/>
          </a:xfrm>
          <a:custGeom>
            <a:avLst/>
            <a:gdLst/>
            <a:ahLst/>
            <a:cxnLst/>
            <a:rect l="l" t="t" r="r" b="b"/>
            <a:pathLst>
              <a:path w="36545" h="16582" extrusionOk="0">
                <a:moveTo>
                  <a:pt x="4607" y="0"/>
                </a:moveTo>
                <a:cubicBezTo>
                  <a:pt x="3075" y="0"/>
                  <a:pt x="1453" y="679"/>
                  <a:pt x="167" y="1545"/>
                </a:cubicBezTo>
                <a:cubicBezTo>
                  <a:pt x="0" y="1637"/>
                  <a:pt x="29" y="1775"/>
                  <a:pt x="155" y="1775"/>
                </a:cubicBezTo>
                <a:cubicBezTo>
                  <a:pt x="184" y="1775"/>
                  <a:pt x="219" y="1767"/>
                  <a:pt x="258" y="1750"/>
                </a:cubicBezTo>
                <a:cubicBezTo>
                  <a:pt x="1460" y="1004"/>
                  <a:pt x="3054" y="325"/>
                  <a:pt x="4546" y="325"/>
                </a:cubicBezTo>
                <a:cubicBezTo>
                  <a:pt x="5520" y="325"/>
                  <a:pt x="6449" y="614"/>
                  <a:pt x="7197" y="1362"/>
                </a:cubicBezTo>
                <a:cubicBezTo>
                  <a:pt x="8612" y="2800"/>
                  <a:pt x="8817" y="4877"/>
                  <a:pt x="9479" y="6680"/>
                </a:cubicBezTo>
                <a:cubicBezTo>
                  <a:pt x="9867" y="7936"/>
                  <a:pt x="10529" y="9168"/>
                  <a:pt x="11671" y="9921"/>
                </a:cubicBezTo>
                <a:cubicBezTo>
                  <a:pt x="12246" y="10369"/>
                  <a:pt x="12842" y="10543"/>
                  <a:pt x="13460" y="10543"/>
                </a:cubicBezTo>
                <a:cubicBezTo>
                  <a:pt x="14165" y="10543"/>
                  <a:pt x="14899" y="10317"/>
                  <a:pt x="15665" y="10013"/>
                </a:cubicBezTo>
                <a:cubicBezTo>
                  <a:pt x="17034" y="9485"/>
                  <a:pt x="18438" y="9171"/>
                  <a:pt x="19855" y="9171"/>
                </a:cubicBezTo>
                <a:cubicBezTo>
                  <a:pt x="20707" y="9171"/>
                  <a:pt x="21564" y="9285"/>
                  <a:pt x="22421" y="9533"/>
                </a:cubicBezTo>
                <a:cubicBezTo>
                  <a:pt x="24590" y="10218"/>
                  <a:pt x="26210" y="11633"/>
                  <a:pt x="27831" y="13163"/>
                </a:cubicBezTo>
                <a:cubicBezTo>
                  <a:pt x="29547" y="14718"/>
                  <a:pt x="31838" y="16581"/>
                  <a:pt x="34263" y="16581"/>
                </a:cubicBezTo>
                <a:cubicBezTo>
                  <a:pt x="34935" y="16581"/>
                  <a:pt x="35616" y="16439"/>
                  <a:pt x="36299" y="16107"/>
                </a:cubicBezTo>
                <a:cubicBezTo>
                  <a:pt x="36545" y="16025"/>
                  <a:pt x="36423" y="15705"/>
                  <a:pt x="36264" y="15705"/>
                </a:cubicBezTo>
                <a:cubicBezTo>
                  <a:pt x="36246" y="15705"/>
                  <a:pt x="36227" y="15710"/>
                  <a:pt x="36208" y="15719"/>
                </a:cubicBezTo>
                <a:cubicBezTo>
                  <a:pt x="35534" y="15972"/>
                  <a:pt x="34894" y="16084"/>
                  <a:pt x="34280" y="16084"/>
                </a:cubicBezTo>
                <a:cubicBezTo>
                  <a:pt x="30737" y="16084"/>
                  <a:pt x="28109" y="12346"/>
                  <a:pt x="25366" y="10401"/>
                </a:cubicBezTo>
                <a:cubicBezTo>
                  <a:pt x="23642" y="9269"/>
                  <a:pt x="21745" y="8746"/>
                  <a:pt x="19820" y="8746"/>
                </a:cubicBezTo>
                <a:cubicBezTo>
                  <a:pt x="18330" y="8746"/>
                  <a:pt x="16823" y="9060"/>
                  <a:pt x="15368" y="9648"/>
                </a:cubicBezTo>
                <a:cubicBezTo>
                  <a:pt x="14660" y="9927"/>
                  <a:pt x="14049" y="10052"/>
                  <a:pt x="13518" y="10052"/>
                </a:cubicBezTo>
                <a:cubicBezTo>
                  <a:pt x="9919" y="10052"/>
                  <a:pt x="9951" y="4315"/>
                  <a:pt x="8041" y="1750"/>
                </a:cubicBezTo>
                <a:cubicBezTo>
                  <a:pt x="7132" y="485"/>
                  <a:pt x="5901" y="0"/>
                  <a:pt x="46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654" name="Google Shape;1654;p32"/>
          <p:cNvGrpSpPr/>
          <p:nvPr/>
        </p:nvGrpSpPr>
        <p:grpSpPr>
          <a:xfrm>
            <a:off x="292453" y="559788"/>
            <a:ext cx="1957426" cy="1383143"/>
            <a:chOff x="1057539" y="419840"/>
            <a:chExt cx="1468069" cy="1037357"/>
          </a:xfrm>
        </p:grpSpPr>
        <p:sp>
          <p:nvSpPr>
            <p:cNvPr id="1655" name="Google Shape;1655;p32"/>
            <p:cNvSpPr/>
            <p:nvPr/>
          </p:nvSpPr>
          <p:spPr>
            <a:xfrm>
              <a:off x="1057539" y="419840"/>
              <a:ext cx="1468069" cy="1037357"/>
            </a:xfrm>
            <a:custGeom>
              <a:avLst/>
              <a:gdLst/>
              <a:ahLst/>
              <a:cxnLst/>
              <a:rect l="l" t="t" r="r" b="b"/>
              <a:pathLst>
                <a:path w="53162" h="37565" extrusionOk="0">
                  <a:moveTo>
                    <a:pt x="48505" y="11652"/>
                  </a:moveTo>
                  <a:cubicBezTo>
                    <a:pt x="49167" y="11926"/>
                    <a:pt x="49646" y="12405"/>
                    <a:pt x="50034" y="13067"/>
                  </a:cubicBezTo>
                  <a:cubicBezTo>
                    <a:pt x="49728" y="13198"/>
                    <a:pt x="49386" y="13320"/>
                    <a:pt x="49053" y="13320"/>
                  </a:cubicBezTo>
                  <a:cubicBezTo>
                    <a:pt x="48864" y="13320"/>
                    <a:pt x="48678" y="13280"/>
                    <a:pt x="48505" y="13181"/>
                  </a:cubicBezTo>
                  <a:cubicBezTo>
                    <a:pt x="48117" y="12793"/>
                    <a:pt x="48025" y="12040"/>
                    <a:pt x="48413" y="11743"/>
                  </a:cubicBezTo>
                  <a:lnTo>
                    <a:pt x="48505" y="11652"/>
                  </a:lnTo>
                  <a:close/>
                  <a:moveTo>
                    <a:pt x="48025" y="11469"/>
                  </a:moveTo>
                  <a:cubicBezTo>
                    <a:pt x="48117" y="11561"/>
                    <a:pt x="48231" y="11561"/>
                    <a:pt x="48322" y="11561"/>
                  </a:cubicBezTo>
                  <a:cubicBezTo>
                    <a:pt x="47751" y="11926"/>
                    <a:pt x="47751" y="12793"/>
                    <a:pt x="48231" y="13272"/>
                  </a:cubicBezTo>
                  <a:cubicBezTo>
                    <a:pt x="48456" y="13508"/>
                    <a:pt x="48780" y="13601"/>
                    <a:pt x="49120" y="13601"/>
                  </a:cubicBezTo>
                  <a:cubicBezTo>
                    <a:pt x="49470" y="13601"/>
                    <a:pt x="49836" y="13503"/>
                    <a:pt x="50125" y="13364"/>
                  </a:cubicBezTo>
                  <a:cubicBezTo>
                    <a:pt x="50217" y="13455"/>
                    <a:pt x="50308" y="13638"/>
                    <a:pt x="50399" y="13843"/>
                  </a:cubicBezTo>
                  <a:cubicBezTo>
                    <a:pt x="50054" y="13955"/>
                    <a:pt x="49673" y="14021"/>
                    <a:pt x="49300" y="14021"/>
                  </a:cubicBezTo>
                  <a:cubicBezTo>
                    <a:pt x="48760" y="14021"/>
                    <a:pt x="48234" y="13883"/>
                    <a:pt x="47843" y="13546"/>
                  </a:cubicBezTo>
                  <a:cubicBezTo>
                    <a:pt x="47363" y="12976"/>
                    <a:pt x="47272" y="12040"/>
                    <a:pt x="47751" y="11469"/>
                  </a:cubicBezTo>
                  <a:close/>
                  <a:moveTo>
                    <a:pt x="51655" y="18591"/>
                  </a:moveTo>
                  <a:cubicBezTo>
                    <a:pt x="52317" y="18591"/>
                    <a:pt x="52408" y="19161"/>
                    <a:pt x="52499" y="19641"/>
                  </a:cubicBezTo>
                  <a:cubicBezTo>
                    <a:pt x="52590" y="20120"/>
                    <a:pt x="52682" y="20782"/>
                    <a:pt x="52317" y="21056"/>
                  </a:cubicBezTo>
                  <a:cubicBezTo>
                    <a:pt x="52111" y="21170"/>
                    <a:pt x="51746" y="21170"/>
                    <a:pt x="51540" y="21261"/>
                  </a:cubicBezTo>
                  <a:cubicBezTo>
                    <a:pt x="50879" y="21353"/>
                    <a:pt x="50308" y="21444"/>
                    <a:pt x="49646" y="21626"/>
                  </a:cubicBezTo>
                  <a:cubicBezTo>
                    <a:pt x="49463" y="20873"/>
                    <a:pt x="49258" y="20120"/>
                    <a:pt x="48893" y="19458"/>
                  </a:cubicBezTo>
                  <a:cubicBezTo>
                    <a:pt x="49555" y="19253"/>
                    <a:pt x="50217" y="19070"/>
                    <a:pt x="50879" y="18887"/>
                  </a:cubicBezTo>
                  <a:cubicBezTo>
                    <a:pt x="51175" y="18773"/>
                    <a:pt x="51449" y="18591"/>
                    <a:pt x="51655" y="18591"/>
                  </a:cubicBezTo>
                  <a:close/>
                  <a:moveTo>
                    <a:pt x="44701" y="17604"/>
                  </a:moveTo>
                  <a:cubicBezTo>
                    <a:pt x="46002" y="17604"/>
                    <a:pt x="47250" y="18087"/>
                    <a:pt x="48117" y="19161"/>
                  </a:cubicBezTo>
                  <a:cubicBezTo>
                    <a:pt x="48984" y="20303"/>
                    <a:pt x="49258" y="21741"/>
                    <a:pt x="49463" y="23156"/>
                  </a:cubicBezTo>
                  <a:cubicBezTo>
                    <a:pt x="48893" y="23338"/>
                    <a:pt x="48322" y="23544"/>
                    <a:pt x="47660" y="23635"/>
                  </a:cubicBezTo>
                  <a:cubicBezTo>
                    <a:pt x="47613" y="23597"/>
                    <a:pt x="47554" y="23575"/>
                    <a:pt x="47494" y="23575"/>
                  </a:cubicBezTo>
                  <a:cubicBezTo>
                    <a:pt x="47410" y="23575"/>
                    <a:pt x="47326" y="23619"/>
                    <a:pt x="47272" y="23726"/>
                  </a:cubicBezTo>
                  <a:lnTo>
                    <a:pt x="46975" y="23726"/>
                  </a:lnTo>
                  <a:cubicBezTo>
                    <a:pt x="46975" y="23726"/>
                    <a:pt x="46975" y="23635"/>
                    <a:pt x="46884" y="23635"/>
                  </a:cubicBezTo>
                  <a:cubicBezTo>
                    <a:pt x="46405" y="23064"/>
                    <a:pt x="46610" y="22311"/>
                    <a:pt x="46040" y="21741"/>
                  </a:cubicBezTo>
                  <a:cubicBezTo>
                    <a:pt x="45812" y="21443"/>
                    <a:pt x="45423" y="21320"/>
                    <a:pt x="45038" y="21320"/>
                  </a:cubicBezTo>
                  <a:cubicBezTo>
                    <a:pt x="44921" y="21320"/>
                    <a:pt x="44805" y="21331"/>
                    <a:pt x="44693" y="21353"/>
                  </a:cubicBezTo>
                  <a:cubicBezTo>
                    <a:pt x="43848" y="21444"/>
                    <a:pt x="43369" y="22106"/>
                    <a:pt x="43278" y="22882"/>
                  </a:cubicBezTo>
                  <a:cubicBezTo>
                    <a:pt x="43278" y="22882"/>
                    <a:pt x="43186" y="22973"/>
                    <a:pt x="43186" y="23064"/>
                  </a:cubicBezTo>
                  <a:cubicBezTo>
                    <a:pt x="43186" y="23338"/>
                    <a:pt x="43369" y="24023"/>
                    <a:pt x="43186" y="24297"/>
                  </a:cubicBezTo>
                  <a:cubicBezTo>
                    <a:pt x="42981" y="24776"/>
                    <a:pt x="42136" y="24868"/>
                    <a:pt x="41748" y="24959"/>
                  </a:cubicBezTo>
                  <a:cubicBezTo>
                    <a:pt x="41511" y="25018"/>
                    <a:pt x="40298" y="25406"/>
                    <a:pt x="39479" y="25406"/>
                  </a:cubicBezTo>
                  <a:cubicBezTo>
                    <a:pt x="39039" y="25406"/>
                    <a:pt x="38713" y="25294"/>
                    <a:pt x="38713" y="24959"/>
                  </a:cubicBezTo>
                  <a:cubicBezTo>
                    <a:pt x="38804" y="24868"/>
                    <a:pt x="38713" y="24868"/>
                    <a:pt x="38713" y="24868"/>
                  </a:cubicBezTo>
                  <a:cubicBezTo>
                    <a:pt x="38325" y="21535"/>
                    <a:pt x="40036" y="18408"/>
                    <a:pt x="43460" y="17746"/>
                  </a:cubicBezTo>
                  <a:cubicBezTo>
                    <a:pt x="43872" y="17653"/>
                    <a:pt x="44289" y="17604"/>
                    <a:pt x="44701" y="17604"/>
                  </a:cubicBezTo>
                  <a:close/>
                  <a:moveTo>
                    <a:pt x="3885" y="24130"/>
                  </a:moveTo>
                  <a:cubicBezTo>
                    <a:pt x="4328" y="24130"/>
                    <a:pt x="4712" y="24306"/>
                    <a:pt x="4954" y="24776"/>
                  </a:cubicBezTo>
                  <a:cubicBezTo>
                    <a:pt x="5288" y="25466"/>
                    <a:pt x="4838" y="26328"/>
                    <a:pt x="4041" y="26328"/>
                  </a:cubicBezTo>
                  <a:cubicBezTo>
                    <a:pt x="3968" y="26328"/>
                    <a:pt x="3892" y="26321"/>
                    <a:pt x="3813" y="26306"/>
                  </a:cubicBezTo>
                  <a:cubicBezTo>
                    <a:pt x="3813" y="26268"/>
                    <a:pt x="3813" y="26255"/>
                    <a:pt x="3809" y="26255"/>
                  </a:cubicBezTo>
                  <a:cubicBezTo>
                    <a:pt x="3803" y="26255"/>
                    <a:pt x="3782" y="26306"/>
                    <a:pt x="3721" y="26306"/>
                  </a:cubicBezTo>
                  <a:cubicBezTo>
                    <a:pt x="3516" y="25621"/>
                    <a:pt x="3333" y="24959"/>
                    <a:pt x="3037" y="24297"/>
                  </a:cubicBezTo>
                  <a:cubicBezTo>
                    <a:pt x="3329" y="24194"/>
                    <a:pt x="3617" y="24130"/>
                    <a:pt x="3885" y="24130"/>
                  </a:cubicBezTo>
                  <a:close/>
                  <a:moveTo>
                    <a:pt x="44896" y="21634"/>
                  </a:moveTo>
                  <a:cubicBezTo>
                    <a:pt x="45107" y="21634"/>
                    <a:pt x="45330" y="21695"/>
                    <a:pt x="45560" y="21832"/>
                  </a:cubicBezTo>
                  <a:cubicBezTo>
                    <a:pt x="46313" y="22311"/>
                    <a:pt x="46040" y="23247"/>
                    <a:pt x="46610" y="23818"/>
                  </a:cubicBezTo>
                  <a:cubicBezTo>
                    <a:pt x="46610" y="23818"/>
                    <a:pt x="46610" y="23909"/>
                    <a:pt x="46701" y="23909"/>
                  </a:cubicBezTo>
                  <a:cubicBezTo>
                    <a:pt x="46884" y="23909"/>
                    <a:pt x="47090" y="24023"/>
                    <a:pt x="47272" y="24023"/>
                  </a:cubicBezTo>
                  <a:cubicBezTo>
                    <a:pt x="47272" y="25164"/>
                    <a:pt x="46701" y="26100"/>
                    <a:pt x="45652" y="26580"/>
                  </a:cubicBezTo>
                  <a:cubicBezTo>
                    <a:pt x="45353" y="26681"/>
                    <a:pt x="44989" y="26736"/>
                    <a:pt x="44610" y="26736"/>
                  </a:cubicBezTo>
                  <a:cubicBezTo>
                    <a:pt x="43543" y="26736"/>
                    <a:pt x="42363" y="26301"/>
                    <a:pt x="42228" y="25256"/>
                  </a:cubicBezTo>
                  <a:cubicBezTo>
                    <a:pt x="42228" y="25164"/>
                    <a:pt x="42319" y="25164"/>
                    <a:pt x="42319" y="25164"/>
                  </a:cubicBezTo>
                  <a:cubicBezTo>
                    <a:pt x="42616" y="25164"/>
                    <a:pt x="43186" y="25050"/>
                    <a:pt x="43460" y="24868"/>
                  </a:cubicBezTo>
                  <a:cubicBezTo>
                    <a:pt x="43757" y="24388"/>
                    <a:pt x="43552" y="23544"/>
                    <a:pt x="43552" y="23064"/>
                  </a:cubicBezTo>
                  <a:lnTo>
                    <a:pt x="43460" y="22973"/>
                  </a:lnTo>
                  <a:cubicBezTo>
                    <a:pt x="43686" y="22244"/>
                    <a:pt x="44228" y="21634"/>
                    <a:pt x="44896" y="21634"/>
                  </a:cubicBezTo>
                  <a:close/>
                  <a:moveTo>
                    <a:pt x="3724" y="23253"/>
                  </a:moveTo>
                  <a:cubicBezTo>
                    <a:pt x="4595" y="23253"/>
                    <a:pt x="5424" y="23514"/>
                    <a:pt x="5707" y="24480"/>
                  </a:cubicBezTo>
                  <a:cubicBezTo>
                    <a:pt x="6095" y="25735"/>
                    <a:pt x="5137" y="26671"/>
                    <a:pt x="4087" y="27150"/>
                  </a:cubicBezTo>
                  <a:cubicBezTo>
                    <a:pt x="3995" y="26968"/>
                    <a:pt x="3904" y="26671"/>
                    <a:pt x="3813" y="26488"/>
                  </a:cubicBezTo>
                  <a:lnTo>
                    <a:pt x="3813" y="26488"/>
                  </a:lnTo>
                  <a:cubicBezTo>
                    <a:pt x="3925" y="26521"/>
                    <a:pt x="4037" y="26537"/>
                    <a:pt x="4146" y="26537"/>
                  </a:cubicBezTo>
                  <a:cubicBezTo>
                    <a:pt x="4940" y="26537"/>
                    <a:pt x="5580" y="25711"/>
                    <a:pt x="5319" y="24868"/>
                  </a:cubicBezTo>
                  <a:cubicBezTo>
                    <a:pt x="5127" y="24194"/>
                    <a:pt x="4460" y="23813"/>
                    <a:pt x="3780" y="23813"/>
                  </a:cubicBezTo>
                  <a:cubicBezTo>
                    <a:pt x="3493" y="23813"/>
                    <a:pt x="3203" y="23881"/>
                    <a:pt x="2945" y="24023"/>
                  </a:cubicBezTo>
                  <a:cubicBezTo>
                    <a:pt x="2945" y="23726"/>
                    <a:pt x="2854" y="23544"/>
                    <a:pt x="2763" y="23338"/>
                  </a:cubicBezTo>
                  <a:cubicBezTo>
                    <a:pt x="3072" y="23289"/>
                    <a:pt x="3401" y="23253"/>
                    <a:pt x="3724" y="23253"/>
                  </a:cubicBezTo>
                  <a:close/>
                  <a:moveTo>
                    <a:pt x="49258" y="23635"/>
                  </a:moveTo>
                  <a:cubicBezTo>
                    <a:pt x="49737" y="26192"/>
                    <a:pt x="48025" y="28588"/>
                    <a:pt x="45469" y="29045"/>
                  </a:cubicBezTo>
                  <a:cubicBezTo>
                    <a:pt x="45027" y="29133"/>
                    <a:pt x="44611" y="29176"/>
                    <a:pt x="44219" y="29176"/>
                  </a:cubicBezTo>
                  <a:cubicBezTo>
                    <a:pt x="42078" y="29176"/>
                    <a:pt x="40664" y="27896"/>
                    <a:pt x="39854" y="25735"/>
                  </a:cubicBezTo>
                  <a:cubicBezTo>
                    <a:pt x="40333" y="25621"/>
                    <a:pt x="40813" y="25530"/>
                    <a:pt x="40995" y="25530"/>
                  </a:cubicBezTo>
                  <a:cubicBezTo>
                    <a:pt x="41269" y="25438"/>
                    <a:pt x="41657" y="25347"/>
                    <a:pt x="41954" y="25256"/>
                  </a:cubicBezTo>
                  <a:lnTo>
                    <a:pt x="41954" y="25256"/>
                  </a:lnTo>
                  <a:cubicBezTo>
                    <a:pt x="41847" y="26574"/>
                    <a:pt x="43663" y="27160"/>
                    <a:pt x="44835" y="27160"/>
                  </a:cubicBezTo>
                  <a:cubicBezTo>
                    <a:pt x="44920" y="27160"/>
                    <a:pt x="45003" y="27156"/>
                    <a:pt x="45081" y="27150"/>
                  </a:cubicBezTo>
                  <a:cubicBezTo>
                    <a:pt x="46701" y="26876"/>
                    <a:pt x="47751" y="25530"/>
                    <a:pt x="47751" y="23909"/>
                  </a:cubicBezTo>
                  <a:cubicBezTo>
                    <a:pt x="48231" y="23909"/>
                    <a:pt x="48687" y="23818"/>
                    <a:pt x="49258" y="23635"/>
                  </a:cubicBezTo>
                  <a:close/>
                  <a:moveTo>
                    <a:pt x="37572" y="546"/>
                  </a:moveTo>
                  <a:cubicBezTo>
                    <a:pt x="38307" y="546"/>
                    <a:pt x="39026" y="654"/>
                    <a:pt x="39671" y="992"/>
                  </a:cubicBezTo>
                  <a:cubicBezTo>
                    <a:pt x="42228" y="2225"/>
                    <a:pt x="42890" y="5854"/>
                    <a:pt x="43460" y="8411"/>
                  </a:cubicBezTo>
                  <a:cubicBezTo>
                    <a:pt x="43823" y="9925"/>
                    <a:pt x="43687" y="11678"/>
                    <a:pt x="45363" y="11678"/>
                  </a:cubicBezTo>
                  <a:cubicBezTo>
                    <a:pt x="45480" y="11678"/>
                    <a:pt x="45607" y="11670"/>
                    <a:pt x="45743" y="11652"/>
                  </a:cubicBezTo>
                  <a:cubicBezTo>
                    <a:pt x="46222" y="11652"/>
                    <a:pt x="46793" y="11469"/>
                    <a:pt x="47363" y="11469"/>
                  </a:cubicBezTo>
                  <a:cubicBezTo>
                    <a:pt x="46975" y="12040"/>
                    <a:pt x="46975" y="12976"/>
                    <a:pt x="47455" y="13546"/>
                  </a:cubicBezTo>
                  <a:cubicBezTo>
                    <a:pt x="47893" y="14087"/>
                    <a:pt x="48476" y="14323"/>
                    <a:pt x="49070" y="14323"/>
                  </a:cubicBezTo>
                  <a:cubicBezTo>
                    <a:pt x="49528" y="14323"/>
                    <a:pt x="49992" y="14183"/>
                    <a:pt x="50399" y="13934"/>
                  </a:cubicBezTo>
                  <a:cubicBezTo>
                    <a:pt x="51084" y="15258"/>
                    <a:pt x="51449" y="16788"/>
                    <a:pt x="51746" y="18203"/>
                  </a:cubicBezTo>
                  <a:cubicBezTo>
                    <a:pt x="51358" y="18203"/>
                    <a:pt x="50879" y="18408"/>
                    <a:pt x="50605" y="18591"/>
                  </a:cubicBezTo>
                  <a:cubicBezTo>
                    <a:pt x="49943" y="18773"/>
                    <a:pt x="49258" y="18979"/>
                    <a:pt x="48687" y="19161"/>
                  </a:cubicBezTo>
                  <a:cubicBezTo>
                    <a:pt x="48413" y="18773"/>
                    <a:pt x="48117" y="18499"/>
                    <a:pt x="47843" y="18203"/>
                  </a:cubicBezTo>
                  <a:cubicBezTo>
                    <a:pt x="46945" y="17455"/>
                    <a:pt x="45794" y="17143"/>
                    <a:pt x="44644" y="17143"/>
                  </a:cubicBezTo>
                  <a:cubicBezTo>
                    <a:pt x="44214" y="17143"/>
                    <a:pt x="43785" y="17186"/>
                    <a:pt x="43369" y="17267"/>
                  </a:cubicBezTo>
                  <a:cubicBezTo>
                    <a:pt x="40242" y="17929"/>
                    <a:pt x="38051" y="20873"/>
                    <a:pt x="38233" y="24023"/>
                  </a:cubicBezTo>
                  <a:lnTo>
                    <a:pt x="38142" y="24023"/>
                  </a:lnTo>
                  <a:cubicBezTo>
                    <a:pt x="31568" y="25621"/>
                    <a:pt x="24926" y="27150"/>
                    <a:pt x="18352" y="28953"/>
                  </a:cubicBezTo>
                  <a:cubicBezTo>
                    <a:pt x="17059" y="27132"/>
                    <a:pt x="15228" y="25369"/>
                    <a:pt x="13045" y="25369"/>
                  </a:cubicBezTo>
                  <a:cubicBezTo>
                    <a:pt x="12492" y="25369"/>
                    <a:pt x="11917" y="25481"/>
                    <a:pt x="11322" y="25735"/>
                  </a:cubicBezTo>
                  <a:cubicBezTo>
                    <a:pt x="9702" y="26397"/>
                    <a:pt x="8652" y="27721"/>
                    <a:pt x="7990" y="29341"/>
                  </a:cubicBezTo>
                  <a:cubicBezTo>
                    <a:pt x="7990" y="29250"/>
                    <a:pt x="7898" y="29250"/>
                    <a:pt x="7898" y="29250"/>
                  </a:cubicBezTo>
                  <a:cubicBezTo>
                    <a:pt x="7145" y="29341"/>
                    <a:pt x="6460" y="29433"/>
                    <a:pt x="5707" y="29433"/>
                  </a:cubicBezTo>
                  <a:cubicBezTo>
                    <a:pt x="5616" y="29478"/>
                    <a:pt x="5473" y="29478"/>
                    <a:pt x="5319" y="29478"/>
                  </a:cubicBezTo>
                  <a:cubicBezTo>
                    <a:pt x="5165" y="29478"/>
                    <a:pt x="5000" y="29478"/>
                    <a:pt x="4863" y="29524"/>
                  </a:cubicBezTo>
                  <a:cubicBezTo>
                    <a:pt x="4657" y="28771"/>
                    <a:pt x="4383" y="28109"/>
                    <a:pt x="4087" y="27333"/>
                  </a:cubicBezTo>
                  <a:cubicBezTo>
                    <a:pt x="5433" y="26876"/>
                    <a:pt x="6369" y="25621"/>
                    <a:pt x="5890" y="24297"/>
                  </a:cubicBezTo>
                  <a:cubicBezTo>
                    <a:pt x="5554" y="23256"/>
                    <a:pt x="4637" y="22981"/>
                    <a:pt x="3722" y="22981"/>
                  </a:cubicBezTo>
                  <a:cubicBezTo>
                    <a:pt x="3393" y="22981"/>
                    <a:pt x="3064" y="23016"/>
                    <a:pt x="2763" y="23064"/>
                  </a:cubicBezTo>
                  <a:cubicBezTo>
                    <a:pt x="2010" y="20394"/>
                    <a:pt x="1530" y="17746"/>
                    <a:pt x="1804" y="14893"/>
                  </a:cubicBezTo>
                  <a:cubicBezTo>
                    <a:pt x="2192" y="11834"/>
                    <a:pt x="3425" y="9187"/>
                    <a:pt x="6369" y="7840"/>
                  </a:cubicBezTo>
                  <a:cubicBezTo>
                    <a:pt x="8948" y="6699"/>
                    <a:pt x="11893" y="6128"/>
                    <a:pt x="14563" y="5375"/>
                  </a:cubicBezTo>
                  <a:cubicBezTo>
                    <a:pt x="19973" y="3846"/>
                    <a:pt x="25405" y="2430"/>
                    <a:pt x="30906" y="1472"/>
                  </a:cubicBezTo>
                  <a:cubicBezTo>
                    <a:pt x="32253" y="1198"/>
                    <a:pt x="33577" y="992"/>
                    <a:pt x="34901" y="810"/>
                  </a:cubicBezTo>
                  <a:cubicBezTo>
                    <a:pt x="35744" y="709"/>
                    <a:pt x="36670" y="546"/>
                    <a:pt x="37572" y="546"/>
                  </a:cubicBezTo>
                  <a:close/>
                  <a:moveTo>
                    <a:pt x="7898" y="29615"/>
                  </a:moveTo>
                  <a:lnTo>
                    <a:pt x="7898" y="29615"/>
                  </a:lnTo>
                  <a:cubicBezTo>
                    <a:pt x="7602" y="30391"/>
                    <a:pt x="7419" y="31236"/>
                    <a:pt x="7419" y="32012"/>
                  </a:cubicBezTo>
                  <a:cubicBezTo>
                    <a:pt x="7419" y="31898"/>
                    <a:pt x="7328" y="31898"/>
                    <a:pt x="7237" y="31898"/>
                  </a:cubicBezTo>
                  <a:cubicBezTo>
                    <a:pt x="6666" y="32103"/>
                    <a:pt x="6095" y="32377"/>
                    <a:pt x="5525" y="32377"/>
                  </a:cubicBezTo>
                  <a:cubicBezTo>
                    <a:pt x="5428" y="32398"/>
                    <a:pt x="5335" y="32408"/>
                    <a:pt x="5246" y="32408"/>
                  </a:cubicBezTo>
                  <a:cubicBezTo>
                    <a:pt x="4457" y="32408"/>
                    <a:pt x="4005" y="31630"/>
                    <a:pt x="4087" y="30871"/>
                  </a:cubicBezTo>
                  <a:cubicBezTo>
                    <a:pt x="4087" y="29821"/>
                    <a:pt x="5137" y="29912"/>
                    <a:pt x="5890" y="29821"/>
                  </a:cubicBezTo>
                  <a:cubicBezTo>
                    <a:pt x="6575" y="29729"/>
                    <a:pt x="7237" y="29729"/>
                    <a:pt x="7898" y="29615"/>
                  </a:cubicBezTo>
                  <a:close/>
                  <a:moveTo>
                    <a:pt x="13121" y="25814"/>
                  </a:moveTo>
                  <a:cubicBezTo>
                    <a:pt x="15503" y="25814"/>
                    <a:pt x="17311" y="28068"/>
                    <a:pt x="18558" y="30003"/>
                  </a:cubicBezTo>
                  <a:cubicBezTo>
                    <a:pt x="18649" y="30095"/>
                    <a:pt x="18649" y="30095"/>
                    <a:pt x="18740" y="30095"/>
                  </a:cubicBezTo>
                  <a:cubicBezTo>
                    <a:pt x="18072" y="30945"/>
                    <a:pt x="17242" y="31347"/>
                    <a:pt x="16266" y="31347"/>
                  </a:cubicBezTo>
                  <a:cubicBezTo>
                    <a:pt x="16142" y="31347"/>
                    <a:pt x="16016" y="31340"/>
                    <a:pt x="15887" y="31327"/>
                  </a:cubicBezTo>
                  <a:cubicBezTo>
                    <a:pt x="15587" y="30233"/>
                    <a:pt x="14891" y="29248"/>
                    <a:pt x="13895" y="29248"/>
                  </a:cubicBezTo>
                  <a:cubicBezTo>
                    <a:pt x="13603" y="29248"/>
                    <a:pt x="13284" y="29333"/>
                    <a:pt x="12943" y="29524"/>
                  </a:cubicBezTo>
                  <a:cubicBezTo>
                    <a:pt x="12281" y="29912"/>
                    <a:pt x="11984" y="30574"/>
                    <a:pt x="11802" y="31327"/>
                  </a:cubicBezTo>
                  <a:cubicBezTo>
                    <a:pt x="11596" y="32286"/>
                    <a:pt x="11505" y="32857"/>
                    <a:pt x="10455" y="33245"/>
                  </a:cubicBezTo>
                  <a:cubicBezTo>
                    <a:pt x="9990" y="33395"/>
                    <a:pt x="9463" y="33463"/>
                    <a:pt x="8957" y="33463"/>
                  </a:cubicBezTo>
                  <a:cubicBezTo>
                    <a:pt x="8544" y="33463"/>
                    <a:pt x="8146" y="33418"/>
                    <a:pt x="7807" y="33336"/>
                  </a:cubicBezTo>
                  <a:lnTo>
                    <a:pt x="7807" y="33245"/>
                  </a:lnTo>
                  <a:cubicBezTo>
                    <a:pt x="7716" y="30483"/>
                    <a:pt x="8743" y="27333"/>
                    <a:pt x="11414" y="26192"/>
                  </a:cubicBezTo>
                  <a:cubicBezTo>
                    <a:pt x="12012" y="25930"/>
                    <a:pt x="12582" y="25814"/>
                    <a:pt x="13121" y="25814"/>
                  </a:cubicBezTo>
                  <a:close/>
                  <a:moveTo>
                    <a:pt x="13709" y="30019"/>
                  </a:moveTo>
                  <a:cubicBezTo>
                    <a:pt x="14852" y="30019"/>
                    <a:pt x="15442" y="30510"/>
                    <a:pt x="15591" y="31441"/>
                  </a:cubicBezTo>
                  <a:cubicBezTo>
                    <a:pt x="15591" y="31506"/>
                    <a:pt x="15648" y="31570"/>
                    <a:pt x="15713" y="31570"/>
                  </a:cubicBezTo>
                  <a:cubicBezTo>
                    <a:pt x="15741" y="31570"/>
                    <a:pt x="15769" y="31559"/>
                    <a:pt x="15796" y="31533"/>
                  </a:cubicBezTo>
                  <a:lnTo>
                    <a:pt x="15887" y="31624"/>
                  </a:lnTo>
                  <a:lnTo>
                    <a:pt x="16367" y="31624"/>
                  </a:lnTo>
                  <a:cubicBezTo>
                    <a:pt x="16367" y="32674"/>
                    <a:pt x="15887" y="33610"/>
                    <a:pt x="14929" y="34089"/>
                  </a:cubicBezTo>
                  <a:cubicBezTo>
                    <a:pt x="14637" y="34239"/>
                    <a:pt x="14223" y="34324"/>
                    <a:pt x="13794" y="34324"/>
                  </a:cubicBezTo>
                  <a:cubicBezTo>
                    <a:pt x="12848" y="34324"/>
                    <a:pt x="11830" y="33909"/>
                    <a:pt x="11893" y="32857"/>
                  </a:cubicBezTo>
                  <a:cubicBezTo>
                    <a:pt x="11893" y="32765"/>
                    <a:pt x="11984" y="32583"/>
                    <a:pt x="12075" y="32286"/>
                  </a:cubicBezTo>
                  <a:cubicBezTo>
                    <a:pt x="12167" y="32012"/>
                    <a:pt x="12075" y="31715"/>
                    <a:pt x="12167" y="31327"/>
                  </a:cubicBezTo>
                  <a:cubicBezTo>
                    <a:pt x="12281" y="30871"/>
                    <a:pt x="12464" y="30391"/>
                    <a:pt x="12852" y="30095"/>
                  </a:cubicBezTo>
                  <a:cubicBezTo>
                    <a:pt x="13166" y="30044"/>
                    <a:pt x="13452" y="30019"/>
                    <a:pt x="13709" y="30019"/>
                  </a:cubicBezTo>
                  <a:close/>
                  <a:moveTo>
                    <a:pt x="18261" y="31053"/>
                  </a:moveTo>
                  <a:lnTo>
                    <a:pt x="18261" y="31053"/>
                  </a:lnTo>
                  <a:cubicBezTo>
                    <a:pt x="19220" y="33906"/>
                    <a:pt x="17508" y="36577"/>
                    <a:pt x="14563" y="37034"/>
                  </a:cubicBezTo>
                  <a:cubicBezTo>
                    <a:pt x="14101" y="37117"/>
                    <a:pt x="13647" y="37160"/>
                    <a:pt x="13210" y="37160"/>
                  </a:cubicBezTo>
                  <a:cubicBezTo>
                    <a:pt x="11127" y="37160"/>
                    <a:pt x="9436" y="36174"/>
                    <a:pt x="9040" y="33815"/>
                  </a:cubicBezTo>
                  <a:lnTo>
                    <a:pt x="9040" y="33815"/>
                  </a:lnTo>
                  <a:cubicBezTo>
                    <a:pt x="9184" y="33831"/>
                    <a:pt x="9328" y="33838"/>
                    <a:pt x="9472" y="33838"/>
                  </a:cubicBezTo>
                  <a:cubicBezTo>
                    <a:pt x="10174" y="33838"/>
                    <a:pt x="10864" y="33658"/>
                    <a:pt x="11414" y="33336"/>
                  </a:cubicBezTo>
                  <a:cubicBezTo>
                    <a:pt x="11414" y="33336"/>
                    <a:pt x="11505" y="33245"/>
                    <a:pt x="11596" y="33245"/>
                  </a:cubicBezTo>
                  <a:cubicBezTo>
                    <a:pt x="11596" y="34206"/>
                    <a:pt x="12955" y="34765"/>
                    <a:pt x="13990" y="34765"/>
                  </a:cubicBezTo>
                  <a:cubicBezTo>
                    <a:pt x="14085" y="34765"/>
                    <a:pt x="14178" y="34761"/>
                    <a:pt x="14267" y="34751"/>
                  </a:cubicBezTo>
                  <a:cubicBezTo>
                    <a:pt x="15796" y="34568"/>
                    <a:pt x="16846" y="33153"/>
                    <a:pt x="16732" y="31624"/>
                  </a:cubicBezTo>
                  <a:cubicBezTo>
                    <a:pt x="17302" y="31624"/>
                    <a:pt x="17782" y="31441"/>
                    <a:pt x="18261" y="31053"/>
                  </a:cubicBezTo>
                  <a:close/>
                  <a:moveTo>
                    <a:pt x="37351" y="1"/>
                  </a:moveTo>
                  <a:cubicBezTo>
                    <a:pt x="36496" y="1"/>
                    <a:pt x="35630" y="118"/>
                    <a:pt x="34809" y="239"/>
                  </a:cubicBezTo>
                  <a:cubicBezTo>
                    <a:pt x="28259" y="1198"/>
                    <a:pt x="21776" y="2796"/>
                    <a:pt x="15408" y="4622"/>
                  </a:cubicBezTo>
                  <a:cubicBezTo>
                    <a:pt x="12464" y="5466"/>
                    <a:pt x="9428" y="6128"/>
                    <a:pt x="6666" y="7269"/>
                  </a:cubicBezTo>
                  <a:cubicBezTo>
                    <a:pt x="4383" y="8137"/>
                    <a:pt x="2763" y="9643"/>
                    <a:pt x="2010" y="12040"/>
                  </a:cubicBezTo>
                  <a:cubicBezTo>
                    <a:pt x="1" y="17746"/>
                    <a:pt x="2283" y="24297"/>
                    <a:pt x="4657" y="29524"/>
                  </a:cubicBezTo>
                  <a:cubicBezTo>
                    <a:pt x="4566" y="29524"/>
                    <a:pt x="4475" y="29615"/>
                    <a:pt x="4383" y="29615"/>
                  </a:cubicBezTo>
                  <a:cubicBezTo>
                    <a:pt x="3813" y="29912"/>
                    <a:pt x="3607" y="30483"/>
                    <a:pt x="3721" y="31053"/>
                  </a:cubicBezTo>
                  <a:cubicBezTo>
                    <a:pt x="3721" y="31715"/>
                    <a:pt x="3904" y="32583"/>
                    <a:pt x="4566" y="32857"/>
                  </a:cubicBezTo>
                  <a:cubicBezTo>
                    <a:pt x="4696" y="32908"/>
                    <a:pt x="4843" y="32930"/>
                    <a:pt x="5002" y="32930"/>
                  </a:cubicBezTo>
                  <a:cubicBezTo>
                    <a:pt x="5765" y="32930"/>
                    <a:pt x="6796" y="32421"/>
                    <a:pt x="7419" y="32195"/>
                  </a:cubicBezTo>
                  <a:lnTo>
                    <a:pt x="7419" y="32103"/>
                  </a:lnTo>
                  <a:cubicBezTo>
                    <a:pt x="7419" y="32469"/>
                    <a:pt x="7419" y="32857"/>
                    <a:pt x="7510" y="33245"/>
                  </a:cubicBezTo>
                  <a:cubicBezTo>
                    <a:pt x="7510" y="33336"/>
                    <a:pt x="7510" y="33336"/>
                    <a:pt x="7602" y="33336"/>
                  </a:cubicBezTo>
                  <a:cubicBezTo>
                    <a:pt x="7510" y="33427"/>
                    <a:pt x="7602" y="33518"/>
                    <a:pt x="7602" y="33518"/>
                  </a:cubicBezTo>
                  <a:cubicBezTo>
                    <a:pt x="7990" y="33610"/>
                    <a:pt x="8378" y="33724"/>
                    <a:pt x="8743" y="33815"/>
                  </a:cubicBezTo>
                  <a:cubicBezTo>
                    <a:pt x="8662" y="36505"/>
                    <a:pt x="11126" y="37564"/>
                    <a:pt x="13467" y="37564"/>
                  </a:cubicBezTo>
                  <a:cubicBezTo>
                    <a:pt x="13768" y="37564"/>
                    <a:pt x="14067" y="37547"/>
                    <a:pt x="14358" y="37513"/>
                  </a:cubicBezTo>
                  <a:cubicBezTo>
                    <a:pt x="17691" y="37034"/>
                    <a:pt x="19790" y="34089"/>
                    <a:pt x="18649" y="30871"/>
                  </a:cubicBezTo>
                  <a:lnTo>
                    <a:pt x="18558" y="30871"/>
                  </a:lnTo>
                  <a:cubicBezTo>
                    <a:pt x="18832" y="30574"/>
                    <a:pt x="19014" y="30391"/>
                    <a:pt x="19129" y="30095"/>
                  </a:cubicBezTo>
                  <a:cubicBezTo>
                    <a:pt x="19202" y="30021"/>
                    <a:pt x="19157" y="29887"/>
                    <a:pt x="19028" y="29887"/>
                  </a:cubicBezTo>
                  <a:cubicBezTo>
                    <a:pt x="18997" y="29887"/>
                    <a:pt x="18962" y="29895"/>
                    <a:pt x="18923" y="29912"/>
                  </a:cubicBezTo>
                  <a:lnTo>
                    <a:pt x="18923" y="29821"/>
                  </a:lnTo>
                  <a:cubicBezTo>
                    <a:pt x="18832" y="29615"/>
                    <a:pt x="18649" y="29341"/>
                    <a:pt x="18558" y="29159"/>
                  </a:cubicBezTo>
                  <a:cubicBezTo>
                    <a:pt x="25109" y="27721"/>
                    <a:pt x="31682" y="26009"/>
                    <a:pt x="38233" y="24388"/>
                  </a:cubicBezTo>
                  <a:lnTo>
                    <a:pt x="38325" y="24388"/>
                  </a:lnTo>
                  <a:cubicBezTo>
                    <a:pt x="38325" y="24685"/>
                    <a:pt x="38416" y="24868"/>
                    <a:pt x="38416" y="25164"/>
                  </a:cubicBezTo>
                  <a:cubicBezTo>
                    <a:pt x="38416" y="25256"/>
                    <a:pt x="38530" y="25256"/>
                    <a:pt x="38530" y="25256"/>
                  </a:cubicBezTo>
                  <a:cubicBezTo>
                    <a:pt x="38530" y="25735"/>
                    <a:pt x="38987" y="25826"/>
                    <a:pt x="39557" y="25826"/>
                  </a:cubicBezTo>
                  <a:cubicBezTo>
                    <a:pt x="40140" y="28406"/>
                    <a:pt x="42123" y="29517"/>
                    <a:pt x="44188" y="29517"/>
                  </a:cubicBezTo>
                  <a:cubicBezTo>
                    <a:pt x="47222" y="29517"/>
                    <a:pt x="50434" y="27119"/>
                    <a:pt x="49646" y="23453"/>
                  </a:cubicBezTo>
                  <a:lnTo>
                    <a:pt x="49646" y="23453"/>
                  </a:lnTo>
                  <a:cubicBezTo>
                    <a:pt x="49661" y="23468"/>
                    <a:pt x="49680" y="23475"/>
                    <a:pt x="49701" y="23475"/>
                  </a:cubicBezTo>
                  <a:cubicBezTo>
                    <a:pt x="49801" y="23475"/>
                    <a:pt x="49943" y="23307"/>
                    <a:pt x="49943" y="23156"/>
                  </a:cubicBezTo>
                  <a:cubicBezTo>
                    <a:pt x="49829" y="22768"/>
                    <a:pt x="49737" y="22311"/>
                    <a:pt x="49646" y="21832"/>
                  </a:cubicBezTo>
                  <a:cubicBezTo>
                    <a:pt x="50125" y="21832"/>
                    <a:pt x="50605" y="21741"/>
                    <a:pt x="51084" y="21626"/>
                  </a:cubicBezTo>
                  <a:cubicBezTo>
                    <a:pt x="51540" y="21626"/>
                    <a:pt x="52111" y="21626"/>
                    <a:pt x="52499" y="21353"/>
                  </a:cubicBezTo>
                  <a:cubicBezTo>
                    <a:pt x="53161" y="21056"/>
                    <a:pt x="52978" y="20211"/>
                    <a:pt x="52887" y="19732"/>
                  </a:cubicBezTo>
                  <a:cubicBezTo>
                    <a:pt x="52796" y="19161"/>
                    <a:pt x="52682" y="18499"/>
                    <a:pt x="52225" y="18317"/>
                  </a:cubicBezTo>
                  <a:lnTo>
                    <a:pt x="52225" y="18203"/>
                  </a:lnTo>
                  <a:cubicBezTo>
                    <a:pt x="51746" y="16126"/>
                    <a:pt x="51175" y="12884"/>
                    <a:pt x="49372" y="11561"/>
                  </a:cubicBezTo>
                  <a:cubicBezTo>
                    <a:pt x="48893" y="11173"/>
                    <a:pt x="48413" y="11081"/>
                    <a:pt x="47934" y="10990"/>
                  </a:cubicBezTo>
                  <a:lnTo>
                    <a:pt x="47090" y="10990"/>
                  </a:lnTo>
                  <a:cubicBezTo>
                    <a:pt x="46559" y="11040"/>
                    <a:pt x="46119" y="11182"/>
                    <a:pt x="45720" y="11182"/>
                  </a:cubicBezTo>
                  <a:cubicBezTo>
                    <a:pt x="45398" y="11182"/>
                    <a:pt x="45102" y="11090"/>
                    <a:pt x="44807" y="10784"/>
                  </a:cubicBezTo>
                  <a:cubicBezTo>
                    <a:pt x="44031" y="10123"/>
                    <a:pt x="44122" y="8981"/>
                    <a:pt x="43940" y="8045"/>
                  </a:cubicBezTo>
                  <a:cubicBezTo>
                    <a:pt x="43369" y="5649"/>
                    <a:pt x="42798" y="2704"/>
                    <a:pt x="40813" y="1084"/>
                  </a:cubicBezTo>
                  <a:cubicBezTo>
                    <a:pt x="39800" y="247"/>
                    <a:pt x="38588" y="1"/>
                    <a:pt x="373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6" name="Google Shape;1656;p32"/>
            <p:cNvSpPr/>
            <p:nvPr/>
          </p:nvSpPr>
          <p:spPr>
            <a:xfrm>
              <a:off x="2058500" y="795128"/>
              <a:ext cx="91433" cy="47139"/>
            </a:xfrm>
            <a:custGeom>
              <a:avLst/>
              <a:gdLst/>
              <a:ahLst/>
              <a:cxnLst/>
              <a:rect l="l" t="t" r="r" b="b"/>
              <a:pathLst>
                <a:path w="3311" h="1707" extrusionOk="0">
                  <a:moveTo>
                    <a:pt x="2159" y="307"/>
                  </a:moveTo>
                  <a:cubicBezTo>
                    <a:pt x="2627" y="307"/>
                    <a:pt x="2996" y="466"/>
                    <a:pt x="3036" y="1006"/>
                  </a:cubicBezTo>
                  <a:cubicBezTo>
                    <a:pt x="2169" y="1098"/>
                    <a:pt x="1233" y="1189"/>
                    <a:pt x="366" y="1394"/>
                  </a:cubicBezTo>
                  <a:lnTo>
                    <a:pt x="366" y="732"/>
                  </a:lnTo>
                  <a:lnTo>
                    <a:pt x="366" y="618"/>
                  </a:lnTo>
                  <a:cubicBezTo>
                    <a:pt x="801" y="567"/>
                    <a:pt x="1561" y="307"/>
                    <a:pt x="2159" y="307"/>
                  </a:cubicBezTo>
                  <a:close/>
                  <a:moveTo>
                    <a:pt x="2100" y="1"/>
                  </a:moveTo>
                  <a:cubicBezTo>
                    <a:pt x="1529" y="1"/>
                    <a:pt x="909" y="302"/>
                    <a:pt x="366" y="527"/>
                  </a:cubicBezTo>
                  <a:lnTo>
                    <a:pt x="274" y="527"/>
                  </a:lnTo>
                  <a:cubicBezTo>
                    <a:pt x="274" y="527"/>
                    <a:pt x="183" y="527"/>
                    <a:pt x="183" y="618"/>
                  </a:cubicBezTo>
                  <a:cubicBezTo>
                    <a:pt x="92" y="915"/>
                    <a:pt x="0" y="1189"/>
                    <a:pt x="92" y="1577"/>
                  </a:cubicBezTo>
                  <a:cubicBezTo>
                    <a:pt x="92" y="1641"/>
                    <a:pt x="92" y="1706"/>
                    <a:pt x="156" y="1706"/>
                  </a:cubicBezTo>
                  <a:cubicBezTo>
                    <a:pt x="183" y="1706"/>
                    <a:pt x="221" y="1695"/>
                    <a:pt x="274" y="1668"/>
                  </a:cubicBezTo>
                  <a:cubicBezTo>
                    <a:pt x="1233" y="1486"/>
                    <a:pt x="2283" y="1303"/>
                    <a:pt x="3219" y="1189"/>
                  </a:cubicBezTo>
                  <a:cubicBezTo>
                    <a:pt x="3310" y="1189"/>
                    <a:pt x="3310" y="1098"/>
                    <a:pt x="3310" y="1098"/>
                  </a:cubicBezTo>
                  <a:cubicBezTo>
                    <a:pt x="3310" y="527"/>
                    <a:pt x="3036" y="253"/>
                    <a:pt x="2466" y="48"/>
                  </a:cubicBezTo>
                  <a:cubicBezTo>
                    <a:pt x="2347" y="15"/>
                    <a:pt x="2225" y="1"/>
                    <a:pt x="21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7" name="Google Shape;1657;p32"/>
            <p:cNvSpPr/>
            <p:nvPr/>
          </p:nvSpPr>
          <p:spPr>
            <a:xfrm>
              <a:off x="1937491" y="504176"/>
              <a:ext cx="112835" cy="534516"/>
            </a:xfrm>
            <a:custGeom>
              <a:avLst/>
              <a:gdLst/>
              <a:ahLst/>
              <a:cxnLst/>
              <a:rect l="l" t="t" r="r" b="b"/>
              <a:pathLst>
                <a:path w="4086" h="19356" extrusionOk="0">
                  <a:moveTo>
                    <a:pt x="145" y="1"/>
                  </a:moveTo>
                  <a:cubicBezTo>
                    <a:pt x="91" y="1"/>
                    <a:pt x="0" y="65"/>
                    <a:pt x="0" y="130"/>
                  </a:cubicBezTo>
                  <a:cubicBezTo>
                    <a:pt x="753" y="6498"/>
                    <a:pt x="2191" y="12980"/>
                    <a:pt x="3812" y="19257"/>
                  </a:cubicBezTo>
                  <a:cubicBezTo>
                    <a:pt x="3812" y="19326"/>
                    <a:pt x="3850" y="19356"/>
                    <a:pt x="3898" y="19356"/>
                  </a:cubicBezTo>
                  <a:cubicBezTo>
                    <a:pt x="3978" y="19356"/>
                    <a:pt x="4086" y="19272"/>
                    <a:pt x="4086" y="19143"/>
                  </a:cubicBezTo>
                  <a:cubicBezTo>
                    <a:pt x="2671" y="12775"/>
                    <a:pt x="1529" y="6407"/>
                    <a:pt x="183" y="38"/>
                  </a:cubicBezTo>
                  <a:cubicBezTo>
                    <a:pt x="183" y="12"/>
                    <a:pt x="167" y="1"/>
                    <a:pt x="145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8" name="Google Shape;1658;p32"/>
            <p:cNvSpPr/>
            <p:nvPr/>
          </p:nvSpPr>
          <p:spPr>
            <a:xfrm>
              <a:off x="1464750" y="565730"/>
              <a:ext cx="281148" cy="322764"/>
            </a:xfrm>
            <a:custGeom>
              <a:avLst/>
              <a:gdLst/>
              <a:ahLst/>
              <a:cxnLst/>
              <a:rect l="l" t="t" r="r" b="b"/>
              <a:pathLst>
                <a:path w="10181" h="11688" extrusionOk="0">
                  <a:moveTo>
                    <a:pt x="7030" y="571"/>
                  </a:moveTo>
                  <a:cubicBezTo>
                    <a:pt x="7692" y="2374"/>
                    <a:pt x="8263" y="4086"/>
                    <a:pt x="8651" y="5890"/>
                  </a:cubicBezTo>
                  <a:cubicBezTo>
                    <a:pt x="8948" y="7213"/>
                    <a:pt x="9039" y="8560"/>
                    <a:pt x="9701" y="9610"/>
                  </a:cubicBezTo>
                  <a:cubicBezTo>
                    <a:pt x="9130" y="9793"/>
                    <a:pt x="8560" y="9884"/>
                    <a:pt x="7989" y="10067"/>
                  </a:cubicBezTo>
                  <a:cubicBezTo>
                    <a:pt x="6460" y="10455"/>
                    <a:pt x="4953" y="10843"/>
                    <a:pt x="3424" y="11208"/>
                  </a:cubicBezTo>
                  <a:cubicBezTo>
                    <a:pt x="3241" y="9793"/>
                    <a:pt x="2853" y="8355"/>
                    <a:pt x="2374" y="7031"/>
                  </a:cubicBezTo>
                  <a:cubicBezTo>
                    <a:pt x="2191" y="6278"/>
                    <a:pt x="1895" y="5410"/>
                    <a:pt x="1621" y="4657"/>
                  </a:cubicBezTo>
                  <a:cubicBezTo>
                    <a:pt x="1415" y="4086"/>
                    <a:pt x="845" y="2648"/>
                    <a:pt x="845" y="1895"/>
                  </a:cubicBezTo>
                  <a:cubicBezTo>
                    <a:pt x="2945" y="1416"/>
                    <a:pt x="5044" y="936"/>
                    <a:pt x="7030" y="571"/>
                  </a:cubicBezTo>
                  <a:close/>
                  <a:moveTo>
                    <a:pt x="7418" y="1"/>
                  </a:moveTo>
                  <a:cubicBezTo>
                    <a:pt x="5227" y="366"/>
                    <a:pt x="3036" y="845"/>
                    <a:pt x="959" y="1416"/>
                  </a:cubicBezTo>
                  <a:cubicBezTo>
                    <a:pt x="893" y="1363"/>
                    <a:pt x="804" y="1310"/>
                    <a:pt x="723" y="1310"/>
                  </a:cubicBezTo>
                  <a:cubicBezTo>
                    <a:pt x="664" y="1310"/>
                    <a:pt x="609" y="1339"/>
                    <a:pt x="571" y="1416"/>
                  </a:cubicBezTo>
                  <a:cubicBezTo>
                    <a:pt x="0" y="2374"/>
                    <a:pt x="1141" y="4360"/>
                    <a:pt x="1415" y="5319"/>
                  </a:cubicBezTo>
                  <a:cubicBezTo>
                    <a:pt x="2100" y="7419"/>
                    <a:pt x="2671" y="9496"/>
                    <a:pt x="3333" y="11596"/>
                  </a:cubicBezTo>
                  <a:lnTo>
                    <a:pt x="3333" y="11687"/>
                  </a:lnTo>
                  <a:lnTo>
                    <a:pt x="10180" y="9975"/>
                  </a:lnTo>
                  <a:cubicBezTo>
                    <a:pt x="10089" y="9884"/>
                    <a:pt x="10089" y="9884"/>
                    <a:pt x="10089" y="9793"/>
                  </a:cubicBezTo>
                  <a:cubicBezTo>
                    <a:pt x="9313" y="8263"/>
                    <a:pt x="9221" y="6460"/>
                    <a:pt x="8833" y="4931"/>
                  </a:cubicBezTo>
                  <a:cubicBezTo>
                    <a:pt x="8468" y="3424"/>
                    <a:pt x="7989" y="1895"/>
                    <a:pt x="7510" y="366"/>
                  </a:cubicBezTo>
                  <a:lnTo>
                    <a:pt x="7418" y="366"/>
                  </a:lnTo>
                  <a:lnTo>
                    <a:pt x="741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59" name="Google Shape;1659;p32"/>
            <p:cNvSpPr/>
            <p:nvPr/>
          </p:nvSpPr>
          <p:spPr>
            <a:xfrm>
              <a:off x="1278155" y="615520"/>
              <a:ext cx="244586" cy="317711"/>
            </a:xfrm>
            <a:custGeom>
              <a:avLst/>
              <a:gdLst/>
              <a:ahLst/>
              <a:cxnLst/>
              <a:rect l="l" t="t" r="r" b="b"/>
              <a:pathLst>
                <a:path w="8857" h="11505" extrusionOk="0">
                  <a:moveTo>
                    <a:pt x="5890" y="571"/>
                  </a:moveTo>
                  <a:cubicBezTo>
                    <a:pt x="6666" y="3607"/>
                    <a:pt x="7419" y="6757"/>
                    <a:pt x="8560" y="9793"/>
                  </a:cubicBezTo>
                  <a:cubicBezTo>
                    <a:pt x="6757" y="10181"/>
                    <a:pt x="4954" y="10660"/>
                    <a:pt x="3037" y="11025"/>
                  </a:cubicBezTo>
                  <a:cubicBezTo>
                    <a:pt x="2763" y="9519"/>
                    <a:pt x="2375" y="8081"/>
                    <a:pt x="2009" y="6666"/>
                  </a:cubicBezTo>
                  <a:cubicBezTo>
                    <a:pt x="1804" y="5890"/>
                    <a:pt x="1713" y="5228"/>
                    <a:pt x="1530" y="4566"/>
                  </a:cubicBezTo>
                  <a:cubicBezTo>
                    <a:pt x="1439" y="4178"/>
                    <a:pt x="868" y="2671"/>
                    <a:pt x="868" y="2101"/>
                  </a:cubicBezTo>
                  <a:cubicBezTo>
                    <a:pt x="1142" y="1987"/>
                    <a:pt x="1530" y="1895"/>
                    <a:pt x="1804" y="1804"/>
                  </a:cubicBezTo>
                  <a:cubicBezTo>
                    <a:pt x="3037" y="1325"/>
                    <a:pt x="4383" y="959"/>
                    <a:pt x="5707" y="571"/>
                  </a:cubicBezTo>
                  <a:close/>
                  <a:moveTo>
                    <a:pt x="6004" y="1"/>
                  </a:moveTo>
                  <a:cubicBezTo>
                    <a:pt x="4657" y="389"/>
                    <a:pt x="3333" y="754"/>
                    <a:pt x="2009" y="1233"/>
                  </a:cubicBezTo>
                  <a:cubicBezTo>
                    <a:pt x="1621" y="1416"/>
                    <a:pt x="1233" y="1530"/>
                    <a:pt x="868" y="1621"/>
                  </a:cubicBezTo>
                  <a:cubicBezTo>
                    <a:pt x="754" y="1621"/>
                    <a:pt x="663" y="1621"/>
                    <a:pt x="663" y="1713"/>
                  </a:cubicBezTo>
                  <a:cubicBezTo>
                    <a:pt x="1" y="2375"/>
                    <a:pt x="1051" y="4178"/>
                    <a:pt x="1233" y="4954"/>
                  </a:cubicBezTo>
                  <a:cubicBezTo>
                    <a:pt x="1713" y="6940"/>
                    <a:pt x="2283" y="9040"/>
                    <a:pt x="2854" y="11025"/>
                  </a:cubicBezTo>
                  <a:lnTo>
                    <a:pt x="2854" y="11117"/>
                  </a:lnTo>
                  <a:cubicBezTo>
                    <a:pt x="2854" y="11231"/>
                    <a:pt x="2945" y="11413"/>
                    <a:pt x="2945" y="11505"/>
                  </a:cubicBezTo>
                  <a:cubicBezTo>
                    <a:pt x="4863" y="11117"/>
                    <a:pt x="6848" y="10660"/>
                    <a:pt x="8743" y="10181"/>
                  </a:cubicBezTo>
                  <a:lnTo>
                    <a:pt x="8743" y="10090"/>
                  </a:lnTo>
                  <a:cubicBezTo>
                    <a:pt x="8743" y="10090"/>
                    <a:pt x="8857" y="9975"/>
                    <a:pt x="8743" y="9975"/>
                  </a:cubicBezTo>
                  <a:cubicBezTo>
                    <a:pt x="8081" y="6757"/>
                    <a:pt x="7031" y="3516"/>
                    <a:pt x="6278" y="389"/>
                  </a:cubicBezTo>
                  <a:cubicBezTo>
                    <a:pt x="6186" y="275"/>
                    <a:pt x="6186" y="183"/>
                    <a:pt x="6095" y="183"/>
                  </a:cubicBezTo>
                  <a:cubicBezTo>
                    <a:pt x="6095" y="183"/>
                    <a:pt x="6004" y="92"/>
                    <a:pt x="60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0" name="Google Shape;1660;p32"/>
            <p:cNvSpPr/>
            <p:nvPr/>
          </p:nvSpPr>
          <p:spPr>
            <a:xfrm>
              <a:off x="1133811" y="447234"/>
              <a:ext cx="1019270" cy="609546"/>
            </a:xfrm>
            <a:custGeom>
              <a:avLst/>
              <a:gdLst/>
              <a:ahLst/>
              <a:cxnLst/>
              <a:rect l="l" t="t" r="r" b="b"/>
              <a:pathLst>
                <a:path w="36910" h="22073" extrusionOk="0">
                  <a:moveTo>
                    <a:pt x="571" y="21981"/>
                  </a:moveTo>
                  <a:cubicBezTo>
                    <a:pt x="389" y="21981"/>
                    <a:pt x="183" y="21981"/>
                    <a:pt x="1" y="22072"/>
                  </a:cubicBezTo>
                  <a:lnTo>
                    <a:pt x="1" y="22072"/>
                  </a:lnTo>
                  <a:cubicBezTo>
                    <a:pt x="183" y="21981"/>
                    <a:pt x="389" y="21981"/>
                    <a:pt x="571" y="21981"/>
                  </a:cubicBezTo>
                  <a:lnTo>
                    <a:pt x="571" y="21981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lnTo>
                    <a:pt x="36909" y="0"/>
                  </a:lnTo>
                  <a:close/>
                  <a:moveTo>
                    <a:pt x="36909" y="0"/>
                  </a:moveTo>
                  <a:lnTo>
                    <a:pt x="36909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1" name="Google Shape;1661;p32"/>
            <p:cNvSpPr/>
            <p:nvPr/>
          </p:nvSpPr>
          <p:spPr>
            <a:xfrm>
              <a:off x="1099790" y="444721"/>
              <a:ext cx="1063371" cy="614572"/>
            </a:xfrm>
            <a:custGeom>
              <a:avLst/>
              <a:gdLst/>
              <a:ahLst/>
              <a:cxnLst/>
              <a:rect l="l" t="t" r="r" b="b"/>
              <a:pathLst>
                <a:path w="38507" h="22255" extrusionOk="0">
                  <a:moveTo>
                    <a:pt x="37936" y="0"/>
                  </a:moveTo>
                  <a:cubicBezTo>
                    <a:pt x="38027" y="0"/>
                    <a:pt x="38027" y="0"/>
                    <a:pt x="38141" y="91"/>
                  </a:cubicBezTo>
                  <a:cubicBezTo>
                    <a:pt x="38324" y="91"/>
                    <a:pt x="38415" y="183"/>
                    <a:pt x="38506" y="297"/>
                  </a:cubicBezTo>
                  <a:cubicBezTo>
                    <a:pt x="38506" y="91"/>
                    <a:pt x="38415" y="0"/>
                    <a:pt x="38233" y="0"/>
                  </a:cubicBezTo>
                  <a:close/>
                  <a:moveTo>
                    <a:pt x="4565" y="7144"/>
                  </a:moveTo>
                  <a:lnTo>
                    <a:pt x="4565" y="7144"/>
                  </a:lnTo>
                  <a:cubicBezTo>
                    <a:pt x="4360" y="7236"/>
                    <a:pt x="4269" y="7236"/>
                    <a:pt x="4086" y="7327"/>
                  </a:cubicBezTo>
                  <a:cubicBezTo>
                    <a:pt x="2648" y="7989"/>
                    <a:pt x="1415" y="8742"/>
                    <a:pt x="936" y="10272"/>
                  </a:cubicBezTo>
                  <a:cubicBezTo>
                    <a:pt x="274" y="12075"/>
                    <a:pt x="91" y="14449"/>
                    <a:pt x="0" y="16366"/>
                  </a:cubicBezTo>
                  <a:cubicBezTo>
                    <a:pt x="0" y="18260"/>
                    <a:pt x="183" y="20064"/>
                    <a:pt x="1141" y="21775"/>
                  </a:cubicBezTo>
                  <a:cubicBezTo>
                    <a:pt x="571" y="19881"/>
                    <a:pt x="183" y="17872"/>
                    <a:pt x="183" y="15887"/>
                  </a:cubicBezTo>
                  <a:cubicBezTo>
                    <a:pt x="183" y="15225"/>
                    <a:pt x="274" y="14654"/>
                    <a:pt x="274" y="13992"/>
                  </a:cubicBezTo>
                  <a:cubicBezTo>
                    <a:pt x="662" y="11025"/>
                    <a:pt x="1803" y="8468"/>
                    <a:pt x="4565" y="7144"/>
                  </a:cubicBezTo>
                  <a:close/>
                  <a:moveTo>
                    <a:pt x="1803" y="22072"/>
                  </a:moveTo>
                  <a:cubicBezTo>
                    <a:pt x="1621" y="22072"/>
                    <a:pt x="1415" y="22072"/>
                    <a:pt x="1233" y="22163"/>
                  </a:cubicBezTo>
                  <a:cubicBezTo>
                    <a:pt x="1324" y="22163"/>
                    <a:pt x="1415" y="22255"/>
                    <a:pt x="1507" y="22255"/>
                  </a:cubicBezTo>
                  <a:cubicBezTo>
                    <a:pt x="1621" y="22255"/>
                    <a:pt x="1803" y="22163"/>
                    <a:pt x="1803" y="22072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2" name="Google Shape;1662;p32"/>
            <p:cNvSpPr/>
            <p:nvPr/>
          </p:nvSpPr>
          <p:spPr>
            <a:xfrm>
              <a:off x="1104816" y="442180"/>
              <a:ext cx="1060858" cy="614599"/>
            </a:xfrm>
            <a:custGeom>
              <a:avLst/>
              <a:gdLst/>
              <a:ahLst/>
              <a:cxnLst/>
              <a:rect l="l" t="t" r="r" b="b"/>
              <a:pathLst>
                <a:path w="38416" h="22256" extrusionOk="0">
                  <a:moveTo>
                    <a:pt x="36430" y="1"/>
                  </a:moveTo>
                  <a:cubicBezTo>
                    <a:pt x="32436" y="1"/>
                    <a:pt x="28624" y="1051"/>
                    <a:pt x="24835" y="1895"/>
                  </a:cubicBezTo>
                  <a:cubicBezTo>
                    <a:pt x="19973" y="3037"/>
                    <a:pt x="15020" y="4087"/>
                    <a:pt x="10181" y="5319"/>
                  </a:cubicBezTo>
                  <a:cubicBezTo>
                    <a:pt x="8286" y="5798"/>
                    <a:pt x="6278" y="6460"/>
                    <a:pt x="4383" y="7236"/>
                  </a:cubicBezTo>
                  <a:cubicBezTo>
                    <a:pt x="1621" y="8560"/>
                    <a:pt x="480" y="11117"/>
                    <a:pt x="92" y="14084"/>
                  </a:cubicBezTo>
                  <a:cubicBezTo>
                    <a:pt x="92" y="14746"/>
                    <a:pt x="1" y="15317"/>
                    <a:pt x="1" y="15979"/>
                  </a:cubicBezTo>
                  <a:cubicBezTo>
                    <a:pt x="1" y="17964"/>
                    <a:pt x="389" y="19973"/>
                    <a:pt x="959" y="21867"/>
                  </a:cubicBezTo>
                  <a:cubicBezTo>
                    <a:pt x="959" y="21959"/>
                    <a:pt x="1051" y="22073"/>
                    <a:pt x="1051" y="22164"/>
                  </a:cubicBezTo>
                  <a:lnTo>
                    <a:pt x="1051" y="22255"/>
                  </a:lnTo>
                  <a:cubicBezTo>
                    <a:pt x="1233" y="22164"/>
                    <a:pt x="1439" y="22164"/>
                    <a:pt x="1621" y="22164"/>
                  </a:cubicBezTo>
                  <a:lnTo>
                    <a:pt x="1621" y="21959"/>
                  </a:lnTo>
                  <a:cubicBezTo>
                    <a:pt x="959" y="19973"/>
                    <a:pt x="663" y="17964"/>
                    <a:pt x="868" y="15887"/>
                  </a:cubicBezTo>
                  <a:cubicBezTo>
                    <a:pt x="959" y="14084"/>
                    <a:pt x="959" y="11117"/>
                    <a:pt x="2283" y="9610"/>
                  </a:cubicBezTo>
                  <a:cubicBezTo>
                    <a:pt x="3516" y="8172"/>
                    <a:pt x="6004" y="7602"/>
                    <a:pt x="7807" y="7031"/>
                  </a:cubicBezTo>
                  <a:cubicBezTo>
                    <a:pt x="9702" y="6369"/>
                    <a:pt x="11801" y="5890"/>
                    <a:pt x="13787" y="5525"/>
                  </a:cubicBezTo>
                  <a:cubicBezTo>
                    <a:pt x="17873" y="4566"/>
                    <a:pt x="21867" y="3607"/>
                    <a:pt x="25976" y="2671"/>
                  </a:cubicBezTo>
                  <a:cubicBezTo>
                    <a:pt x="29674" y="1804"/>
                    <a:pt x="33394" y="845"/>
                    <a:pt x="37092" y="845"/>
                  </a:cubicBezTo>
                  <a:lnTo>
                    <a:pt x="38051" y="845"/>
                  </a:lnTo>
                  <a:cubicBezTo>
                    <a:pt x="38324" y="845"/>
                    <a:pt x="38416" y="571"/>
                    <a:pt x="38324" y="389"/>
                  </a:cubicBezTo>
                  <a:cubicBezTo>
                    <a:pt x="38233" y="275"/>
                    <a:pt x="38142" y="183"/>
                    <a:pt x="37959" y="183"/>
                  </a:cubicBezTo>
                  <a:cubicBezTo>
                    <a:pt x="37845" y="92"/>
                    <a:pt x="37845" y="92"/>
                    <a:pt x="37754" y="92"/>
                  </a:cubicBezTo>
                  <a:cubicBezTo>
                    <a:pt x="37275" y="1"/>
                    <a:pt x="36818" y="1"/>
                    <a:pt x="364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3" name="Google Shape;1663;p32"/>
            <p:cNvSpPr/>
            <p:nvPr/>
          </p:nvSpPr>
          <p:spPr>
            <a:xfrm>
              <a:off x="1157146" y="1151306"/>
              <a:ext cx="50453" cy="89528"/>
            </a:xfrm>
            <a:custGeom>
              <a:avLst/>
              <a:gdLst/>
              <a:ahLst/>
              <a:cxnLst/>
              <a:rect l="l" t="t" r="r" b="b"/>
              <a:pathLst>
                <a:path w="1827" h="3242" extrusionOk="0">
                  <a:moveTo>
                    <a:pt x="1530" y="0"/>
                  </a:moveTo>
                  <a:cubicBezTo>
                    <a:pt x="1347" y="183"/>
                    <a:pt x="1142" y="274"/>
                    <a:pt x="868" y="480"/>
                  </a:cubicBezTo>
                  <a:cubicBezTo>
                    <a:pt x="868" y="571"/>
                    <a:pt x="868" y="662"/>
                    <a:pt x="776" y="754"/>
                  </a:cubicBezTo>
                  <a:cubicBezTo>
                    <a:pt x="1142" y="571"/>
                    <a:pt x="1438" y="388"/>
                    <a:pt x="1712" y="92"/>
                  </a:cubicBezTo>
                  <a:cubicBezTo>
                    <a:pt x="1621" y="92"/>
                    <a:pt x="1621" y="0"/>
                    <a:pt x="1530" y="0"/>
                  </a:cubicBezTo>
                  <a:close/>
                  <a:moveTo>
                    <a:pt x="388" y="388"/>
                  </a:moveTo>
                  <a:cubicBezTo>
                    <a:pt x="206" y="388"/>
                    <a:pt x="0" y="571"/>
                    <a:pt x="114" y="845"/>
                  </a:cubicBezTo>
                  <a:cubicBezTo>
                    <a:pt x="388" y="1233"/>
                    <a:pt x="571" y="1712"/>
                    <a:pt x="868" y="2100"/>
                  </a:cubicBezTo>
                  <a:cubicBezTo>
                    <a:pt x="959" y="2374"/>
                    <a:pt x="1050" y="2762"/>
                    <a:pt x="1256" y="2945"/>
                  </a:cubicBezTo>
                  <a:cubicBezTo>
                    <a:pt x="1050" y="2283"/>
                    <a:pt x="776" y="1621"/>
                    <a:pt x="480" y="845"/>
                  </a:cubicBezTo>
                  <a:cubicBezTo>
                    <a:pt x="571" y="845"/>
                    <a:pt x="685" y="754"/>
                    <a:pt x="776" y="754"/>
                  </a:cubicBezTo>
                  <a:cubicBezTo>
                    <a:pt x="776" y="662"/>
                    <a:pt x="685" y="662"/>
                    <a:pt x="685" y="571"/>
                  </a:cubicBezTo>
                  <a:cubicBezTo>
                    <a:pt x="571" y="662"/>
                    <a:pt x="571" y="662"/>
                    <a:pt x="480" y="662"/>
                  </a:cubicBezTo>
                  <a:cubicBezTo>
                    <a:pt x="388" y="571"/>
                    <a:pt x="388" y="480"/>
                    <a:pt x="388" y="388"/>
                  </a:cubicBezTo>
                  <a:close/>
                  <a:moveTo>
                    <a:pt x="1826" y="2945"/>
                  </a:moveTo>
                  <a:lnTo>
                    <a:pt x="1826" y="2945"/>
                  </a:lnTo>
                  <a:cubicBezTo>
                    <a:pt x="1621" y="3036"/>
                    <a:pt x="1438" y="3036"/>
                    <a:pt x="1347" y="3036"/>
                  </a:cubicBezTo>
                  <a:cubicBezTo>
                    <a:pt x="1347" y="3036"/>
                    <a:pt x="1347" y="3127"/>
                    <a:pt x="1438" y="3127"/>
                  </a:cubicBezTo>
                  <a:cubicBezTo>
                    <a:pt x="1438" y="3241"/>
                    <a:pt x="1530" y="3241"/>
                    <a:pt x="1530" y="3241"/>
                  </a:cubicBezTo>
                  <a:cubicBezTo>
                    <a:pt x="1712" y="3241"/>
                    <a:pt x="1826" y="3127"/>
                    <a:pt x="1826" y="2945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4" name="Google Shape;1664;p32"/>
            <p:cNvSpPr/>
            <p:nvPr/>
          </p:nvSpPr>
          <p:spPr>
            <a:xfrm>
              <a:off x="1170374" y="1153819"/>
              <a:ext cx="37225" cy="81354"/>
            </a:xfrm>
            <a:custGeom>
              <a:avLst/>
              <a:gdLst/>
              <a:ahLst/>
              <a:cxnLst/>
              <a:rect l="l" t="t" r="r" b="b"/>
              <a:pathLst>
                <a:path w="1348" h="2946" extrusionOk="0">
                  <a:moveTo>
                    <a:pt x="1233" y="1"/>
                  </a:moveTo>
                  <a:cubicBezTo>
                    <a:pt x="959" y="297"/>
                    <a:pt x="663" y="480"/>
                    <a:pt x="297" y="663"/>
                  </a:cubicBezTo>
                  <a:cubicBezTo>
                    <a:pt x="206" y="663"/>
                    <a:pt x="92" y="754"/>
                    <a:pt x="1" y="754"/>
                  </a:cubicBezTo>
                  <a:cubicBezTo>
                    <a:pt x="297" y="1530"/>
                    <a:pt x="571" y="2192"/>
                    <a:pt x="777" y="2854"/>
                  </a:cubicBezTo>
                  <a:cubicBezTo>
                    <a:pt x="777" y="2945"/>
                    <a:pt x="868" y="2945"/>
                    <a:pt x="868" y="2945"/>
                  </a:cubicBezTo>
                  <a:cubicBezTo>
                    <a:pt x="959" y="2945"/>
                    <a:pt x="1142" y="2945"/>
                    <a:pt x="1347" y="2854"/>
                  </a:cubicBezTo>
                  <a:cubicBezTo>
                    <a:pt x="1233" y="2466"/>
                    <a:pt x="1051" y="2101"/>
                    <a:pt x="1142" y="1621"/>
                  </a:cubicBezTo>
                  <a:cubicBezTo>
                    <a:pt x="1142" y="1233"/>
                    <a:pt x="1233" y="868"/>
                    <a:pt x="1347" y="389"/>
                  </a:cubicBezTo>
                  <a:cubicBezTo>
                    <a:pt x="1347" y="297"/>
                    <a:pt x="1347" y="92"/>
                    <a:pt x="123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5" name="Google Shape;1665;p32"/>
            <p:cNvSpPr/>
            <p:nvPr/>
          </p:nvSpPr>
          <p:spPr>
            <a:xfrm>
              <a:off x="1372709" y="1133025"/>
              <a:ext cx="47304" cy="10107"/>
            </a:xfrm>
            <a:custGeom>
              <a:avLst/>
              <a:gdLst/>
              <a:ahLst/>
              <a:cxnLst/>
              <a:rect l="l" t="t" r="r" b="b"/>
              <a:pathLst>
                <a:path w="1713" h="366" extrusionOk="0">
                  <a:moveTo>
                    <a:pt x="1712" y="0"/>
                  </a:moveTo>
                  <a:cubicBezTo>
                    <a:pt x="1142" y="0"/>
                    <a:pt x="662" y="92"/>
                    <a:pt x="1" y="366"/>
                  </a:cubicBezTo>
                  <a:cubicBezTo>
                    <a:pt x="662" y="92"/>
                    <a:pt x="1142" y="0"/>
                    <a:pt x="1712" y="0"/>
                  </a:cubicBez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6" name="Google Shape;1666;p32"/>
            <p:cNvSpPr/>
            <p:nvPr/>
          </p:nvSpPr>
          <p:spPr>
            <a:xfrm>
              <a:off x="1273129" y="1133025"/>
              <a:ext cx="207389" cy="202363"/>
            </a:xfrm>
            <a:custGeom>
              <a:avLst/>
              <a:gdLst/>
              <a:ahLst/>
              <a:cxnLst/>
              <a:rect l="l" t="t" r="r" b="b"/>
              <a:pathLst>
                <a:path w="7510" h="7328" extrusionOk="0">
                  <a:moveTo>
                    <a:pt x="5318" y="0"/>
                  </a:moveTo>
                  <a:cubicBezTo>
                    <a:pt x="4748" y="0"/>
                    <a:pt x="4268" y="92"/>
                    <a:pt x="3607" y="366"/>
                  </a:cubicBezTo>
                  <a:cubicBezTo>
                    <a:pt x="1233" y="1416"/>
                    <a:pt x="91" y="3995"/>
                    <a:pt x="0" y="6551"/>
                  </a:cubicBezTo>
                  <a:cubicBezTo>
                    <a:pt x="91" y="6757"/>
                    <a:pt x="183" y="7031"/>
                    <a:pt x="274" y="7213"/>
                  </a:cubicBezTo>
                  <a:cubicBezTo>
                    <a:pt x="274" y="7327"/>
                    <a:pt x="365" y="7327"/>
                    <a:pt x="365" y="7327"/>
                  </a:cubicBezTo>
                  <a:cubicBezTo>
                    <a:pt x="479" y="7327"/>
                    <a:pt x="479" y="7327"/>
                    <a:pt x="571" y="7213"/>
                  </a:cubicBezTo>
                  <a:cubicBezTo>
                    <a:pt x="936" y="5410"/>
                    <a:pt x="845" y="3789"/>
                    <a:pt x="2191" y="2374"/>
                  </a:cubicBezTo>
                  <a:cubicBezTo>
                    <a:pt x="3424" y="1050"/>
                    <a:pt x="5045" y="571"/>
                    <a:pt x="6642" y="571"/>
                  </a:cubicBezTo>
                  <a:cubicBezTo>
                    <a:pt x="6939" y="571"/>
                    <a:pt x="7213" y="571"/>
                    <a:pt x="7510" y="662"/>
                  </a:cubicBezTo>
                  <a:cubicBezTo>
                    <a:pt x="6848" y="183"/>
                    <a:pt x="6072" y="0"/>
                    <a:pt x="53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7" name="Google Shape;1667;p32"/>
            <p:cNvSpPr/>
            <p:nvPr/>
          </p:nvSpPr>
          <p:spPr>
            <a:xfrm>
              <a:off x="2176360" y="894127"/>
              <a:ext cx="115375" cy="41643"/>
            </a:xfrm>
            <a:custGeom>
              <a:avLst/>
              <a:gdLst/>
              <a:ahLst/>
              <a:cxnLst/>
              <a:rect l="l" t="t" r="r" b="b"/>
              <a:pathLst>
                <a:path w="4178" h="1508" extrusionOk="0">
                  <a:moveTo>
                    <a:pt x="4087" y="457"/>
                  </a:moveTo>
                  <a:cubicBezTo>
                    <a:pt x="3721" y="457"/>
                    <a:pt x="3333" y="457"/>
                    <a:pt x="2945" y="571"/>
                  </a:cubicBezTo>
                  <a:cubicBezTo>
                    <a:pt x="3333" y="457"/>
                    <a:pt x="3721" y="457"/>
                    <a:pt x="4087" y="457"/>
                  </a:cubicBezTo>
                  <a:close/>
                  <a:moveTo>
                    <a:pt x="4087" y="457"/>
                  </a:moveTo>
                  <a:lnTo>
                    <a:pt x="4087" y="457"/>
                  </a:lnTo>
                  <a:lnTo>
                    <a:pt x="4087" y="457"/>
                  </a:lnTo>
                  <a:lnTo>
                    <a:pt x="4087" y="457"/>
                  </a:lnTo>
                  <a:close/>
                  <a:moveTo>
                    <a:pt x="2854" y="92"/>
                  </a:moveTo>
                  <a:lnTo>
                    <a:pt x="2854" y="92"/>
                  </a:lnTo>
                  <a:cubicBezTo>
                    <a:pt x="1804" y="366"/>
                    <a:pt x="754" y="845"/>
                    <a:pt x="1" y="1507"/>
                  </a:cubicBezTo>
                  <a:lnTo>
                    <a:pt x="1" y="1507"/>
                  </a:lnTo>
                  <a:cubicBezTo>
                    <a:pt x="754" y="845"/>
                    <a:pt x="1804" y="366"/>
                    <a:pt x="2854" y="92"/>
                  </a:cubicBezTo>
                  <a:lnTo>
                    <a:pt x="2854" y="92"/>
                  </a:lnTo>
                  <a:close/>
                  <a:moveTo>
                    <a:pt x="2945" y="92"/>
                  </a:moveTo>
                  <a:lnTo>
                    <a:pt x="2854" y="92"/>
                  </a:lnTo>
                  <a:lnTo>
                    <a:pt x="2945" y="92"/>
                  </a:lnTo>
                  <a:close/>
                  <a:moveTo>
                    <a:pt x="2945" y="92"/>
                  </a:moveTo>
                  <a:lnTo>
                    <a:pt x="2945" y="92"/>
                  </a:lnTo>
                  <a:lnTo>
                    <a:pt x="2945" y="92"/>
                  </a:lnTo>
                  <a:close/>
                  <a:moveTo>
                    <a:pt x="4178" y="1"/>
                  </a:moveTo>
                  <a:cubicBezTo>
                    <a:pt x="3721" y="1"/>
                    <a:pt x="3333" y="92"/>
                    <a:pt x="2945" y="92"/>
                  </a:cubicBezTo>
                  <a:cubicBezTo>
                    <a:pt x="3333" y="92"/>
                    <a:pt x="3721" y="1"/>
                    <a:pt x="4178" y="1"/>
                  </a:cubicBezTo>
                  <a:close/>
                  <a:moveTo>
                    <a:pt x="4178" y="1"/>
                  </a:moveTo>
                  <a:lnTo>
                    <a:pt x="4178" y="1"/>
                  </a:lnTo>
                  <a:lnTo>
                    <a:pt x="4178" y="1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8" name="Google Shape;1668;p32"/>
            <p:cNvSpPr/>
            <p:nvPr/>
          </p:nvSpPr>
          <p:spPr>
            <a:xfrm>
              <a:off x="2124058" y="906747"/>
              <a:ext cx="241438" cy="210537"/>
            </a:xfrm>
            <a:custGeom>
              <a:avLst/>
              <a:gdLst/>
              <a:ahLst/>
              <a:cxnLst/>
              <a:rect l="l" t="t" r="r" b="b"/>
              <a:pathLst>
                <a:path w="8743" h="7624" extrusionOk="0">
                  <a:moveTo>
                    <a:pt x="5981" y="0"/>
                  </a:moveTo>
                  <a:cubicBezTo>
                    <a:pt x="5615" y="0"/>
                    <a:pt x="5227" y="0"/>
                    <a:pt x="4839" y="114"/>
                  </a:cubicBezTo>
                  <a:cubicBezTo>
                    <a:pt x="1712" y="685"/>
                    <a:pt x="0" y="3333"/>
                    <a:pt x="0" y="6277"/>
                  </a:cubicBezTo>
                  <a:cubicBezTo>
                    <a:pt x="0" y="6574"/>
                    <a:pt x="0" y="6962"/>
                    <a:pt x="92" y="7236"/>
                  </a:cubicBezTo>
                  <a:lnTo>
                    <a:pt x="92" y="7327"/>
                  </a:lnTo>
                  <a:cubicBezTo>
                    <a:pt x="92" y="7418"/>
                    <a:pt x="183" y="7532"/>
                    <a:pt x="183" y="7532"/>
                  </a:cubicBezTo>
                  <a:lnTo>
                    <a:pt x="274" y="7624"/>
                  </a:lnTo>
                  <a:cubicBezTo>
                    <a:pt x="480" y="7624"/>
                    <a:pt x="662" y="7418"/>
                    <a:pt x="662" y="7236"/>
                  </a:cubicBezTo>
                  <a:cubicBezTo>
                    <a:pt x="845" y="5136"/>
                    <a:pt x="1142" y="3059"/>
                    <a:pt x="2762" y="1621"/>
                  </a:cubicBezTo>
                  <a:cubicBezTo>
                    <a:pt x="3607" y="776"/>
                    <a:pt x="4748" y="388"/>
                    <a:pt x="5798" y="388"/>
                  </a:cubicBezTo>
                  <a:cubicBezTo>
                    <a:pt x="6642" y="388"/>
                    <a:pt x="7510" y="571"/>
                    <a:pt x="8263" y="1050"/>
                  </a:cubicBezTo>
                  <a:cubicBezTo>
                    <a:pt x="8263" y="1141"/>
                    <a:pt x="8354" y="1141"/>
                    <a:pt x="8354" y="1141"/>
                  </a:cubicBezTo>
                  <a:cubicBezTo>
                    <a:pt x="8560" y="1141"/>
                    <a:pt x="8742" y="959"/>
                    <a:pt x="8742" y="776"/>
                  </a:cubicBezTo>
                  <a:cubicBezTo>
                    <a:pt x="7989" y="205"/>
                    <a:pt x="7031" y="0"/>
                    <a:pt x="598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69" name="Google Shape;1669;p32"/>
            <p:cNvSpPr/>
            <p:nvPr/>
          </p:nvSpPr>
          <p:spPr>
            <a:xfrm>
              <a:off x="1940004" y="512792"/>
              <a:ext cx="107809" cy="551554"/>
            </a:xfrm>
            <a:custGeom>
              <a:avLst/>
              <a:gdLst/>
              <a:ahLst/>
              <a:cxnLst/>
              <a:rect l="l" t="t" r="r" b="b"/>
              <a:pathLst>
                <a:path w="3904" h="19973" extrusionOk="0">
                  <a:moveTo>
                    <a:pt x="959" y="0"/>
                  </a:moveTo>
                  <a:cubicBezTo>
                    <a:pt x="868" y="0"/>
                    <a:pt x="868" y="0"/>
                    <a:pt x="868" y="114"/>
                  </a:cubicBezTo>
                  <a:cubicBezTo>
                    <a:pt x="571" y="114"/>
                    <a:pt x="388" y="206"/>
                    <a:pt x="297" y="388"/>
                  </a:cubicBezTo>
                  <a:cubicBezTo>
                    <a:pt x="1438" y="6095"/>
                    <a:pt x="2465" y="11892"/>
                    <a:pt x="3721" y="17690"/>
                  </a:cubicBezTo>
                  <a:cubicBezTo>
                    <a:pt x="3424" y="15316"/>
                    <a:pt x="2945" y="12942"/>
                    <a:pt x="2580" y="10660"/>
                  </a:cubicBezTo>
                  <a:cubicBezTo>
                    <a:pt x="2374" y="9039"/>
                    <a:pt x="2100" y="7533"/>
                    <a:pt x="1895" y="6003"/>
                  </a:cubicBezTo>
                  <a:cubicBezTo>
                    <a:pt x="1804" y="5524"/>
                    <a:pt x="1050" y="1256"/>
                    <a:pt x="1233" y="1142"/>
                  </a:cubicBezTo>
                  <a:cubicBezTo>
                    <a:pt x="1804" y="776"/>
                    <a:pt x="1438" y="0"/>
                    <a:pt x="959" y="0"/>
                  </a:cubicBezTo>
                  <a:close/>
                  <a:moveTo>
                    <a:pt x="92" y="959"/>
                  </a:moveTo>
                  <a:cubicBezTo>
                    <a:pt x="0" y="1256"/>
                    <a:pt x="92" y="1621"/>
                    <a:pt x="92" y="1918"/>
                  </a:cubicBezTo>
                  <a:cubicBezTo>
                    <a:pt x="388" y="3903"/>
                    <a:pt x="662" y="5912"/>
                    <a:pt x="959" y="7807"/>
                  </a:cubicBezTo>
                  <a:cubicBezTo>
                    <a:pt x="1530" y="11801"/>
                    <a:pt x="2100" y="15887"/>
                    <a:pt x="3333" y="19790"/>
                  </a:cubicBezTo>
                  <a:cubicBezTo>
                    <a:pt x="3424" y="19881"/>
                    <a:pt x="3515" y="19972"/>
                    <a:pt x="3607" y="19972"/>
                  </a:cubicBezTo>
                  <a:cubicBezTo>
                    <a:pt x="3812" y="19972"/>
                    <a:pt x="3903" y="19881"/>
                    <a:pt x="3903" y="19698"/>
                  </a:cubicBezTo>
                  <a:lnTo>
                    <a:pt x="3903" y="19037"/>
                  </a:lnTo>
                  <a:lnTo>
                    <a:pt x="3812" y="19037"/>
                  </a:lnTo>
                  <a:cubicBezTo>
                    <a:pt x="3721" y="19037"/>
                    <a:pt x="3721" y="19037"/>
                    <a:pt x="3721" y="18945"/>
                  </a:cubicBezTo>
                  <a:cubicBezTo>
                    <a:pt x="2192" y="13033"/>
                    <a:pt x="868" y="6962"/>
                    <a:pt x="92" y="95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0" name="Google Shape;1670;p32"/>
            <p:cNvSpPr/>
            <p:nvPr/>
          </p:nvSpPr>
          <p:spPr>
            <a:xfrm>
              <a:off x="1942517" y="523506"/>
              <a:ext cx="105296" cy="514992"/>
            </a:xfrm>
            <a:custGeom>
              <a:avLst/>
              <a:gdLst/>
              <a:ahLst/>
              <a:cxnLst/>
              <a:rect l="l" t="t" r="r" b="b"/>
              <a:pathLst>
                <a:path w="3813" h="18649" extrusionOk="0">
                  <a:moveTo>
                    <a:pt x="206" y="0"/>
                  </a:moveTo>
                  <a:cubicBezTo>
                    <a:pt x="1" y="92"/>
                    <a:pt x="1" y="297"/>
                    <a:pt x="1" y="571"/>
                  </a:cubicBezTo>
                  <a:cubicBezTo>
                    <a:pt x="777" y="6574"/>
                    <a:pt x="2101" y="12645"/>
                    <a:pt x="3630" y="18557"/>
                  </a:cubicBezTo>
                  <a:cubicBezTo>
                    <a:pt x="3630" y="18649"/>
                    <a:pt x="3630" y="18649"/>
                    <a:pt x="3721" y="18649"/>
                  </a:cubicBezTo>
                  <a:lnTo>
                    <a:pt x="3812" y="18649"/>
                  </a:lnTo>
                  <a:cubicBezTo>
                    <a:pt x="3721" y="18169"/>
                    <a:pt x="3721" y="17781"/>
                    <a:pt x="3630" y="17302"/>
                  </a:cubicBezTo>
                  <a:cubicBezTo>
                    <a:pt x="2374" y="11504"/>
                    <a:pt x="1347" y="5707"/>
                    <a:pt x="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1" name="Google Shape;1671;p32"/>
            <p:cNvSpPr/>
            <p:nvPr/>
          </p:nvSpPr>
          <p:spPr>
            <a:xfrm>
              <a:off x="1273129" y="701872"/>
              <a:ext cx="2541" cy="5716"/>
            </a:xfrm>
            <a:custGeom>
              <a:avLst/>
              <a:gdLst/>
              <a:ahLst/>
              <a:cxnLst/>
              <a:rect l="l" t="t" r="r" b="b"/>
              <a:pathLst>
                <a:path w="92" h="207" extrusionOk="0">
                  <a:moveTo>
                    <a:pt x="0" y="1"/>
                  </a:moveTo>
                  <a:cubicBezTo>
                    <a:pt x="0" y="115"/>
                    <a:pt x="91" y="206"/>
                    <a:pt x="91" y="206"/>
                  </a:cubicBezTo>
                  <a:cubicBezTo>
                    <a:pt x="91" y="206"/>
                    <a:pt x="91" y="115"/>
                    <a:pt x="0" y="1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2" name="Google Shape;1672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3" name="Google Shape;1673;p32"/>
            <p:cNvSpPr/>
            <p:nvPr/>
          </p:nvSpPr>
          <p:spPr>
            <a:xfrm>
              <a:off x="1167861" y="967252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4" name="Google Shape;1674;p32"/>
            <p:cNvSpPr/>
            <p:nvPr/>
          </p:nvSpPr>
          <p:spPr>
            <a:xfrm>
              <a:off x="1176062" y="969765"/>
              <a:ext cx="28" cy="2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5" name="Google Shape;1675;p32"/>
            <p:cNvSpPr/>
            <p:nvPr/>
          </p:nvSpPr>
          <p:spPr>
            <a:xfrm>
              <a:off x="1160294" y="691792"/>
              <a:ext cx="104661" cy="272947"/>
            </a:xfrm>
            <a:custGeom>
              <a:avLst/>
              <a:gdLst/>
              <a:ahLst/>
              <a:cxnLst/>
              <a:rect l="l" t="t" r="r" b="b"/>
              <a:pathLst>
                <a:path w="3790" h="9884" extrusionOk="0">
                  <a:moveTo>
                    <a:pt x="3607" y="1"/>
                  </a:moveTo>
                  <a:cubicBezTo>
                    <a:pt x="3516" y="1"/>
                    <a:pt x="3424" y="1"/>
                    <a:pt x="3424" y="92"/>
                  </a:cubicBezTo>
                  <a:cubicBezTo>
                    <a:pt x="2557" y="480"/>
                    <a:pt x="1804" y="936"/>
                    <a:pt x="1324" y="1621"/>
                  </a:cubicBezTo>
                  <a:cubicBezTo>
                    <a:pt x="366" y="2854"/>
                    <a:pt x="0" y="4566"/>
                    <a:pt x="0" y="6278"/>
                  </a:cubicBezTo>
                  <a:cubicBezTo>
                    <a:pt x="0" y="7510"/>
                    <a:pt x="183" y="8743"/>
                    <a:pt x="457" y="9793"/>
                  </a:cubicBezTo>
                  <a:cubicBezTo>
                    <a:pt x="457" y="9884"/>
                    <a:pt x="366" y="9884"/>
                    <a:pt x="366" y="9884"/>
                  </a:cubicBezTo>
                  <a:cubicBezTo>
                    <a:pt x="571" y="9884"/>
                    <a:pt x="662" y="9884"/>
                    <a:pt x="754" y="9793"/>
                  </a:cubicBezTo>
                  <a:cubicBezTo>
                    <a:pt x="754" y="6551"/>
                    <a:pt x="274" y="2648"/>
                    <a:pt x="3789" y="1051"/>
                  </a:cubicBezTo>
                  <a:cubicBezTo>
                    <a:pt x="3698" y="663"/>
                    <a:pt x="3698" y="366"/>
                    <a:pt x="360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6" name="Google Shape;1676;p32"/>
            <p:cNvSpPr/>
            <p:nvPr/>
          </p:nvSpPr>
          <p:spPr>
            <a:xfrm>
              <a:off x="1451494" y="631288"/>
              <a:ext cx="2568" cy="7594"/>
            </a:xfrm>
            <a:custGeom>
              <a:avLst/>
              <a:gdLst/>
              <a:ahLst/>
              <a:cxnLst/>
              <a:rect l="l" t="t" r="r" b="b"/>
              <a:pathLst>
                <a:path w="93" h="275" extrusionOk="0">
                  <a:moveTo>
                    <a:pt x="1" y="0"/>
                  </a:moveTo>
                  <a:cubicBezTo>
                    <a:pt x="92" y="92"/>
                    <a:pt x="92" y="183"/>
                    <a:pt x="92" y="274"/>
                  </a:cubicBezTo>
                  <a:cubicBezTo>
                    <a:pt x="92" y="183"/>
                    <a:pt x="92" y="92"/>
                    <a:pt x="1" y="0"/>
                  </a:cubicBezTo>
                  <a:close/>
                </a:path>
              </a:pathLst>
            </a:custGeom>
            <a:solidFill>
              <a:srgbClr val="8C9B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7" name="Google Shape;1677;p32"/>
            <p:cNvSpPr/>
            <p:nvPr/>
          </p:nvSpPr>
          <p:spPr>
            <a:xfrm>
              <a:off x="1296436" y="660284"/>
              <a:ext cx="5716" cy="2541"/>
            </a:xfrm>
            <a:custGeom>
              <a:avLst/>
              <a:gdLst/>
              <a:ahLst/>
              <a:cxnLst/>
              <a:rect l="l" t="t" r="r" b="b"/>
              <a:pathLst>
                <a:path w="207" h="92" extrusionOk="0">
                  <a:moveTo>
                    <a:pt x="206" y="0"/>
                  </a:moveTo>
                  <a:lnTo>
                    <a:pt x="206" y="0"/>
                  </a:lnTo>
                  <a:lnTo>
                    <a:pt x="206" y="0"/>
                  </a:ln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  <a:moveTo>
                    <a:pt x="92" y="0"/>
                  </a:moveTo>
                  <a:cubicBezTo>
                    <a:pt x="92" y="0"/>
                    <a:pt x="1" y="0"/>
                    <a:pt x="1" y="92"/>
                  </a:cubicBezTo>
                  <a:cubicBezTo>
                    <a:pt x="1" y="0"/>
                    <a:pt x="92" y="0"/>
                    <a:pt x="92" y="0"/>
                  </a:cubicBezTo>
                  <a:close/>
                  <a:moveTo>
                    <a:pt x="92" y="0"/>
                  </a:move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8" name="Google Shape;1678;p32"/>
            <p:cNvSpPr/>
            <p:nvPr/>
          </p:nvSpPr>
          <p:spPr>
            <a:xfrm>
              <a:off x="1302125" y="631288"/>
              <a:ext cx="144371" cy="288715"/>
            </a:xfrm>
            <a:custGeom>
              <a:avLst/>
              <a:gdLst/>
              <a:ahLst/>
              <a:cxnLst/>
              <a:rect l="l" t="t" r="r" b="b"/>
              <a:pathLst>
                <a:path w="5228" h="10455" extrusionOk="0">
                  <a:moveTo>
                    <a:pt x="4839" y="0"/>
                  </a:moveTo>
                  <a:cubicBezTo>
                    <a:pt x="3515" y="388"/>
                    <a:pt x="2169" y="754"/>
                    <a:pt x="936" y="1233"/>
                  </a:cubicBezTo>
                  <a:cubicBezTo>
                    <a:pt x="662" y="1324"/>
                    <a:pt x="274" y="1416"/>
                    <a:pt x="0" y="1530"/>
                  </a:cubicBezTo>
                  <a:lnTo>
                    <a:pt x="0" y="1621"/>
                  </a:lnTo>
                  <a:cubicBezTo>
                    <a:pt x="0" y="2283"/>
                    <a:pt x="571" y="3607"/>
                    <a:pt x="662" y="3995"/>
                  </a:cubicBezTo>
                  <a:cubicBezTo>
                    <a:pt x="845" y="4657"/>
                    <a:pt x="936" y="5319"/>
                    <a:pt x="1141" y="6095"/>
                  </a:cubicBezTo>
                  <a:cubicBezTo>
                    <a:pt x="1507" y="7510"/>
                    <a:pt x="1895" y="8948"/>
                    <a:pt x="2169" y="10363"/>
                  </a:cubicBezTo>
                  <a:lnTo>
                    <a:pt x="2169" y="10454"/>
                  </a:lnTo>
                  <a:lnTo>
                    <a:pt x="2283" y="10454"/>
                  </a:lnTo>
                  <a:cubicBezTo>
                    <a:pt x="2374" y="10454"/>
                    <a:pt x="2465" y="10363"/>
                    <a:pt x="2465" y="10363"/>
                  </a:cubicBezTo>
                  <a:cubicBezTo>
                    <a:pt x="2557" y="10363"/>
                    <a:pt x="2557" y="10363"/>
                    <a:pt x="2557" y="10272"/>
                  </a:cubicBezTo>
                  <a:cubicBezTo>
                    <a:pt x="2465" y="8834"/>
                    <a:pt x="1986" y="7510"/>
                    <a:pt x="1598" y="6186"/>
                  </a:cubicBezTo>
                  <a:cubicBezTo>
                    <a:pt x="1233" y="4748"/>
                    <a:pt x="845" y="3424"/>
                    <a:pt x="571" y="1986"/>
                  </a:cubicBezTo>
                  <a:cubicBezTo>
                    <a:pt x="2077" y="1621"/>
                    <a:pt x="3698" y="1324"/>
                    <a:pt x="5136" y="754"/>
                  </a:cubicBezTo>
                  <a:lnTo>
                    <a:pt x="5227" y="754"/>
                  </a:lnTo>
                  <a:cubicBezTo>
                    <a:pt x="5136" y="480"/>
                    <a:pt x="5136" y="274"/>
                    <a:pt x="502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9" name="Google Shape;1679;p32"/>
            <p:cNvSpPr/>
            <p:nvPr/>
          </p:nvSpPr>
          <p:spPr>
            <a:xfrm>
              <a:off x="1488057" y="581498"/>
              <a:ext cx="179028" cy="291228"/>
            </a:xfrm>
            <a:custGeom>
              <a:avLst/>
              <a:gdLst/>
              <a:ahLst/>
              <a:cxnLst/>
              <a:rect l="l" t="t" r="r" b="b"/>
              <a:pathLst>
                <a:path w="6483" h="10546" extrusionOk="0">
                  <a:moveTo>
                    <a:pt x="6095" y="0"/>
                  </a:moveTo>
                  <a:cubicBezTo>
                    <a:pt x="4109" y="365"/>
                    <a:pt x="2009" y="845"/>
                    <a:pt x="1" y="1324"/>
                  </a:cubicBezTo>
                  <a:lnTo>
                    <a:pt x="1" y="1415"/>
                  </a:lnTo>
                  <a:cubicBezTo>
                    <a:pt x="1" y="1621"/>
                    <a:pt x="115" y="1803"/>
                    <a:pt x="115" y="1986"/>
                  </a:cubicBezTo>
                  <a:cubicBezTo>
                    <a:pt x="206" y="2283"/>
                    <a:pt x="206" y="2465"/>
                    <a:pt x="297" y="2762"/>
                  </a:cubicBezTo>
                  <a:cubicBezTo>
                    <a:pt x="480" y="3219"/>
                    <a:pt x="685" y="3789"/>
                    <a:pt x="777" y="4086"/>
                  </a:cubicBezTo>
                  <a:cubicBezTo>
                    <a:pt x="1051" y="4839"/>
                    <a:pt x="1347" y="5707"/>
                    <a:pt x="1530" y="6460"/>
                  </a:cubicBezTo>
                  <a:cubicBezTo>
                    <a:pt x="1827" y="7510"/>
                    <a:pt x="2192" y="8560"/>
                    <a:pt x="2397" y="9610"/>
                  </a:cubicBezTo>
                  <a:cubicBezTo>
                    <a:pt x="2489" y="9792"/>
                    <a:pt x="2580" y="10066"/>
                    <a:pt x="2671" y="10363"/>
                  </a:cubicBezTo>
                  <a:cubicBezTo>
                    <a:pt x="2671" y="10454"/>
                    <a:pt x="2762" y="10454"/>
                    <a:pt x="2854" y="10545"/>
                  </a:cubicBezTo>
                  <a:cubicBezTo>
                    <a:pt x="3059" y="10454"/>
                    <a:pt x="3242" y="10454"/>
                    <a:pt x="3424" y="10363"/>
                  </a:cubicBezTo>
                  <a:lnTo>
                    <a:pt x="3424" y="10180"/>
                  </a:lnTo>
                  <a:cubicBezTo>
                    <a:pt x="2854" y="7327"/>
                    <a:pt x="2101" y="4565"/>
                    <a:pt x="1347" y="1803"/>
                  </a:cubicBezTo>
                  <a:lnTo>
                    <a:pt x="1530" y="1803"/>
                  </a:lnTo>
                  <a:cubicBezTo>
                    <a:pt x="3150" y="1803"/>
                    <a:pt x="4680" y="1621"/>
                    <a:pt x="6186" y="936"/>
                  </a:cubicBezTo>
                  <a:cubicBezTo>
                    <a:pt x="6392" y="936"/>
                    <a:pt x="6483" y="753"/>
                    <a:pt x="6483" y="662"/>
                  </a:cubicBezTo>
                  <a:cubicBezTo>
                    <a:pt x="6392" y="480"/>
                    <a:pt x="6392" y="365"/>
                    <a:pt x="6278" y="183"/>
                  </a:cubicBezTo>
                  <a:cubicBezTo>
                    <a:pt x="6278" y="92"/>
                    <a:pt x="6186" y="92"/>
                    <a:pt x="60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0" name="Google Shape;1680;p32"/>
            <p:cNvSpPr/>
            <p:nvPr/>
          </p:nvSpPr>
          <p:spPr>
            <a:xfrm>
              <a:off x="1719387" y="544301"/>
              <a:ext cx="157599" cy="273582"/>
            </a:xfrm>
            <a:custGeom>
              <a:avLst/>
              <a:gdLst/>
              <a:ahLst/>
              <a:cxnLst/>
              <a:rect l="l" t="t" r="r" b="b"/>
              <a:pathLst>
                <a:path w="5707" h="9907" extrusionOk="0">
                  <a:moveTo>
                    <a:pt x="5524" y="1"/>
                  </a:moveTo>
                  <a:lnTo>
                    <a:pt x="5524" y="1"/>
                  </a:lnTo>
                  <a:cubicBezTo>
                    <a:pt x="3721" y="297"/>
                    <a:pt x="1804" y="685"/>
                    <a:pt x="0" y="959"/>
                  </a:cubicBezTo>
                  <a:cubicBezTo>
                    <a:pt x="662" y="3995"/>
                    <a:pt x="1438" y="6962"/>
                    <a:pt x="2580" y="9907"/>
                  </a:cubicBezTo>
                  <a:cubicBezTo>
                    <a:pt x="2762" y="9815"/>
                    <a:pt x="2945" y="9815"/>
                    <a:pt x="3150" y="9701"/>
                  </a:cubicBezTo>
                  <a:cubicBezTo>
                    <a:pt x="2580" y="6848"/>
                    <a:pt x="1712" y="3995"/>
                    <a:pt x="868" y="1142"/>
                  </a:cubicBezTo>
                  <a:cubicBezTo>
                    <a:pt x="2283" y="1050"/>
                    <a:pt x="3812" y="959"/>
                    <a:pt x="5227" y="685"/>
                  </a:cubicBezTo>
                  <a:cubicBezTo>
                    <a:pt x="5524" y="685"/>
                    <a:pt x="5707" y="297"/>
                    <a:pt x="55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1" name="Google Shape;1681;p32"/>
            <p:cNvSpPr/>
            <p:nvPr/>
          </p:nvSpPr>
          <p:spPr>
            <a:xfrm>
              <a:off x="2055352" y="478743"/>
              <a:ext cx="55479" cy="294404"/>
            </a:xfrm>
            <a:custGeom>
              <a:avLst/>
              <a:gdLst/>
              <a:ahLst/>
              <a:cxnLst/>
              <a:rect l="l" t="t" r="r" b="b"/>
              <a:pathLst>
                <a:path w="2009" h="10661" extrusionOk="0">
                  <a:moveTo>
                    <a:pt x="0" y="10272"/>
                  </a:moveTo>
                  <a:lnTo>
                    <a:pt x="0" y="10272"/>
                  </a:lnTo>
                  <a:cubicBezTo>
                    <a:pt x="206" y="10478"/>
                    <a:pt x="297" y="10569"/>
                    <a:pt x="480" y="10660"/>
                  </a:cubicBezTo>
                  <a:lnTo>
                    <a:pt x="480" y="10660"/>
                  </a:lnTo>
                  <a:lnTo>
                    <a:pt x="480" y="10660"/>
                  </a:lnTo>
                  <a:cubicBezTo>
                    <a:pt x="297" y="10569"/>
                    <a:pt x="206" y="10478"/>
                    <a:pt x="0" y="10272"/>
                  </a:cubicBezTo>
                  <a:close/>
                  <a:moveTo>
                    <a:pt x="1712" y="389"/>
                  </a:moveTo>
                  <a:cubicBezTo>
                    <a:pt x="1530" y="389"/>
                    <a:pt x="1256" y="480"/>
                    <a:pt x="1050" y="480"/>
                  </a:cubicBezTo>
                  <a:cubicBezTo>
                    <a:pt x="1256" y="480"/>
                    <a:pt x="1530" y="389"/>
                    <a:pt x="1712" y="389"/>
                  </a:cubicBezTo>
                  <a:close/>
                  <a:moveTo>
                    <a:pt x="1712" y="389"/>
                  </a:moveTo>
                  <a:lnTo>
                    <a:pt x="1712" y="389"/>
                  </a:lnTo>
                  <a:lnTo>
                    <a:pt x="1712" y="389"/>
                  </a:lnTo>
                  <a:lnTo>
                    <a:pt x="1712" y="389"/>
                  </a:lnTo>
                  <a:close/>
                  <a:moveTo>
                    <a:pt x="959" y="92"/>
                  </a:moveTo>
                  <a:lnTo>
                    <a:pt x="959" y="92"/>
                  </a:lnTo>
                  <a:lnTo>
                    <a:pt x="959" y="92"/>
                  </a:lnTo>
                  <a:close/>
                  <a:moveTo>
                    <a:pt x="2009" y="1"/>
                  </a:moveTo>
                  <a:cubicBezTo>
                    <a:pt x="1621" y="1"/>
                    <a:pt x="1347" y="92"/>
                    <a:pt x="959" y="92"/>
                  </a:cubicBezTo>
                  <a:cubicBezTo>
                    <a:pt x="1347" y="92"/>
                    <a:pt x="1621" y="1"/>
                    <a:pt x="2009" y="1"/>
                  </a:cubicBezTo>
                  <a:close/>
                </a:path>
              </a:pathLst>
            </a:custGeom>
            <a:solidFill>
              <a:srgbClr val="75BD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2" name="Google Shape;1682;p32"/>
            <p:cNvSpPr/>
            <p:nvPr/>
          </p:nvSpPr>
          <p:spPr>
            <a:xfrm>
              <a:off x="2000508" y="489457"/>
              <a:ext cx="152573" cy="283689"/>
            </a:xfrm>
            <a:custGeom>
              <a:avLst/>
              <a:gdLst/>
              <a:ahLst/>
              <a:cxnLst/>
              <a:rect l="l" t="t" r="r" b="b"/>
              <a:pathLst>
                <a:path w="5525" h="10273" extrusionOk="0">
                  <a:moveTo>
                    <a:pt x="3698" y="1"/>
                  </a:moveTo>
                  <a:cubicBezTo>
                    <a:pt x="3516" y="1"/>
                    <a:pt x="3242" y="92"/>
                    <a:pt x="3036" y="92"/>
                  </a:cubicBezTo>
                  <a:cubicBezTo>
                    <a:pt x="2557" y="183"/>
                    <a:pt x="2192" y="275"/>
                    <a:pt x="1712" y="389"/>
                  </a:cubicBezTo>
                  <a:cubicBezTo>
                    <a:pt x="959" y="571"/>
                    <a:pt x="183" y="1325"/>
                    <a:pt x="1" y="2192"/>
                  </a:cubicBezTo>
                  <a:cubicBezTo>
                    <a:pt x="1" y="2945"/>
                    <a:pt x="183" y="3813"/>
                    <a:pt x="389" y="4566"/>
                  </a:cubicBezTo>
                  <a:cubicBezTo>
                    <a:pt x="480" y="4954"/>
                    <a:pt x="571" y="5319"/>
                    <a:pt x="662" y="5616"/>
                  </a:cubicBezTo>
                  <a:cubicBezTo>
                    <a:pt x="845" y="6552"/>
                    <a:pt x="1142" y="7510"/>
                    <a:pt x="1324" y="8560"/>
                  </a:cubicBezTo>
                  <a:cubicBezTo>
                    <a:pt x="1530" y="9040"/>
                    <a:pt x="1804" y="9519"/>
                    <a:pt x="1986" y="9884"/>
                  </a:cubicBezTo>
                  <a:cubicBezTo>
                    <a:pt x="2192" y="10090"/>
                    <a:pt x="2283" y="10181"/>
                    <a:pt x="2466" y="10272"/>
                  </a:cubicBezTo>
                  <a:lnTo>
                    <a:pt x="2557" y="10272"/>
                  </a:lnTo>
                  <a:cubicBezTo>
                    <a:pt x="2762" y="10181"/>
                    <a:pt x="2854" y="10090"/>
                    <a:pt x="2854" y="9793"/>
                  </a:cubicBezTo>
                  <a:cubicBezTo>
                    <a:pt x="2192" y="7693"/>
                    <a:pt x="1621" y="5616"/>
                    <a:pt x="1416" y="3333"/>
                  </a:cubicBezTo>
                  <a:cubicBezTo>
                    <a:pt x="1324" y="2557"/>
                    <a:pt x="1051" y="1530"/>
                    <a:pt x="1804" y="1142"/>
                  </a:cubicBezTo>
                  <a:cubicBezTo>
                    <a:pt x="2283" y="845"/>
                    <a:pt x="2762" y="754"/>
                    <a:pt x="3242" y="754"/>
                  </a:cubicBezTo>
                  <a:cubicBezTo>
                    <a:pt x="3812" y="754"/>
                    <a:pt x="4474" y="959"/>
                    <a:pt x="4954" y="1051"/>
                  </a:cubicBezTo>
                  <a:lnTo>
                    <a:pt x="5045" y="1051"/>
                  </a:lnTo>
                  <a:cubicBezTo>
                    <a:pt x="5319" y="1051"/>
                    <a:pt x="5410" y="959"/>
                    <a:pt x="5524" y="754"/>
                  </a:cubicBezTo>
                  <a:cubicBezTo>
                    <a:pt x="5045" y="275"/>
                    <a:pt x="4474" y="1"/>
                    <a:pt x="369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3" name="Google Shape;1683;p32"/>
            <p:cNvSpPr/>
            <p:nvPr/>
          </p:nvSpPr>
          <p:spPr>
            <a:xfrm>
              <a:off x="1144526" y="676052"/>
              <a:ext cx="180933" cy="296889"/>
            </a:xfrm>
            <a:custGeom>
              <a:avLst/>
              <a:gdLst/>
              <a:ahLst/>
              <a:cxnLst/>
              <a:rect l="l" t="t" r="r" b="b"/>
              <a:pathLst>
                <a:path w="6552" h="10751" extrusionOk="0">
                  <a:moveTo>
                    <a:pt x="4178" y="479"/>
                  </a:moveTo>
                  <a:cubicBezTo>
                    <a:pt x="4657" y="3424"/>
                    <a:pt x="5319" y="6368"/>
                    <a:pt x="6278" y="9221"/>
                  </a:cubicBezTo>
                  <a:cubicBezTo>
                    <a:pt x="4580" y="9606"/>
                    <a:pt x="2770" y="10058"/>
                    <a:pt x="982" y="10444"/>
                  </a:cubicBezTo>
                  <a:lnTo>
                    <a:pt x="982" y="10444"/>
                  </a:lnTo>
                  <a:cubicBezTo>
                    <a:pt x="1028" y="10421"/>
                    <a:pt x="1028" y="10363"/>
                    <a:pt x="1028" y="10363"/>
                  </a:cubicBezTo>
                  <a:cubicBezTo>
                    <a:pt x="457" y="7692"/>
                    <a:pt x="183" y="3698"/>
                    <a:pt x="2375" y="1712"/>
                  </a:cubicBezTo>
                  <a:cubicBezTo>
                    <a:pt x="2854" y="1141"/>
                    <a:pt x="3516" y="845"/>
                    <a:pt x="4178" y="479"/>
                  </a:cubicBezTo>
                  <a:close/>
                  <a:moveTo>
                    <a:pt x="4269" y="0"/>
                  </a:moveTo>
                  <a:cubicBezTo>
                    <a:pt x="2945" y="571"/>
                    <a:pt x="1713" y="1324"/>
                    <a:pt x="1142" y="2556"/>
                  </a:cubicBezTo>
                  <a:cubicBezTo>
                    <a:pt x="1" y="4930"/>
                    <a:pt x="1" y="7989"/>
                    <a:pt x="663" y="10454"/>
                  </a:cubicBezTo>
                  <a:cubicBezTo>
                    <a:pt x="663" y="10545"/>
                    <a:pt x="754" y="10545"/>
                    <a:pt x="845" y="10545"/>
                  </a:cubicBezTo>
                  <a:cubicBezTo>
                    <a:pt x="754" y="10637"/>
                    <a:pt x="845" y="10751"/>
                    <a:pt x="937" y="10751"/>
                  </a:cubicBezTo>
                  <a:cubicBezTo>
                    <a:pt x="2740" y="10363"/>
                    <a:pt x="4657" y="9975"/>
                    <a:pt x="6460" y="9609"/>
                  </a:cubicBezTo>
                  <a:cubicBezTo>
                    <a:pt x="6460" y="9495"/>
                    <a:pt x="6369" y="9495"/>
                    <a:pt x="6369" y="9404"/>
                  </a:cubicBezTo>
                  <a:cubicBezTo>
                    <a:pt x="6460" y="9404"/>
                    <a:pt x="6552" y="9404"/>
                    <a:pt x="6552" y="9313"/>
                  </a:cubicBezTo>
                  <a:cubicBezTo>
                    <a:pt x="5798" y="6368"/>
                    <a:pt x="5136" y="3333"/>
                    <a:pt x="4566" y="274"/>
                  </a:cubicBezTo>
                  <a:cubicBezTo>
                    <a:pt x="4566" y="183"/>
                    <a:pt x="4452" y="183"/>
                    <a:pt x="4360" y="183"/>
                  </a:cubicBezTo>
                  <a:cubicBezTo>
                    <a:pt x="4360" y="91"/>
                    <a:pt x="4269" y="0"/>
                    <a:pt x="42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4" name="Google Shape;1684;p32"/>
            <p:cNvSpPr/>
            <p:nvPr/>
          </p:nvSpPr>
          <p:spPr>
            <a:xfrm>
              <a:off x="1708673" y="531708"/>
              <a:ext cx="242073" cy="299429"/>
            </a:xfrm>
            <a:custGeom>
              <a:avLst/>
              <a:gdLst/>
              <a:ahLst/>
              <a:cxnLst/>
              <a:rect l="l" t="t" r="r" b="b"/>
              <a:pathLst>
                <a:path w="8766" h="10843" extrusionOk="0">
                  <a:moveTo>
                    <a:pt x="6392" y="365"/>
                  </a:moveTo>
                  <a:cubicBezTo>
                    <a:pt x="6483" y="1803"/>
                    <a:pt x="6665" y="3218"/>
                    <a:pt x="6962" y="4565"/>
                  </a:cubicBezTo>
                  <a:cubicBezTo>
                    <a:pt x="7053" y="5227"/>
                    <a:pt x="7236" y="5980"/>
                    <a:pt x="7419" y="6642"/>
                  </a:cubicBezTo>
                  <a:cubicBezTo>
                    <a:pt x="7533" y="7030"/>
                    <a:pt x="8195" y="8263"/>
                    <a:pt x="8103" y="8651"/>
                  </a:cubicBezTo>
                  <a:cubicBezTo>
                    <a:pt x="7807" y="9587"/>
                    <a:pt x="4474" y="9975"/>
                    <a:pt x="3538" y="10157"/>
                  </a:cubicBezTo>
                  <a:cubicBezTo>
                    <a:pt x="3333" y="10271"/>
                    <a:pt x="3150" y="10271"/>
                    <a:pt x="2968" y="10363"/>
                  </a:cubicBezTo>
                  <a:cubicBezTo>
                    <a:pt x="1826" y="7418"/>
                    <a:pt x="1050" y="4451"/>
                    <a:pt x="388" y="1415"/>
                  </a:cubicBezTo>
                  <a:cubicBezTo>
                    <a:pt x="2397" y="1027"/>
                    <a:pt x="4383" y="753"/>
                    <a:pt x="6392" y="365"/>
                  </a:cubicBezTo>
                  <a:close/>
                  <a:moveTo>
                    <a:pt x="6483" y="0"/>
                  </a:moveTo>
                  <a:cubicBezTo>
                    <a:pt x="4292" y="274"/>
                    <a:pt x="2100" y="571"/>
                    <a:pt x="0" y="936"/>
                  </a:cubicBezTo>
                  <a:lnTo>
                    <a:pt x="0" y="1506"/>
                  </a:lnTo>
                  <a:lnTo>
                    <a:pt x="115" y="1506"/>
                  </a:lnTo>
                  <a:cubicBezTo>
                    <a:pt x="571" y="4565"/>
                    <a:pt x="1438" y="7601"/>
                    <a:pt x="2580" y="10454"/>
                  </a:cubicBezTo>
                  <a:lnTo>
                    <a:pt x="2488" y="10454"/>
                  </a:lnTo>
                  <a:cubicBezTo>
                    <a:pt x="2580" y="10545"/>
                    <a:pt x="2671" y="10728"/>
                    <a:pt x="2671" y="10842"/>
                  </a:cubicBezTo>
                  <a:cubicBezTo>
                    <a:pt x="4680" y="10363"/>
                    <a:pt x="6574" y="9883"/>
                    <a:pt x="8560" y="9313"/>
                  </a:cubicBezTo>
                  <a:cubicBezTo>
                    <a:pt x="8674" y="9313"/>
                    <a:pt x="8765" y="9221"/>
                    <a:pt x="8674" y="9016"/>
                  </a:cubicBezTo>
                  <a:cubicBezTo>
                    <a:pt x="7715" y="6277"/>
                    <a:pt x="7053" y="3424"/>
                    <a:pt x="6757" y="365"/>
                  </a:cubicBezTo>
                  <a:cubicBezTo>
                    <a:pt x="6757" y="274"/>
                    <a:pt x="6665" y="183"/>
                    <a:pt x="6665" y="183"/>
                  </a:cubicBezTo>
                  <a:cubicBezTo>
                    <a:pt x="6574" y="91"/>
                    <a:pt x="6574" y="0"/>
                    <a:pt x="64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5" name="Google Shape;1685;p32"/>
            <p:cNvSpPr/>
            <p:nvPr/>
          </p:nvSpPr>
          <p:spPr>
            <a:xfrm>
              <a:off x="1979714" y="478384"/>
              <a:ext cx="252153" cy="305477"/>
            </a:xfrm>
            <a:custGeom>
              <a:avLst/>
              <a:gdLst/>
              <a:ahLst/>
              <a:cxnLst/>
              <a:rect l="l" t="t" r="r" b="b"/>
              <a:pathLst>
                <a:path w="9131" h="11062" extrusionOk="0">
                  <a:moveTo>
                    <a:pt x="4536" y="413"/>
                  </a:moveTo>
                  <a:cubicBezTo>
                    <a:pt x="5959" y="413"/>
                    <a:pt x="6709" y="1407"/>
                    <a:pt x="7122" y="2958"/>
                  </a:cubicBezTo>
                  <a:cubicBezTo>
                    <a:pt x="7784" y="5149"/>
                    <a:pt x="8172" y="7341"/>
                    <a:pt x="8742" y="9532"/>
                  </a:cubicBezTo>
                  <a:cubicBezTo>
                    <a:pt x="8651" y="9532"/>
                    <a:pt x="8560" y="9623"/>
                    <a:pt x="8446" y="9714"/>
                  </a:cubicBezTo>
                  <a:lnTo>
                    <a:pt x="8354" y="9623"/>
                  </a:lnTo>
                  <a:cubicBezTo>
                    <a:pt x="7304" y="9806"/>
                    <a:pt x="6277" y="10102"/>
                    <a:pt x="5227" y="10285"/>
                  </a:cubicBezTo>
                  <a:cubicBezTo>
                    <a:pt x="4798" y="10367"/>
                    <a:pt x="3910" y="10687"/>
                    <a:pt x="3385" y="10687"/>
                  </a:cubicBezTo>
                  <a:cubicBezTo>
                    <a:pt x="3325" y="10687"/>
                    <a:pt x="3269" y="10683"/>
                    <a:pt x="3219" y="10673"/>
                  </a:cubicBezTo>
                  <a:cubicBezTo>
                    <a:pt x="2557" y="10491"/>
                    <a:pt x="2283" y="9532"/>
                    <a:pt x="2169" y="8961"/>
                  </a:cubicBezTo>
                  <a:cubicBezTo>
                    <a:pt x="1895" y="8003"/>
                    <a:pt x="1598" y="6953"/>
                    <a:pt x="1415" y="6017"/>
                  </a:cubicBezTo>
                  <a:cubicBezTo>
                    <a:pt x="1142" y="5149"/>
                    <a:pt x="571" y="3643"/>
                    <a:pt x="754" y="2776"/>
                  </a:cubicBezTo>
                  <a:cubicBezTo>
                    <a:pt x="845" y="1817"/>
                    <a:pt x="1598" y="1064"/>
                    <a:pt x="2465" y="790"/>
                  </a:cubicBezTo>
                  <a:cubicBezTo>
                    <a:pt x="2945" y="676"/>
                    <a:pt x="3310" y="584"/>
                    <a:pt x="3789" y="493"/>
                  </a:cubicBezTo>
                  <a:cubicBezTo>
                    <a:pt x="4057" y="439"/>
                    <a:pt x="4305" y="413"/>
                    <a:pt x="4536" y="413"/>
                  </a:cubicBezTo>
                  <a:close/>
                  <a:moveTo>
                    <a:pt x="4705" y="1"/>
                  </a:moveTo>
                  <a:cubicBezTo>
                    <a:pt x="4369" y="1"/>
                    <a:pt x="4028" y="42"/>
                    <a:pt x="3698" y="105"/>
                  </a:cubicBezTo>
                  <a:cubicBezTo>
                    <a:pt x="2739" y="310"/>
                    <a:pt x="1027" y="493"/>
                    <a:pt x="571" y="1246"/>
                  </a:cubicBezTo>
                  <a:cubicBezTo>
                    <a:pt x="0" y="2114"/>
                    <a:pt x="457" y="3437"/>
                    <a:pt x="662" y="4305"/>
                  </a:cubicBezTo>
                  <a:cubicBezTo>
                    <a:pt x="1027" y="6199"/>
                    <a:pt x="1324" y="8208"/>
                    <a:pt x="1986" y="9920"/>
                  </a:cubicBezTo>
                  <a:cubicBezTo>
                    <a:pt x="2283" y="10582"/>
                    <a:pt x="2465" y="10947"/>
                    <a:pt x="3219" y="11061"/>
                  </a:cubicBezTo>
                  <a:cubicBezTo>
                    <a:pt x="3881" y="11061"/>
                    <a:pt x="4657" y="10764"/>
                    <a:pt x="5319" y="10673"/>
                  </a:cubicBezTo>
                  <a:cubicBezTo>
                    <a:pt x="6369" y="10376"/>
                    <a:pt x="7304" y="10194"/>
                    <a:pt x="8354" y="9920"/>
                  </a:cubicBezTo>
                  <a:cubicBezTo>
                    <a:pt x="8446" y="9920"/>
                    <a:pt x="8446" y="9920"/>
                    <a:pt x="8446" y="9806"/>
                  </a:cubicBezTo>
                  <a:cubicBezTo>
                    <a:pt x="8560" y="9806"/>
                    <a:pt x="8742" y="9714"/>
                    <a:pt x="8834" y="9623"/>
                  </a:cubicBezTo>
                  <a:cubicBezTo>
                    <a:pt x="8858" y="9648"/>
                    <a:pt x="8891" y="9659"/>
                    <a:pt x="8926" y="9659"/>
                  </a:cubicBezTo>
                  <a:cubicBezTo>
                    <a:pt x="9020" y="9659"/>
                    <a:pt x="9130" y="9574"/>
                    <a:pt x="9130" y="9441"/>
                  </a:cubicBezTo>
                  <a:cubicBezTo>
                    <a:pt x="8651" y="7523"/>
                    <a:pt x="8172" y="5629"/>
                    <a:pt x="7692" y="3826"/>
                  </a:cubicBezTo>
                  <a:cubicBezTo>
                    <a:pt x="7510" y="2776"/>
                    <a:pt x="7304" y="1360"/>
                    <a:pt x="6460" y="584"/>
                  </a:cubicBezTo>
                  <a:cubicBezTo>
                    <a:pt x="5966" y="150"/>
                    <a:pt x="5345" y="1"/>
                    <a:pt x="47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86" name="Google Shape;1686;p32"/>
          <p:cNvGrpSpPr/>
          <p:nvPr/>
        </p:nvGrpSpPr>
        <p:grpSpPr>
          <a:xfrm>
            <a:off x="2379261" y="751730"/>
            <a:ext cx="308477" cy="297175"/>
            <a:chOff x="2622646" y="563797"/>
            <a:chExt cx="231358" cy="222881"/>
          </a:xfrm>
        </p:grpSpPr>
        <p:sp>
          <p:nvSpPr>
            <p:cNvPr id="1687" name="Google Shape;1687;p32"/>
            <p:cNvSpPr/>
            <p:nvPr/>
          </p:nvSpPr>
          <p:spPr>
            <a:xfrm>
              <a:off x="2683151" y="573296"/>
              <a:ext cx="116011" cy="44792"/>
            </a:xfrm>
            <a:custGeom>
              <a:avLst/>
              <a:gdLst/>
              <a:ahLst/>
              <a:cxnLst/>
              <a:rect l="l" t="t" r="r" b="b"/>
              <a:pathLst>
                <a:path w="4201" h="1622" extrusionOk="0">
                  <a:moveTo>
                    <a:pt x="297" y="0"/>
                  </a:moveTo>
                  <a:cubicBezTo>
                    <a:pt x="206" y="0"/>
                    <a:pt x="206" y="0"/>
                    <a:pt x="92" y="92"/>
                  </a:cubicBezTo>
                  <a:cubicBezTo>
                    <a:pt x="0" y="92"/>
                    <a:pt x="0" y="206"/>
                    <a:pt x="0" y="297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854" y="1621"/>
                    <a:pt x="3515" y="1347"/>
                    <a:pt x="4086" y="868"/>
                  </a:cubicBezTo>
                  <a:cubicBezTo>
                    <a:pt x="4200" y="777"/>
                    <a:pt x="4200" y="571"/>
                    <a:pt x="4200" y="480"/>
                  </a:cubicBezTo>
                  <a:cubicBezTo>
                    <a:pt x="4086" y="480"/>
                    <a:pt x="4086" y="480"/>
                    <a:pt x="3995" y="571"/>
                  </a:cubicBezTo>
                  <a:lnTo>
                    <a:pt x="3903" y="571"/>
                  </a:lnTo>
                  <a:cubicBezTo>
                    <a:pt x="3812" y="662"/>
                    <a:pt x="3630" y="662"/>
                    <a:pt x="3424" y="777"/>
                  </a:cubicBezTo>
                  <a:cubicBezTo>
                    <a:pt x="3150" y="868"/>
                    <a:pt x="2762" y="1050"/>
                    <a:pt x="2374" y="1142"/>
                  </a:cubicBezTo>
                  <a:lnTo>
                    <a:pt x="2192" y="1142"/>
                  </a:lnTo>
                  <a:cubicBezTo>
                    <a:pt x="2100" y="1050"/>
                    <a:pt x="2009" y="868"/>
                    <a:pt x="1918" y="777"/>
                  </a:cubicBezTo>
                  <a:cubicBezTo>
                    <a:pt x="1347" y="777"/>
                    <a:pt x="776" y="480"/>
                    <a:pt x="3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8" name="Google Shape;1688;p32"/>
            <p:cNvSpPr/>
            <p:nvPr/>
          </p:nvSpPr>
          <p:spPr>
            <a:xfrm>
              <a:off x="2785879" y="662797"/>
              <a:ext cx="49845" cy="44792"/>
            </a:xfrm>
            <a:custGeom>
              <a:avLst/>
              <a:gdLst/>
              <a:ahLst/>
              <a:cxnLst/>
              <a:rect l="l" t="t" r="r" b="b"/>
              <a:pathLst>
                <a:path w="1805" h="1622" extrusionOk="0">
                  <a:moveTo>
                    <a:pt x="366" y="1"/>
                  </a:moveTo>
                  <a:cubicBezTo>
                    <a:pt x="183" y="1"/>
                    <a:pt x="1" y="183"/>
                    <a:pt x="92" y="389"/>
                  </a:cubicBezTo>
                  <a:cubicBezTo>
                    <a:pt x="275" y="571"/>
                    <a:pt x="366" y="754"/>
                    <a:pt x="572" y="1051"/>
                  </a:cubicBezTo>
                  <a:cubicBezTo>
                    <a:pt x="663" y="1233"/>
                    <a:pt x="937" y="1416"/>
                    <a:pt x="1051" y="1621"/>
                  </a:cubicBezTo>
                  <a:lnTo>
                    <a:pt x="1804" y="1621"/>
                  </a:lnTo>
                  <a:cubicBezTo>
                    <a:pt x="1804" y="1416"/>
                    <a:pt x="1713" y="1325"/>
                    <a:pt x="1621" y="1233"/>
                  </a:cubicBezTo>
                  <a:cubicBezTo>
                    <a:pt x="1325" y="1051"/>
                    <a:pt x="1233" y="845"/>
                    <a:pt x="1051" y="663"/>
                  </a:cubicBezTo>
                  <a:cubicBezTo>
                    <a:pt x="845" y="480"/>
                    <a:pt x="663" y="275"/>
                    <a:pt x="480" y="92"/>
                  </a:cubicBezTo>
                  <a:cubicBezTo>
                    <a:pt x="480" y="1"/>
                    <a:pt x="366" y="1"/>
                    <a:pt x="3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9" name="Google Shape;1689;p32"/>
            <p:cNvSpPr/>
            <p:nvPr/>
          </p:nvSpPr>
          <p:spPr>
            <a:xfrm>
              <a:off x="2622646" y="563797"/>
              <a:ext cx="231358" cy="222881"/>
            </a:xfrm>
            <a:custGeom>
              <a:avLst/>
              <a:gdLst/>
              <a:ahLst/>
              <a:cxnLst/>
              <a:rect l="l" t="t" r="r" b="b"/>
              <a:pathLst>
                <a:path w="8378" h="8071" extrusionOk="0">
                  <a:moveTo>
                    <a:pt x="2523" y="379"/>
                  </a:moveTo>
                  <a:cubicBezTo>
                    <a:pt x="2848" y="379"/>
                    <a:pt x="3282" y="590"/>
                    <a:pt x="3424" y="733"/>
                  </a:cubicBezTo>
                  <a:cubicBezTo>
                    <a:pt x="3812" y="915"/>
                    <a:pt x="4109" y="1212"/>
                    <a:pt x="4383" y="1486"/>
                  </a:cubicBezTo>
                  <a:cubicBezTo>
                    <a:pt x="4413" y="1516"/>
                    <a:pt x="4443" y="1526"/>
                    <a:pt x="4471" y="1526"/>
                  </a:cubicBezTo>
                  <a:cubicBezTo>
                    <a:pt x="4525" y="1526"/>
                    <a:pt x="4565" y="1486"/>
                    <a:pt x="4565" y="1486"/>
                  </a:cubicBezTo>
                  <a:cubicBezTo>
                    <a:pt x="4953" y="1394"/>
                    <a:pt x="5341" y="1212"/>
                    <a:pt x="5615" y="1121"/>
                  </a:cubicBezTo>
                  <a:cubicBezTo>
                    <a:pt x="5821" y="1006"/>
                    <a:pt x="6003" y="1006"/>
                    <a:pt x="6094" y="915"/>
                  </a:cubicBezTo>
                  <a:cubicBezTo>
                    <a:pt x="6266" y="862"/>
                    <a:pt x="6369" y="810"/>
                    <a:pt x="6478" y="810"/>
                  </a:cubicBezTo>
                  <a:cubicBezTo>
                    <a:pt x="6558" y="810"/>
                    <a:pt x="6641" y="838"/>
                    <a:pt x="6756" y="915"/>
                  </a:cubicBezTo>
                  <a:cubicBezTo>
                    <a:pt x="7053" y="1121"/>
                    <a:pt x="6848" y="1691"/>
                    <a:pt x="6848" y="2056"/>
                  </a:cubicBezTo>
                  <a:cubicBezTo>
                    <a:pt x="6848" y="2444"/>
                    <a:pt x="6848" y="2832"/>
                    <a:pt x="6756" y="3198"/>
                  </a:cubicBezTo>
                  <a:lnTo>
                    <a:pt x="6756" y="3289"/>
                  </a:lnTo>
                  <a:lnTo>
                    <a:pt x="6756" y="3494"/>
                  </a:lnTo>
                  <a:cubicBezTo>
                    <a:pt x="7144" y="4065"/>
                    <a:pt x="7418" y="4636"/>
                    <a:pt x="7898" y="5206"/>
                  </a:cubicBezTo>
                  <a:cubicBezTo>
                    <a:pt x="6962" y="5206"/>
                    <a:pt x="6094" y="5298"/>
                    <a:pt x="5250" y="5298"/>
                  </a:cubicBezTo>
                  <a:lnTo>
                    <a:pt x="5136" y="5298"/>
                  </a:lnTo>
                  <a:cubicBezTo>
                    <a:pt x="5136" y="5298"/>
                    <a:pt x="5045" y="5298"/>
                    <a:pt x="4953" y="5389"/>
                  </a:cubicBezTo>
                  <a:cubicBezTo>
                    <a:pt x="4771" y="5777"/>
                    <a:pt x="4565" y="6142"/>
                    <a:pt x="4383" y="6530"/>
                  </a:cubicBezTo>
                  <a:cubicBezTo>
                    <a:pt x="4296" y="6812"/>
                    <a:pt x="4024" y="7587"/>
                    <a:pt x="3763" y="7587"/>
                  </a:cubicBezTo>
                  <a:cubicBezTo>
                    <a:pt x="3749" y="7587"/>
                    <a:pt x="3735" y="7585"/>
                    <a:pt x="3721" y="7580"/>
                  </a:cubicBezTo>
                  <a:cubicBezTo>
                    <a:pt x="3424" y="7580"/>
                    <a:pt x="3241" y="6827"/>
                    <a:pt x="3150" y="6439"/>
                  </a:cubicBezTo>
                  <a:cubicBezTo>
                    <a:pt x="2967" y="6142"/>
                    <a:pt x="2853" y="5777"/>
                    <a:pt x="2762" y="5389"/>
                  </a:cubicBezTo>
                  <a:lnTo>
                    <a:pt x="2853" y="5389"/>
                  </a:lnTo>
                  <a:cubicBezTo>
                    <a:pt x="3059" y="5389"/>
                    <a:pt x="3059" y="5001"/>
                    <a:pt x="2853" y="5001"/>
                  </a:cubicBezTo>
                  <a:cubicBezTo>
                    <a:pt x="2009" y="5001"/>
                    <a:pt x="1256" y="4910"/>
                    <a:pt x="571" y="4727"/>
                  </a:cubicBezTo>
                  <a:cubicBezTo>
                    <a:pt x="959" y="4156"/>
                    <a:pt x="1529" y="3586"/>
                    <a:pt x="2009" y="3106"/>
                  </a:cubicBezTo>
                  <a:lnTo>
                    <a:pt x="2009" y="2924"/>
                  </a:lnTo>
                  <a:cubicBezTo>
                    <a:pt x="2100" y="2924"/>
                    <a:pt x="2100" y="2924"/>
                    <a:pt x="2100" y="2832"/>
                  </a:cubicBezTo>
                  <a:cubicBezTo>
                    <a:pt x="2100" y="2444"/>
                    <a:pt x="2100" y="2056"/>
                    <a:pt x="2191" y="1691"/>
                  </a:cubicBezTo>
                  <a:cubicBezTo>
                    <a:pt x="2191" y="1303"/>
                    <a:pt x="2009" y="641"/>
                    <a:pt x="2283" y="436"/>
                  </a:cubicBezTo>
                  <a:cubicBezTo>
                    <a:pt x="2348" y="396"/>
                    <a:pt x="2431" y="379"/>
                    <a:pt x="2523" y="379"/>
                  </a:cubicBezTo>
                  <a:close/>
                  <a:moveTo>
                    <a:pt x="2405" y="1"/>
                  </a:moveTo>
                  <a:cubicBezTo>
                    <a:pt x="2297" y="1"/>
                    <a:pt x="2193" y="21"/>
                    <a:pt x="2100" y="71"/>
                  </a:cubicBezTo>
                  <a:cubicBezTo>
                    <a:pt x="1826" y="162"/>
                    <a:pt x="1826" y="436"/>
                    <a:pt x="1826" y="824"/>
                  </a:cubicBezTo>
                  <a:lnTo>
                    <a:pt x="1826" y="2832"/>
                  </a:lnTo>
                  <a:lnTo>
                    <a:pt x="1826" y="2924"/>
                  </a:lnTo>
                  <a:cubicBezTo>
                    <a:pt x="1141" y="3403"/>
                    <a:pt x="571" y="4065"/>
                    <a:pt x="114" y="4636"/>
                  </a:cubicBezTo>
                  <a:cubicBezTo>
                    <a:pt x="0" y="4727"/>
                    <a:pt x="114" y="4910"/>
                    <a:pt x="206" y="4910"/>
                  </a:cubicBezTo>
                  <a:cubicBezTo>
                    <a:pt x="959" y="5206"/>
                    <a:pt x="1826" y="5389"/>
                    <a:pt x="2579" y="5389"/>
                  </a:cubicBezTo>
                  <a:cubicBezTo>
                    <a:pt x="2579" y="5960"/>
                    <a:pt x="2762" y="6530"/>
                    <a:pt x="2967" y="7101"/>
                  </a:cubicBezTo>
                  <a:cubicBezTo>
                    <a:pt x="3059" y="7398"/>
                    <a:pt x="3241" y="8059"/>
                    <a:pt x="3629" y="8059"/>
                  </a:cubicBezTo>
                  <a:cubicBezTo>
                    <a:pt x="3670" y="8067"/>
                    <a:pt x="3709" y="8071"/>
                    <a:pt x="3745" y="8071"/>
                  </a:cubicBezTo>
                  <a:cubicBezTo>
                    <a:pt x="4139" y="8071"/>
                    <a:pt x="4299" y="7648"/>
                    <a:pt x="4383" y="7398"/>
                  </a:cubicBezTo>
                  <a:cubicBezTo>
                    <a:pt x="4771" y="6713"/>
                    <a:pt x="5045" y="6142"/>
                    <a:pt x="5250" y="5480"/>
                  </a:cubicBezTo>
                  <a:cubicBezTo>
                    <a:pt x="5636" y="5565"/>
                    <a:pt x="6042" y="5595"/>
                    <a:pt x="6452" y="5595"/>
                  </a:cubicBezTo>
                  <a:cubicBezTo>
                    <a:pt x="7037" y="5595"/>
                    <a:pt x="7631" y="5534"/>
                    <a:pt x="8194" y="5480"/>
                  </a:cubicBezTo>
                  <a:cubicBezTo>
                    <a:pt x="8286" y="5480"/>
                    <a:pt x="8377" y="5298"/>
                    <a:pt x="8286" y="5206"/>
                  </a:cubicBezTo>
                  <a:cubicBezTo>
                    <a:pt x="7806" y="4636"/>
                    <a:pt x="7418" y="4065"/>
                    <a:pt x="7053" y="3403"/>
                  </a:cubicBezTo>
                  <a:cubicBezTo>
                    <a:pt x="7144" y="3289"/>
                    <a:pt x="7144" y="3289"/>
                    <a:pt x="7144" y="3198"/>
                  </a:cubicBezTo>
                  <a:cubicBezTo>
                    <a:pt x="7236" y="2627"/>
                    <a:pt x="7236" y="2056"/>
                    <a:pt x="7236" y="1394"/>
                  </a:cubicBezTo>
                  <a:cubicBezTo>
                    <a:pt x="7236" y="1121"/>
                    <a:pt x="7327" y="733"/>
                    <a:pt x="7053" y="436"/>
                  </a:cubicBezTo>
                  <a:cubicBezTo>
                    <a:pt x="6963" y="380"/>
                    <a:pt x="6866" y="358"/>
                    <a:pt x="6763" y="358"/>
                  </a:cubicBezTo>
                  <a:cubicBezTo>
                    <a:pt x="6531" y="358"/>
                    <a:pt x="6273" y="471"/>
                    <a:pt x="6003" y="550"/>
                  </a:cubicBezTo>
                  <a:cubicBezTo>
                    <a:pt x="5524" y="733"/>
                    <a:pt x="5045" y="915"/>
                    <a:pt x="4565" y="1212"/>
                  </a:cubicBezTo>
                  <a:cubicBezTo>
                    <a:pt x="4200" y="824"/>
                    <a:pt x="3812" y="550"/>
                    <a:pt x="3424" y="344"/>
                  </a:cubicBezTo>
                  <a:cubicBezTo>
                    <a:pt x="3146" y="206"/>
                    <a:pt x="2750" y="1"/>
                    <a:pt x="2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0" name="Google Shape;1690;p32"/>
          <p:cNvGrpSpPr/>
          <p:nvPr/>
        </p:nvGrpSpPr>
        <p:grpSpPr>
          <a:xfrm>
            <a:off x="274815" y="371821"/>
            <a:ext cx="308477" cy="298500"/>
            <a:chOff x="1044311" y="278865"/>
            <a:chExt cx="231358" cy="223875"/>
          </a:xfrm>
        </p:grpSpPr>
        <p:sp>
          <p:nvSpPr>
            <p:cNvPr id="1691" name="Google Shape;1691;p32"/>
            <p:cNvSpPr/>
            <p:nvPr/>
          </p:nvSpPr>
          <p:spPr>
            <a:xfrm>
              <a:off x="1102303" y="289663"/>
              <a:ext cx="117888" cy="42251"/>
            </a:xfrm>
            <a:custGeom>
              <a:avLst/>
              <a:gdLst/>
              <a:ahLst/>
              <a:cxnLst/>
              <a:rect l="l" t="t" r="r" b="b"/>
              <a:pathLst>
                <a:path w="4269" h="1530" extrusionOk="0">
                  <a:moveTo>
                    <a:pt x="183" y="0"/>
                  </a:moveTo>
                  <a:lnTo>
                    <a:pt x="0" y="206"/>
                  </a:lnTo>
                  <a:cubicBezTo>
                    <a:pt x="480" y="1050"/>
                    <a:pt x="1416" y="1529"/>
                    <a:pt x="2283" y="1529"/>
                  </a:cubicBezTo>
                  <a:cubicBezTo>
                    <a:pt x="2945" y="1529"/>
                    <a:pt x="3607" y="1347"/>
                    <a:pt x="4086" y="867"/>
                  </a:cubicBezTo>
                  <a:cubicBezTo>
                    <a:pt x="4269" y="662"/>
                    <a:pt x="4269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2" y="571"/>
                    <a:pt x="3698" y="662"/>
                    <a:pt x="3516" y="662"/>
                  </a:cubicBezTo>
                  <a:cubicBezTo>
                    <a:pt x="3128" y="867"/>
                    <a:pt x="2854" y="959"/>
                    <a:pt x="2466" y="1050"/>
                  </a:cubicBezTo>
                  <a:cubicBezTo>
                    <a:pt x="2466" y="1141"/>
                    <a:pt x="2374" y="1141"/>
                    <a:pt x="2374" y="1141"/>
                  </a:cubicBezTo>
                  <a:cubicBezTo>
                    <a:pt x="2374" y="1141"/>
                    <a:pt x="2283" y="1141"/>
                    <a:pt x="2283" y="1050"/>
                  </a:cubicBezTo>
                  <a:cubicBezTo>
                    <a:pt x="2192" y="959"/>
                    <a:pt x="2100" y="867"/>
                    <a:pt x="1895" y="776"/>
                  </a:cubicBezTo>
                  <a:cubicBezTo>
                    <a:pt x="1324" y="662"/>
                    <a:pt x="845" y="388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2" name="Google Shape;1692;p32"/>
            <p:cNvSpPr/>
            <p:nvPr/>
          </p:nvSpPr>
          <p:spPr>
            <a:xfrm>
              <a:off x="1207571" y="37916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4" y="0"/>
                  </a:moveTo>
                  <a:cubicBezTo>
                    <a:pt x="183" y="0"/>
                    <a:pt x="0" y="183"/>
                    <a:pt x="92" y="274"/>
                  </a:cubicBezTo>
                  <a:cubicBezTo>
                    <a:pt x="274" y="571"/>
                    <a:pt x="366" y="754"/>
                    <a:pt x="571" y="959"/>
                  </a:cubicBezTo>
                  <a:cubicBezTo>
                    <a:pt x="662" y="1142"/>
                    <a:pt x="845" y="1324"/>
                    <a:pt x="936" y="1621"/>
                  </a:cubicBezTo>
                  <a:cubicBezTo>
                    <a:pt x="1233" y="1621"/>
                    <a:pt x="1507" y="1621"/>
                    <a:pt x="1712" y="1530"/>
                  </a:cubicBezTo>
                  <a:cubicBezTo>
                    <a:pt x="1712" y="1415"/>
                    <a:pt x="1712" y="1233"/>
                    <a:pt x="1507" y="1142"/>
                  </a:cubicBezTo>
                  <a:cubicBezTo>
                    <a:pt x="1324" y="1050"/>
                    <a:pt x="1142" y="754"/>
                    <a:pt x="1027" y="571"/>
                  </a:cubicBezTo>
                  <a:cubicBezTo>
                    <a:pt x="845" y="388"/>
                    <a:pt x="662" y="183"/>
                    <a:pt x="4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3" name="Google Shape;1693;p32"/>
            <p:cNvSpPr/>
            <p:nvPr/>
          </p:nvSpPr>
          <p:spPr>
            <a:xfrm>
              <a:off x="1044311" y="278865"/>
              <a:ext cx="231358" cy="223875"/>
            </a:xfrm>
            <a:custGeom>
              <a:avLst/>
              <a:gdLst/>
              <a:ahLst/>
              <a:cxnLst/>
              <a:rect l="l" t="t" r="r" b="b"/>
              <a:pathLst>
                <a:path w="8378" h="8107" extrusionOk="0">
                  <a:moveTo>
                    <a:pt x="2440" y="343"/>
                  </a:moveTo>
                  <a:cubicBezTo>
                    <a:pt x="2722" y="343"/>
                    <a:pt x="3202" y="614"/>
                    <a:pt x="3424" y="688"/>
                  </a:cubicBezTo>
                  <a:cubicBezTo>
                    <a:pt x="3812" y="870"/>
                    <a:pt x="4086" y="1167"/>
                    <a:pt x="4383" y="1441"/>
                  </a:cubicBezTo>
                  <a:cubicBezTo>
                    <a:pt x="4429" y="1487"/>
                    <a:pt x="4452" y="1510"/>
                    <a:pt x="4474" y="1510"/>
                  </a:cubicBezTo>
                  <a:cubicBezTo>
                    <a:pt x="4497" y="1510"/>
                    <a:pt x="4520" y="1487"/>
                    <a:pt x="4566" y="1441"/>
                  </a:cubicBezTo>
                  <a:cubicBezTo>
                    <a:pt x="4954" y="1350"/>
                    <a:pt x="5228" y="1258"/>
                    <a:pt x="5616" y="1053"/>
                  </a:cubicBezTo>
                  <a:cubicBezTo>
                    <a:pt x="5798" y="1053"/>
                    <a:pt x="5912" y="962"/>
                    <a:pt x="6095" y="962"/>
                  </a:cubicBezTo>
                  <a:cubicBezTo>
                    <a:pt x="6264" y="849"/>
                    <a:pt x="6372" y="771"/>
                    <a:pt x="6474" y="771"/>
                  </a:cubicBezTo>
                  <a:cubicBezTo>
                    <a:pt x="6536" y="771"/>
                    <a:pt x="6596" y="801"/>
                    <a:pt x="6666" y="870"/>
                  </a:cubicBezTo>
                  <a:cubicBezTo>
                    <a:pt x="6939" y="1053"/>
                    <a:pt x="6848" y="1738"/>
                    <a:pt x="6848" y="2012"/>
                  </a:cubicBezTo>
                  <a:cubicBezTo>
                    <a:pt x="6848" y="2400"/>
                    <a:pt x="6757" y="2879"/>
                    <a:pt x="6757" y="3244"/>
                  </a:cubicBezTo>
                  <a:lnTo>
                    <a:pt x="6757" y="3450"/>
                  </a:lnTo>
                  <a:cubicBezTo>
                    <a:pt x="7054" y="4112"/>
                    <a:pt x="7419" y="4591"/>
                    <a:pt x="7807" y="5162"/>
                  </a:cubicBezTo>
                  <a:cubicBezTo>
                    <a:pt x="6939" y="5253"/>
                    <a:pt x="6095" y="5253"/>
                    <a:pt x="5136" y="5253"/>
                  </a:cubicBezTo>
                  <a:cubicBezTo>
                    <a:pt x="5045" y="5253"/>
                    <a:pt x="4954" y="5253"/>
                    <a:pt x="4954" y="5344"/>
                  </a:cubicBezTo>
                  <a:cubicBezTo>
                    <a:pt x="4771" y="5732"/>
                    <a:pt x="4566" y="6189"/>
                    <a:pt x="4383" y="6577"/>
                  </a:cubicBezTo>
                  <a:cubicBezTo>
                    <a:pt x="4292" y="6873"/>
                    <a:pt x="3995" y="7627"/>
                    <a:pt x="3721" y="7627"/>
                  </a:cubicBezTo>
                  <a:cubicBezTo>
                    <a:pt x="3333" y="7535"/>
                    <a:pt x="3150" y="6759"/>
                    <a:pt x="3059" y="6485"/>
                  </a:cubicBezTo>
                  <a:cubicBezTo>
                    <a:pt x="2945" y="6097"/>
                    <a:pt x="2854" y="5732"/>
                    <a:pt x="2762" y="5344"/>
                  </a:cubicBezTo>
                  <a:cubicBezTo>
                    <a:pt x="3059" y="5344"/>
                    <a:pt x="3059" y="5047"/>
                    <a:pt x="2762" y="5047"/>
                  </a:cubicBezTo>
                  <a:cubicBezTo>
                    <a:pt x="2009" y="5047"/>
                    <a:pt x="1233" y="4956"/>
                    <a:pt x="480" y="4682"/>
                  </a:cubicBezTo>
                  <a:cubicBezTo>
                    <a:pt x="959" y="4112"/>
                    <a:pt x="1530" y="3632"/>
                    <a:pt x="2009" y="3062"/>
                  </a:cubicBezTo>
                  <a:lnTo>
                    <a:pt x="2009" y="2970"/>
                  </a:lnTo>
                  <a:cubicBezTo>
                    <a:pt x="2009" y="2970"/>
                    <a:pt x="2100" y="2879"/>
                    <a:pt x="2100" y="2765"/>
                  </a:cubicBezTo>
                  <a:lnTo>
                    <a:pt x="2100" y="1624"/>
                  </a:lnTo>
                  <a:cubicBezTo>
                    <a:pt x="2100" y="1350"/>
                    <a:pt x="2009" y="597"/>
                    <a:pt x="2283" y="391"/>
                  </a:cubicBezTo>
                  <a:cubicBezTo>
                    <a:pt x="2321" y="357"/>
                    <a:pt x="2376" y="343"/>
                    <a:pt x="2440" y="343"/>
                  </a:cubicBezTo>
                  <a:close/>
                  <a:moveTo>
                    <a:pt x="2296" y="0"/>
                  </a:moveTo>
                  <a:cubicBezTo>
                    <a:pt x="2227" y="0"/>
                    <a:pt x="2162" y="8"/>
                    <a:pt x="2100" y="26"/>
                  </a:cubicBezTo>
                  <a:cubicBezTo>
                    <a:pt x="1804" y="117"/>
                    <a:pt x="1712" y="482"/>
                    <a:pt x="1712" y="779"/>
                  </a:cubicBezTo>
                  <a:cubicBezTo>
                    <a:pt x="1712" y="1441"/>
                    <a:pt x="1712" y="2103"/>
                    <a:pt x="1804" y="2765"/>
                  </a:cubicBezTo>
                  <a:lnTo>
                    <a:pt x="1804" y="2970"/>
                  </a:lnTo>
                  <a:cubicBezTo>
                    <a:pt x="1142" y="3450"/>
                    <a:pt x="571" y="4020"/>
                    <a:pt x="92" y="4682"/>
                  </a:cubicBezTo>
                  <a:cubicBezTo>
                    <a:pt x="1" y="4774"/>
                    <a:pt x="1" y="4865"/>
                    <a:pt x="206" y="4956"/>
                  </a:cubicBezTo>
                  <a:cubicBezTo>
                    <a:pt x="959" y="5253"/>
                    <a:pt x="1712" y="5344"/>
                    <a:pt x="2580" y="5344"/>
                  </a:cubicBezTo>
                  <a:cubicBezTo>
                    <a:pt x="2580" y="5915"/>
                    <a:pt x="2671" y="6577"/>
                    <a:pt x="2945" y="7056"/>
                  </a:cubicBezTo>
                  <a:cubicBezTo>
                    <a:pt x="3059" y="7444"/>
                    <a:pt x="3242" y="8015"/>
                    <a:pt x="3630" y="8106"/>
                  </a:cubicBezTo>
                  <a:cubicBezTo>
                    <a:pt x="3995" y="8106"/>
                    <a:pt x="4292" y="7627"/>
                    <a:pt x="4383" y="7330"/>
                  </a:cubicBezTo>
                  <a:cubicBezTo>
                    <a:pt x="4657" y="6759"/>
                    <a:pt x="4954" y="6097"/>
                    <a:pt x="5228" y="5527"/>
                  </a:cubicBezTo>
                  <a:cubicBezTo>
                    <a:pt x="5707" y="5572"/>
                    <a:pt x="6186" y="5595"/>
                    <a:pt x="6677" y="5595"/>
                  </a:cubicBezTo>
                  <a:cubicBezTo>
                    <a:pt x="7168" y="5595"/>
                    <a:pt x="7670" y="5572"/>
                    <a:pt x="8195" y="5527"/>
                  </a:cubicBezTo>
                  <a:cubicBezTo>
                    <a:pt x="8286" y="5435"/>
                    <a:pt x="8377" y="5344"/>
                    <a:pt x="8286" y="5253"/>
                  </a:cubicBezTo>
                  <a:cubicBezTo>
                    <a:pt x="7807" y="4682"/>
                    <a:pt x="7419" y="4020"/>
                    <a:pt x="7054" y="3336"/>
                  </a:cubicBezTo>
                  <a:cubicBezTo>
                    <a:pt x="7054" y="3336"/>
                    <a:pt x="7145" y="3336"/>
                    <a:pt x="7145" y="3244"/>
                  </a:cubicBezTo>
                  <a:cubicBezTo>
                    <a:pt x="7145" y="2674"/>
                    <a:pt x="7236" y="2012"/>
                    <a:pt x="7236" y="1441"/>
                  </a:cubicBezTo>
                  <a:cubicBezTo>
                    <a:pt x="7236" y="1167"/>
                    <a:pt x="7236" y="688"/>
                    <a:pt x="6939" y="482"/>
                  </a:cubicBezTo>
                  <a:cubicBezTo>
                    <a:pt x="6840" y="383"/>
                    <a:pt x="6726" y="344"/>
                    <a:pt x="6608" y="344"/>
                  </a:cubicBezTo>
                  <a:cubicBezTo>
                    <a:pt x="6399" y="344"/>
                    <a:pt x="6178" y="466"/>
                    <a:pt x="6004" y="597"/>
                  </a:cubicBezTo>
                  <a:cubicBezTo>
                    <a:pt x="5524" y="779"/>
                    <a:pt x="5045" y="962"/>
                    <a:pt x="4566" y="1258"/>
                  </a:cubicBezTo>
                  <a:cubicBezTo>
                    <a:pt x="4200" y="870"/>
                    <a:pt x="3812" y="597"/>
                    <a:pt x="3333" y="300"/>
                  </a:cubicBezTo>
                  <a:cubicBezTo>
                    <a:pt x="3102" y="223"/>
                    <a:pt x="2661" y="0"/>
                    <a:pt x="22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4" name="Google Shape;1694;p32"/>
          <p:cNvGrpSpPr/>
          <p:nvPr/>
        </p:nvGrpSpPr>
        <p:grpSpPr>
          <a:xfrm>
            <a:off x="337851" y="4080038"/>
            <a:ext cx="308477" cy="298241"/>
            <a:chOff x="1091588" y="3060027"/>
            <a:chExt cx="231358" cy="223681"/>
          </a:xfrm>
        </p:grpSpPr>
        <p:sp>
          <p:nvSpPr>
            <p:cNvPr id="1695" name="Google Shape;1695;p32"/>
            <p:cNvSpPr/>
            <p:nvPr/>
          </p:nvSpPr>
          <p:spPr>
            <a:xfrm>
              <a:off x="1152093" y="3071266"/>
              <a:ext cx="115375" cy="41616"/>
            </a:xfrm>
            <a:custGeom>
              <a:avLst/>
              <a:gdLst/>
              <a:ahLst/>
              <a:cxnLst/>
              <a:rect l="l" t="t" r="r" b="b"/>
              <a:pathLst>
                <a:path w="4178" h="1507" extrusionOk="0">
                  <a:moveTo>
                    <a:pt x="92" y="0"/>
                  </a:moveTo>
                  <a:cubicBezTo>
                    <a:pt x="1" y="91"/>
                    <a:pt x="1" y="91"/>
                    <a:pt x="1" y="183"/>
                  </a:cubicBezTo>
                  <a:cubicBezTo>
                    <a:pt x="480" y="1050"/>
                    <a:pt x="1325" y="1507"/>
                    <a:pt x="2283" y="1507"/>
                  </a:cubicBezTo>
                  <a:cubicBezTo>
                    <a:pt x="2945" y="1507"/>
                    <a:pt x="3516" y="1324"/>
                    <a:pt x="4086" y="845"/>
                  </a:cubicBezTo>
                  <a:cubicBezTo>
                    <a:pt x="4178" y="662"/>
                    <a:pt x="4178" y="571"/>
                    <a:pt x="4178" y="479"/>
                  </a:cubicBezTo>
                  <a:lnTo>
                    <a:pt x="3995" y="479"/>
                  </a:lnTo>
                  <a:lnTo>
                    <a:pt x="3995" y="571"/>
                  </a:lnTo>
                  <a:cubicBezTo>
                    <a:pt x="3813" y="571"/>
                    <a:pt x="3607" y="662"/>
                    <a:pt x="3516" y="753"/>
                  </a:cubicBezTo>
                  <a:cubicBezTo>
                    <a:pt x="3151" y="845"/>
                    <a:pt x="2763" y="936"/>
                    <a:pt x="2375" y="1050"/>
                  </a:cubicBezTo>
                  <a:cubicBezTo>
                    <a:pt x="2375" y="1141"/>
                    <a:pt x="2375" y="1141"/>
                    <a:pt x="2283" y="1141"/>
                  </a:cubicBezTo>
                  <a:lnTo>
                    <a:pt x="2192" y="1141"/>
                  </a:lnTo>
                  <a:lnTo>
                    <a:pt x="2192" y="1050"/>
                  </a:lnTo>
                  <a:cubicBezTo>
                    <a:pt x="2101" y="936"/>
                    <a:pt x="2009" y="845"/>
                    <a:pt x="1895" y="753"/>
                  </a:cubicBezTo>
                  <a:cubicBezTo>
                    <a:pt x="1325" y="662"/>
                    <a:pt x="754" y="365"/>
                    <a:pt x="3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6" name="Google Shape;1696;p32"/>
            <p:cNvSpPr/>
            <p:nvPr/>
          </p:nvSpPr>
          <p:spPr>
            <a:xfrm>
              <a:off x="1254848" y="3160131"/>
              <a:ext cx="49817" cy="44792"/>
            </a:xfrm>
            <a:custGeom>
              <a:avLst/>
              <a:gdLst/>
              <a:ahLst/>
              <a:cxnLst/>
              <a:rect l="l" t="t" r="r" b="b"/>
              <a:pathLst>
                <a:path w="1804" h="1622" extrusionOk="0">
                  <a:moveTo>
                    <a:pt x="365" y="0"/>
                  </a:moveTo>
                  <a:cubicBezTo>
                    <a:pt x="183" y="0"/>
                    <a:pt x="0" y="206"/>
                    <a:pt x="92" y="389"/>
                  </a:cubicBezTo>
                  <a:cubicBezTo>
                    <a:pt x="274" y="571"/>
                    <a:pt x="457" y="777"/>
                    <a:pt x="571" y="959"/>
                  </a:cubicBezTo>
                  <a:cubicBezTo>
                    <a:pt x="753" y="1142"/>
                    <a:pt x="936" y="1438"/>
                    <a:pt x="1027" y="1621"/>
                  </a:cubicBezTo>
                  <a:lnTo>
                    <a:pt x="1803" y="1621"/>
                  </a:lnTo>
                  <a:cubicBezTo>
                    <a:pt x="1803" y="1438"/>
                    <a:pt x="1712" y="1256"/>
                    <a:pt x="1598" y="1142"/>
                  </a:cubicBezTo>
                  <a:cubicBezTo>
                    <a:pt x="1415" y="1050"/>
                    <a:pt x="1233" y="777"/>
                    <a:pt x="1027" y="571"/>
                  </a:cubicBezTo>
                  <a:cubicBezTo>
                    <a:pt x="845" y="389"/>
                    <a:pt x="662" y="206"/>
                    <a:pt x="5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97" name="Google Shape;1697;p32"/>
            <p:cNvSpPr/>
            <p:nvPr/>
          </p:nvSpPr>
          <p:spPr>
            <a:xfrm>
              <a:off x="1091588" y="3060027"/>
              <a:ext cx="231358" cy="223681"/>
            </a:xfrm>
            <a:custGeom>
              <a:avLst/>
              <a:gdLst/>
              <a:ahLst/>
              <a:cxnLst/>
              <a:rect l="l" t="t" r="r" b="b"/>
              <a:pathLst>
                <a:path w="8378" h="8100" extrusionOk="0">
                  <a:moveTo>
                    <a:pt x="2504" y="348"/>
                  </a:moveTo>
                  <a:cubicBezTo>
                    <a:pt x="2830" y="348"/>
                    <a:pt x="3279" y="608"/>
                    <a:pt x="3424" y="681"/>
                  </a:cubicBezTo>
                  <a:cubicBezTo>
                    <a:pt x="3812" y="978"/>
                    <a:pt x="4086" y="1160"/>
                    <a:pt x="4383" y="1457"/>
                  </a:cubicBezTo>
                  <a:cubicBezTo>
                    <a:pt x="4429" y="1503"/>
                    <a:pt x="4474" y="1526"/>
                    <a:pt x="4508" y="1526"/>
                  </a:cubicBezTo>
                  <a:cubicBezTo>
                    <a:pt x="4543" y="1526"/>
                    <a:pt x="4566" y="1503"/>
                    <a:pt x="4566" y="1457"/>
                  </a:cubicBezTo>
                  <a:cubicBezTo>
                    <a:pt x="4954" y="1343"/>
                    <a:pt x="5342" y="1252"/>
                    <a:pt x="5707" y="1160"/>
                  </a:cubicBezTo>
                  <a:cubicBezTo>
                    <a:pt x="5798" y="1069"/>
                    <a:pt x="6004" y="978"/>
                    <a:pt x="6186" y="978"/>
                  </a:cubicBezTo>
                  <a:cubicBezTo>
                    <a:pt x="6312" y="915"/>
                    <a:pt x="6405" y="798"/>
                    <a:pt x="6540" y="798"/>
                  </a:cubicBezTo>
                  <a:cubicBezTo>
                    <a:pt x="6601" y="798"/>
                    <a:pt x="6671" y="822"/>
                    <a:pt x="6757" y="886"/>
                  </a:cubicBezTo>
                  <a:cubicBezTo>
                    <a:pt x="7053" y="1069"/>
                    <a:pt x="6848" y="1731"/>
                    <a:pt x="6848" y="2028"/>
                  </a:cubicBezTo>
                  <a:lnTo>
                    <a:pt x="6848" y="3260"/>
                  </a:lnTo>
                  <a:cubicBezTo>
                    <a:pt x="6757" y="3352"/>
                    <a:pt x="6757" y="3443"/>
                    <a:pt x="6757" y="3443"/>
                  </a:cubicBezTo>
                  <a:cubicBezTo>
                    <a:pt x="7145" y="4105"/>
                    <a:pt x="7419" y="4675"/>
                    <a:pt x="7898" y="5155"/>
                  </a:cubicBezTo>
                  <a:cubicBezTo>
                    <a:pt x="6939" y="5246"/>
                    <a:pt x="6095" y="5246"/>
                    <a:pt x="5227" y="5246"/>
                  </a:cubicBezTo>
                  <a:lnTo>
                    <a:pt x="5136" y="5337"/>
                  </a:lnTo>
                  <a:cubicBezTo>
                    <a:pt x="5136" y="5292"/>
                    <a:pt x="5113" y="5269"/>
                    <a:pt x="5079" y="5269"/>
                  </a:cubicBezTo>
                  <a:cubicBezTo>
                    <a:pt x="5045" y="5269"/>
                    <a:pt x="4999" y="5292"/>
                    <a:pt x="4954" y="5337"/>
                  </a:cubicBezTo>
                  <a:cubicBezTo>
                    <a:pt x="4771" y="5725"/>
                    <a:pt x="4566" y="6205"/>
                    <a:pt x="4383" y="6593"/>
                  </a:cubicBezTo>
                  <a:cubicBezTo>
                    <a:pt x="4292" y="6867"/>
                    <a:pt x="3995" y="7620"/>
                    <a:pt x="3721" y="7620"/>
                  </a:cubicBezTo>
                  <a:cubicBezTo>
                    <a:pt x="3424" y="7620"/>
                    <a:pt x="3242" y="6775"/>
                    <a:pt x="3150" y="6479"/>
                  </a:cubicBezTo>
                  <a:cubicBezTo>
                    <a:pt x="2945" y="6113"/>
                    <a:pt x="2854" y="5725"/>
                    <a:pt x="2762" y="5337"/>
                  </a:cubicBezTo>
                  <a:lnTo>
                    <a:pt x="2854" y="5337"/>
                  </a:lnTo>
                  <a:cubicBezTo>
                    <a:pt x="3059" y="5337"/>
                    <a:pt x="3059" y="5063"/>
                    <a:pt x="2854" y="5063"/>
                  </a:cubicBezTo>
                  <a:cubicBezTo>
                    <a:pt x="2100" y="5063"/>
                    <a:pt x="1347" y="4972"/>
                    <a:pt x="571" y="4675"/>
                  </a:cubicBezTo>
                  <a:cubicBezTo>
                    <a:pt x="1050" y="4105"/>
                    <a:pt x="1530" y="3625"/>
                    <a:pt x="2009" y="3055"/>
                  </a:cubicBezTo>
                  <a:lnTo>
                    <a:pt x="2009" y="2964"/>
                  </a:lnTo>
                  <a:cubicBezTo>
                    <a:pt x="2100" y="2964"/>
                    <a:pt x="2100" y="2872"/>
                    <a:pt x="2100" y="2872"/>
                  </a:cubicBezTo>
                  <a:cubicBezTo>
                    <a:pt x="2192" y="2484"/>
                    <a:pt x="2192" y="2028"/>
                    <a:pt x="2192" y="1640"/>
                  </a:cubicBezTo>
                  <a:cubicBezTo>
                    <a:pt x="2192" y="1343"/>
                    <a:pt x="2009" y="590"/>
                    <a:pt x="2283" y="407"/>
                  </a:cubicBezTo>
                  <a:cubicBezTo>
                    <a:pt x="2344" y="365"/>
                    <a:pt x="2420" y="348"/>
                    <a:pt x="2504" y="348"/>
                  </a:cubicBezTo>
                  <a:close/>
                  <a:moveTo>
                    <a:pt x="2330" y="1"/>
                  </a:moveTo>
                  <a:cubicBezTo>
                    <a:pt x="2279" y="1"/>
                    <a:pt x="2233" y="6"/>
                    <a:pt x="2192" y="19"/>
                  </a:cubicBezTo>
                  <a:cubicBezTo>
                    <a:pt x="1804" y="202"/>
                    <a:pt x="1804" y="498"/>
                    <a:pt x="1804" y="772"/>
                  </a:cubicBezTo>
                  <a:lnTo>
                    <a:pt x="1804" y="2872"/>
                  </a:lnTo>
                  <a:cubicBezTo>
                    <a:pt x="1804" y="2872"/>
                    <a:pt x="1804" y="2964"/>
                    <a:pt x="1918" y="2964"/>
                  </a:cubicBezTo>
                  <a:cubicBezTo>
                    <a:pt x="1142" y="3443"/>
                    <a:pt x="662" y="4014"/>
                    <a:pt x="92" y="4675"/>
                  </a:cubicBezTo>
                  <a:cubicBezTo>
                    <a:pt x="0" y="4767"/>
                    <a:pt x="92" y="4972"/>
                    <a:pt x="206" y="4972"/>
                  </a:cubicBezTo>
                  <a:cubicBezTo>
                    <a:pt x="959" y="5246"/>
                    <a:pt x="1804" y="5337"/>
                    <a:pt x="2580" y="5337"/>
                  </a:cubicBezTo>
                  <a:cubicBezTo>
                    <a:pt x="2580" y="5908"/>
                    <a:pt x="2762" y="6593"/>
                    <a:pt x="2945" y="7049"/>
                  </a:cubicBezTo>
                  <a:cubicBezTo>
                    <a:pt x="3059" y="7437"/>
                    <a:pt x="3242" y="8099"/>
                    <a:pt x="3630" y="8099"/>
                  </a:cubicBezTo>
                  <a:cubicBezTo>
                    <a:pt x="4086" y="8099"/>
                    <a:pt x="4292" y="7620"/>
                    <a:pt x="4383" y="7346"/>
                  </a:cubicBezTo>
                  <a:cubicBezTo>
                    <a:pt x="4771" y="6775"/>
                    <a:pt x="5045" y="6205"/>
                    <a:pt x="5227" y="5543"/>
                  </a:cubicBezTo>
                  <a:cubicBezTo>
                    <a:pt x="5707" y="5588"/>
                    <a:pt x="6209" y="5611"/>
                    <a:pt x="6711" y="5611"/>
                  </a:cubicBezTo>
                  <a:cubicBezTo>
                    <a:pt x="7213" y="5611"/>
                    <a:pt x="7715" y="5588"/>
                    <a:pt x="8195" y="5543"/>
                  </a:cubicBezTo>
                  <a:cubicBezTo>
                    <a:pt x="8286" y="5451"/>
                    <a:pt x="8377" y="5337"/>
                    <a:pt x="8286" y="5246"/>
                  </a:cubicBezTo>
                  <a:cubicBezTo>
                    <a:pt x="7807" y="4675"/>
                    <a:pt x="7419" y="4014"/>
                    <a:pt x="7053" y="3352"/>
                  </a:cubicBezTo>
                  <a:cubicBezTo>
                    <a:pt x="7145" y="3352"/>
                    <a:pt x="7145" y="3352"/>
                    <a:pt x="7145" y="3260"/>
                  </a:cubicBezTo>
                  <a:cubicBezTo>
                    <a:pt x="7236" y="2690"/>
                    <a:pt x="7236" y="2028"/>
                    <a:pt x="7236" y="1457"/>
                  </a:cubicBezTo>
                  <a:cubicBezTo>
                    <a:pt x="7236" y="1160"/>
                    <a:pt x="7327" y="681"/>
                    <a:pt x="7053" y="498"/>
                  </a:cubicBezTo>
                  <a:cubicBezTo>
                    <a:pt x="6959" y="404"/>
                    <a:pt x="6855" y="370"/>
                    <a:pt x="6746" y="370"/>
                  </a:cubicBezTo>
                  <a:cubicBezTo>
                    <a:pt x="6512" y="370"/>
                    <a:pt x="6253" y="527"/>
                    <a:pt x="6004" y="590"/>
                  </a:cubicBezTo>
                  <a:cubicBezTo>
                    <a:pt x="5524" y="772"/>
                    <a:pt x="5045" y="978"/>
                    <a:pt x="4566" y="1252"/>
                  </a:cubicBezTo>
                  <a:cubicBezTo>
                    <a:pt x="4200" y="886"/>
                    <a:pt x="3812" y="590"/>
                    <a:pt x="3424" y="316"/>
                  </a:cubicBezTo>
                  <a:cubicBezTo>
                    <a:pt x="3110" y="218"/>
                    <a:pt x="2643" y="1"/>
                    <a:pt x="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98" name="Google Shape;1698;p32"/>
          <p:cNvGrpSpPr/>
          <p:nvPr/>
        </p:nvGrpSpPr>
        <p:grpSpPr>
          <a:xfrm>
            <a:off x="565619" y="4850863"/>
            <a:ext cx="315179" cy="293860"/>
            <a:chOff x="1262414" y="3638147"/>
            <a:chExt cx="236384" cy="220395"/>
          </a:xfrm>
        </p:grpSpPr>
        <p:sp>
          <p:nvSpPr>
            <p:cNvPr id="1699" name="Google Shape;1699;p32"/>
            <p:cNvSpPr/>
            <p:nvPr/>
          </p:nvSpPr>
          <p:spPr>
            <a:xfrm>
              <a:off x="1406758" y="3648641"/>
              <a:ext cx="73760" cy="110322"/>
            </a:xfrm>
            <a:custGeom>
              <a:avLst/>
              <a:gdLst/>
              <a:ahLst/>
              <a:cxnLst/>
              <a:rect l="l" t="t" r="r" b="b"/>
              <a:pathLst>
                <a:path w="2671" h="3995" extrusionOk="0">
                  <a:moveTo>
                    <a:pt x="1050" y="0"/>
                  </a:moveTo>
                  <a:cubicBezTo>
                    <a:pt x="0" y="1347"/>
                    <a:pt x="662" y="3333"/>
                    <a:pt x="2191" y="3903"/>
                  </a:cubicBezTo>
                  <a:cubicBezTo>
                    <a:pt x="2283" y="3903"/>
                    <a:pt x="2374" y="3994"/>
                    <a:pt x="2374" y="3994"/>
                  </a:cubicBezTo>
                  <a:cubicBezTo>
                    <a:pt x="2488" y="3994"/>
                    <a:pt x="2579" y="3903"/>
                    <a:pt x="2671" y="3812"/>
                  </a:cubicBezTo>
                  <a:cubicBezTo>
                    <a:pt x="2579" y="3812"/>
                    <a:pt x="2488" y="3812"/>
                    <a:pt x="2488" y="3721"/>
                  </a:cubicBezTo>
                  <a:cubicBezTo>
                    <a:pt x="2283" y="3629"/>
                    <a:pt x="2191" y="3538"/>
                    <a:pt x="2100" y="3333"/>
                  </a:cubicBezTo>
                  <a:cubicBezTo>
                    <a:pt x="1803" y="3150"/>
                    <a:pt x="1529" y="2853"/>
                    <a:pt x="1347" y="2579"/>
                  </a:cubicBezTo>
                  <a:cubicBezTo>
                    <a:pt x="1233" y="2579"/>
                    <a:pt x="1141" y="2488"/>
                    <a:pt x="1141" y="2488"/>
                  </a:cubicBezTo>
                  <a:cubicBezTo>
                    <a:pt x="1141" y="2397"/>
                    <a:pt x="1141" y="2397"/>
                    <a:pt x="1233" y="2397"/>
                  </a:cubicBezTo>
                  <a:cubicBezTo>
                    <a:pt x="1233" y="2283"/>
                    <a:pt x="1347" y="2100"/>
                    <a:pt x="1347" y="1917"/>
                  </a:cubicBezTo>
                  <a:cubicBezTo>
                    <a:pt x="1141" y="1438"/>
                    <a:pt x="1141" y="776"/>
                    <a:pt x="1438" y="297"/>
                  </a:cubicBezTo>
                  <a:cubicBezTo>
                    <a:pt x="1347" y="206"/>
                    <a:pt x="1347" y="114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0" name="Google Shape;1700;p32"/>
            <p:cNvSpPr/>
            <p:nvPr/>
          </p:nvSpPr>
          <p:spPr>
            <a:xfrm>
              <a:off x="1377762" y="3782877"/>
              <a:ext cx="34684" cy="58019"/>
            </a:xfrm>
            <a:custGeom>
              <a:avLst/>
              <a:gdLst/>
              <a:ahLst/>
              <a:cxnLst/>
              <a:rect l="l" t="t" r="r" b="b"/>
              <a:pathLst>
                <a:path w="1256" h="2101" extrusionOk="0">
                  <a:moveTo>
                    <a:pt x="868" y="1"/>
                  </a:moveTo>
                  <a:cubicBezTo>
                    <a:pt x="868" y="1"/>
                    <a:pt x="776" y="1"/>
                    <a:pt x="776" y="92"/>
                  </a:cubicBezTo>
                  <a:cubicBezTo>
                    <a:pt x="571" y="275"/>
                    <a:pt x="479" y="571"/>
                    <a:pt x="388" y="754"/>
                  </a:cubicBezTo>
                  <a:cubicBezTo>
                    <a:pt x="206" y="960"/>
                    <a:pt x="114" y="1233"/>
                    <a:pt x="0" y="1416"/>
                  </a:cubicBezTo>
                  <a:cubicBezTo>
                    <a:pt x="114" y="1621"/>
                    <a:pt x="206" y="1895"/>
                    <a:pt x="297" y="2101"/>
                  </a:cubicBezTo>
                  <a:cubicBezTo>
                    <a:pt x="479" y="2101"/>
                    <a:pt x="571" y="1895"/>
                    <a:pt x="571" y="1713"/>
                  </a:cubicBezTo>
                  <a:cubicBezTo>
                    <a:pt x="685" y="1530"/>
                    <a:pt x="776" y="1233"/>
                    <a:pt x="868" y="1051"/>
                  </a:cubicBezTo>
                  <a:cubicBezTo>
                    <a:pt x="959" y="754"/>
                    <a:pt x="1050" y="571"/>
                    <a:pt x="1141" y="275"/>
                  </a:cubicBezTo>
                  <a:cubicBezTo>
                    <a:pt x="1256" y="92"/>
                    <a:pt x="1050" y="1"/>
                    <a:pt x="8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1" name="Google Shape;1701;p32"/>
            <p:cNvSpPr/>
            <p:nvPr/>
          </p:nvSpPr>
          <p:spPr>
            <a:xfrm>
              <a:off x="1262414" y="3638147"/>
              <a:ext cx="236384" cy="220395"/>
            </a:xfrm>
            <a:custGeom>
              <a:avLst/>
              <a:gdLst/>
              <a:ahLst/>
              <a:cxnLst/>
              <a:rect l="l" t="t" r="r" b="b"/>
              <a:pathLst>
                <a:path w="8560" h="7981" extrusionOk="0">
                  <a:moveTo>
                    <a:pt x="6364" y="366"/>
                  </a:moveTo>
                  <a:cubicBezTo>
                    <a:pt x="6399" y="366"/>
                    <a:pt x="6432" y="371"/>
                    <a:pt x="6460" y="380"/>
                  </a:cubicBezTo>
                  <a:cubicBezTo>
                    <a:pt x="6756" y="586"/>
                    <a:pt x="6756" y="1339"/>
                    <a:pt x="6665" y="1635"/>
                  </a:cubicBezTo>
                  <a:cubicBezTo>
                    <a:pt x="6665" y="2001"/>
                    <a:pt x="6574" y="2389"/>
                    <a:pt x="6460" y="2777"/>
                  </a:cubicBezTo>
                  <a:cubicBezTo>
                    <a:pt x="6368" y="2868"/>
                    <a:pt x="6460" y="2959"/>
                    <a:pt x="6574" y="2959"/>
                  </a:cubicBezTo>
                  <a:cubicBezTo>
                    <a:pt x="6756" y="3233"/>
                    <a:pt x="7030" y="3530"/>
                    <a:pt x="7327" y="3713"/>
                  </a:cubicBezTo>
                  <a:cubicBezTo>
                    <a:pt x="7418" y="3918"/>
                    <a:pt x="7510" y="4009"/>
                    <a:pt x="7715" y="4101"/>
                  </a:cubicBezTo>
                  <a:cubicBezTo>
                    <a:pt x="7898" y="4283"/>
                    <a:pt x="7989" y="4283"/>
                    <a:pt x="7989" y="4580"/>
                  </a:cubicBezTo>
                  <a:cubicBezTo>
                    <a:pt x="7898" y="4945"/>
                    <a:pt x="7327" y="5151"/>
                    <a:pt x="7030" y="5242"/>
                  </a:cubicBezTo>
                  <a:cubicBezTo>
                    <a:pt x="6665" y="5424"/>
                    <a:pt x="6277" y="5516"/>
                    <a:pt x="5889" y="5721"/>
                  </a:cubicBezTo>
                  <a:lnTo>
                    <a:pt x="5798" y="5721"/>
                  </a:lnTo>
                  <a:cubicBezTo>
                    <a:pt x="5798" y="5721"/>
                    <a:pt x="5706" y="5721"/>
                    <a:pt x="5706" y="5812"/>
                  </a:cubicBezTo>
                  <a:cubicBezTo>
                    <a:pt x="5227" y="6292"/>
                    <a:pt x="4953" y="6862"/>
                    <a:pt x="4565" y="7524"/>
                  </a:cubicBezTo>
                  <a:cubicBezTo>
                    <a:pt x="4177" y="6771"/>
                    <a:pt x="3812" y="5904"/>
                    <a:pt x="3333" y="5151"/>
                  </a:cubicBezTo>
                  <a:cubicBezTo>
                    <a:pt x="3333" y="5059"/>
                    <a:pt x="3333" y="4945"/>
                    <a:pt x="3241" y="4945"/>
                  </a:cubicBezTo>
                  <a:cubicBezTo>
                    <a:pt x="2762" y="4945"/>
                    <a:pt x="2283" y="5059"/>
                    <a:pt x="1803" y="5059"/>
                  </a:cubicBezTo>
                  <a:lnTo>
                    <a:pt x="1529" y="5059"/>
                  </a:lnTo>
                  <a:cubicBezTo>
                    <a:pt x="1233" y="5059"/>
                    <a:pt x="662" y="5059"/>
                    <a:pt x="571" y="4854"/>
                  </a:cubicBezTo>
                  <a:cubicBezTo>
                    <a:pt x="479" y="4489"/>
                    <a:pt x="1141" y="4009"/>
                    <a:pt x="1324" y="3804"/>
                  </a:cubicBezTo>
                  <a:cubicBezTo>
                    <a:pt x="1621" y="3530"/>
                    <a:pt x="1895" y="3233"/>
                    <a:pt x="2191" y="3051"/>
                  </a:cubicBezTo>
                  <a:lnTo>
                    <a:pt x="2283" y="3051"/>
                  </a:lnTo>
                  <a:cubicBezTo>
                    <a:pt x="2318" y="3120"/>
                    <a:pt x="2382" y="3150"/>
                    <a:pt x="2444" y="3150"/>
                  </a:cubicBezTo>
                  <a:cubicBezTo>
                    <a:pt x="2544" y="3150"/>
                    <a:pt x="2636" y="3072"/>
                    <a:pt x="2579" y="2959"/>
                  </a:cubicBezTo>
                  <a:cubicBezTo>
                    <a:pt x="2191" y="2206"/>
                    <a:pt x="2009" y="1430"/>
                    <a:pt x="1803" y="677"/>
                  </a:cubicBezTo>
                  <a:lnTo>
                    <a:pt x="1803" y="677"/>
                  </a:lnTo>
                  <a:cubicBezTo>
                    <a:pt x="2579" y="859"/>
                    <a:pt x="3241" y="1156"/>
                    <a:pt x="3903" y="1339"/>
                  </a:cubicBezTo>
                  <a:cubicBezTo>
                    <a:pt x="3995" y="1339"/>
                    <a:pt x="3995" y="1339"/>
                    <a:pt x="4086" y="1247"/>
                  </a:cubicBezTo>
                  <a:cubicBezTo>
                    <a:pt x="4086" y="1339"/>
                    <a:pt x="4177" y="1339"/>
                    <a:pt x="4177" y="1339"/>
                  </a:cubicBezTo>
                  <a:cubicBezTo>
                    <a:pt x="4565" y="1156"/>
                    <a:pt x="4953" y="951"/>
                    <a:pt x="5227" y="859"/>
                  </a:cubicBezTo>
                  <a:cubicBezTo>
                    <a:pt x="5493" y="696"/>
                    <a:pt x="6054" y="366"/>
                    <a:pt x="6364" y="366"/>
                  </a:cubicBezTo>
                  <a:close/>
                  <a:moveTo>
                    <a:pt x="6389" y="1"/>
                  </a:moveTo>
                  <a:cubicBezTo>
                    <a:pt x="6224" y="1"/>
                    <a:pt x="6060" y="53"/>
                    <a:pt x="5889" y="106"/>
                  </a:cubicBezTo>
                  <a:cubicBezTo>
                    <a:pt x="5318" y="380"/>
                    <a:pt x="4656" y="677"/>
                    <a:pt x="4086" y="1065"/>
                  </a:cubicBezTo>
                  <a:cubicBezTo>
                    <a:pt x="3995" y="1065"/>
                    <a:pt x="3995" y="1065"/>
                    <a:pt x="3995" y="1156"/>
                  </a:cubicBezTo>
                  <a:cubicBezTo>
                    <a:pt x="3333" y="677"/>
                    <a:pt x="2465" y="494"/>
                    <a:pt x="1712" y="289"/>
                  </a:cubicBezTo>
                  <a:cubicBezTo>
                    <a:pt x="1529" y="289"/>
                    <a:pt x="1438" y="380"/>
                    <a:pt x="1438" y="494"/>
                  </a:cubicBezTo>
                  <a:cubicBezTo>
                    <a:pt x="1529" y="1339"/>
                    <a:pt x="1803" y="2092"/>
                    <a:pt x="2100" y="2868"/>
                  </a:cubicBezTo>
                  <a:cubicBezTo>
                    <a:pt x="1621" y="3051"/>
                    <a:pt x="1141" y="3530"/>
                    <a:pt x="753" y="3918"/>
                  </a:cubicBezTo>
                  <a:cubicBezTo>
                    <a:pt x="479" y="4192"/>
                    <a:pt x="0" y="4580"/>
                    <a:pt x="183" y="4945"/>
                  </a:cubicBezTo>
                  <a:cubicBezTo>
                    <a:pt x="297" y="5333"/>
                    <a:pt x="867" y="5333"/>
                    <a:pt x="1141" y="5333"/>
                  </a:cubicBezTo>
                  <a:cubicBezTo>
                    <a:pt x="1803" y="5333"/>
                    <a:pt x="2465" y="5333"/>
                    <a:pt x="3150" y="5242"/>
                  </a:cubicBezTo>
                  <a:cubicBezTo>
                    <a:pt x="3424" y="6201"/>
                    <a:pt x="3903" y="7136"/>
                    <a:pt x="4474" y="7912"/>
                  </a:cubicBezTo>
                  <a:cubicBezTo>
                    <a:pt x="4520" y="7958"/>
                    <a:pt x="4565" y="7981"/>
                    <a:pt x="4611" y="7981"/>
                  </a:cubicBezTo>
                  <a:cubicBezTo>
                    <a:pt x="4656" y="7981"/>
                    <a:pt x="4702" y="7958"/>
                    <a:pt x="4748" y="7912"/>
                  </a:cubicBezTo>
                  <a:cubicBezTo>
                    <a:pt x="5045" y="7228"/>
                    <a:pt x="5433" y="6566"/>
                    <a:pt x="5889" y="5995"/>
                  </a:cubicBezTo>
                  <a:lnTo>
                    <a:pt x="6003" y="5995"/>
                  </a:lnTo>
                  <a:cubicBezTo>
                    <a:pt x="6574" y="5812"/>
                    <a:pt x="7144" y="5516"/>
                    <a:pt x="7715" y="5333"/>
                  </a:cubicBezTo>
                  <a:cubicBezTo>
                    <a:pt x="7989" y="5151"/>
                    <a:pt x="8377" y="5059"/>
                    <a:pt x="8468" y="4671"/>
                  </a:cubicBezTo>
                  <a:cubicBezTo>
                    <a:pt x="8560" y="4283"/>
                    <a:pt x="8172" y="4101"/>
                    <a:pt x="7989" y="3804"/>
                  </a:cubicBezTo>
                  <a:cubicBezTo>
                    <a:pt x="7510" y="3530"/>
                    <a:pt x="7144" y="3142"/>
                    <a:pt x="6756" y="2777"/>
                  </a:cubicBezTo>
                  <a:cubicBezTo>
                    <a:pt x="6939" y="2389"/>
                    <a:pt x="7030" y="1818"/>
                    <a:pt x="7030" y="1339"/>
                  </a:cubicBezTo>
                  <a:cubicBezTo>
                    <a:pt x="7030" y="951"/>
                    <a:pt x="7030" y="380"/>
                    <a:pt x="6756" y="106"/>
                  </a:cubicBezTo>
                  <a:cubicBezTo>
                    <a:pt x="6631" y="29"/>
                    <a:pt x="6510" y="1"/>
                    <a:pt x="6389" y="1"/>
                  </a:cubicBezTo>
                  <a:close/>
                </a:path>
              </a:pathLst>
            </a:custGeom>
            <a:solidFill>
              <a:srgbClr val="2A25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2" name="Google Shape;1702;p32"/>
          <p:cNvGrpSpPr/>
          <p:nvPr/>
        </p:nvGrpSpPr>
        <p:grpSpPr>
          <a:xfrm>
            <a:off x="218613" y="5577460"/>
            <a:ext cx="911038" cy="889645"/>
            <a:chOff x="1078360" y="4030694"/>
            <a:chExt cx="683278" cy="667234"/>
          </a:xfrm>
        </p:grpSpPr>
        <p:sp>
          <p:nvSpPr>
            <p:cNvPr id="1703" name="Google Shape;1703;p32"/>
            <p:cNvSpPr/>
            <p:nvPr/>
          </p:nvSpPr>
          <p:spPr>
            <a:xfrm>
              <a:off x="1310409" y="4150433"/>
              <a:ext cx="335246" cy="320085"/>
            </a:xfrm>
            <a:custGeom>
              <a:avLst/>
              <a:gdLst/>
              <a:ahLst/>
              <a:cxnLst/>
              <a:rect l="l" t="t" r="r" b="b"/>
              <a:pathLst>
                <a:path w="12140" h="11591" extrusionOk="0">
                  <a:moveTo>
                    <a:pt x="4696" y="1"/>
                  </a:moveTo>
                  <a:cubicBezTo>
                    <a:pt x="3167" y="1"/>
                    <a:pt x="1633" y="510"/>
                    <a:pt x="362" y="1527"/>
                  </a:cubicBezTo>
                  <a:lnTo>
                    <a:pt x="271" y="1527"/>
                  </a:lnTo>
                  <a:cubicBezTo>
                    <a:pt x="237" y="1501"/>
                    <a:pt x="198" y="1489"/>
                    <a:pt x="161" y="1489"/>
                  </a:cubicBezTo>
                  <a:cubicBezTo>
                    <a:pt x="73" y="1489"/>
                    <a:pt x="1" y="1554"/>
                    <a:pt x="65" y="1619"/>
                  </a:cubicBezTo>
                  <a:cubicBezTo>
                    <a:pt x="2645" y="5225"/>
                    <a:pt x="6251" y="7987"/>
                    <a:pt x="9104" y="11411"/>
                  </a:cubicBezTo>
                  <a:cubicBezTo>
                    <a:pt x="9131" y="11437"/>
                    <a:pt x="9167" y="11448"/>
                    <a:pt x="9206" y="11448"/>
                  </a:cubicBezTo>
                  <a:cubicBezTo>
                    <a:pt x="9298" y="11448"/>
                    <a:pt x="9401" y="11384"/>
                    <a:pt x="9401" y="11319"/>
                  </a:cubicBezTo>
                  <a:cubicBezTo>
                    <a:pt x="9492" y="11319"/>
                    <a:pt x="9492" y="11228"/>
                    <a:pt x="9401" y="11137"/>
                  </a:cubicBezTo>
                  <a:cubicBezTo>
                    <a:pt x="6639" y="7896"/>
                    <a:pt x="3398" y="4951"/>
                    <a:pt x="545" y="1801"/>
                  </a:cubicBezTo>
                  <a:cubicBezTo>
                    <a:pt x="1805" y="907"/>
                    <a:pt x="3273" y="435"/>
                    <a:pt x="4722" y="435"/>
                  </a:cubicBezTo>
                  <a:cubicBezTo>
                    <a:pt x="6344" y="435"/>
                    <a:pt x="7942" y="1027"/>
                    <a:pt x="9195" y="2281"/>
                  </a:cubicBezTo>
                  <a:cubicBezTo>
                    <a:pt x="11775" y="4860"/>
                    <a:pt x="11569" y="8649"/>
                    <a:pt x="9492" y="11411"/>
                  </a:cubicBezTo>
                  <a:cubicBezTo>
                    <a:pt x="9429" y="11473"/>
                    <a:pt x="9496" y="11590"/>
                    <a:pt x="9574" y="11590"/>
                  </a:cubicBezTo>
                  <a:cubicBezTo>
                    <a:pt x="9609" y="11590"/>
                    <a:pt x="9646" y="11566"/>
                    <a:pt x="9675" y="11502"/>
                  </a:cubicBezTo>
                  <a:cubicBezTo>
                    <a:pt x="12049" y="8946"/>
                    <a:pt x="12140" y="5042"/>
                    <a:pt x="9857" y="2372"/>
                  </a:cubicBezTo>
                  <a:cubicBezTo>
                    <a:pt x="8491" y="790"/>
                    <a:pt x="6597" y="1"/>
                    <a:pt x="4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4" name="Google Shape;1704;p32"/>
            <p:cNvSpPr/>
            <p:nvPr/>
          </p:nvSpPr>
          <p:spPr>
            <a:xfrm>
              <a:off x="1223312" y="4084820"/>
              <a:ext cx="498616" cy="357421"/>
            </a:xfrm>
            <a:custGeom>
              <a:avLst/>
              <a:gdLst/>
              <a:ahLst/>
              <a:cxnLst/>
              <a:rect l="l" t="t" r="r" b="b"/>
              <a:pathLst>
                <a:path w="18056" h="12943" extrusionOk="0">
                  <a:moveTo>
                    <a:pt x="1" y="0"/>
                  </a:moveTo>
                  <a:lnTo>
                    <a:pt x="275" y="297"/>
                  </a:lnTo>
                  <a:cubicBezTo>
                    <a:pt x="275" y="297"/>
                    <a:pt x="366" y="297"/>
                    <a:pt x="366" y="183"/>
                  </a:cubicBezTo>
                  <a:cubicBezTo>
                    <a:pt x="275" y="91"/>
                    <a:pt x="92" y="0"/>
                    <a:pt x="1" y="0"/>
                  </a:cubicBezTo>
                  <a:close/>
                  <a:moveTo>
                    <a:pt x="18056" y="12166"/>
                  </a:moveTo>
                  <a:cubicBezTo>
                    <a:pt x="18056" y="12463"/>
                    <a:pt x="17964" y="12737"/>
                    <a:pt x="17873" y="12942"/>
                  </a:cubicBezTo>
                  <a:cubicBezTo>
                    <a:pt x="17964" y="12942"/>
                    <a:pt x="18056" y="12851"/>
                    <a:pt x="18056" y="12737"/>
                  </a:cubicBezTo>
                  <a:lnTo>
                    <a:pt x="18056" y="12166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5" name="Google Shape;1705;p32"/>
            <p:cNvSpPr/>
            <p:nvPr/>
          </p:nvSpPr>
          <p:spPr>
            <a:xfrm>
              <a:off x="1097249" y="4042569"/>
              <a:ext cx="622166" cy="402185"/>
            </a:xfrm>
            <a:custGeom>
              <a:avLst/>
              <a:gdLst/>
              <a:ahLst/>
              <a:cxnLst/>
              <a:rect l="l" t="t" r="r" b="b"/>
              <a:pathLst>
                <a:path w="22530" h="14564" extrusionOk="0">
                  <a:moveTo>
                    <a:pt x="14632" y="298"/>
                  </a:moveTo>
                  <a:cubicBezTo>
                    <a:pt x="14541" y="686"/>
                    <a:pt x="14267" y="1051"/>
                    <a:pt x="14061" y="1348"/>
                  </a:cubicBezTo>
                  <a:cubicBezTo>
                    <a:pt x="14929" y="1530"/>
                    <a:pt x="15682" y="1827"/>
                    <a:pt x="16435" y="2192"/>
                  </a:cubicBezTo>
                  <a:cubicBezTo>
                    <a:pt x="16549" y="1827"/>
                    <a:pt x="16823" y="1439"/>
                    <a:pt x="17211" y="1256"/>
                  </a:cubicBezTo>
                  <a:cubicBezTo>
                    <a:pt x="16344" y="777"/>
                    <a:pt x="15499" y="480"/>
                    <a:pt x="14632" y="298"/>
                  </a:cubicBezTo>
                  <a:close/>
                  <a:moveTo>
                    <a:pt x="17302" y="1348"/>
                  </a:moveTo>
                  <a:cubicBezTo>
                    <a:pt x="17006" y="1621"/>
                    <a:pt x="16732" y="1918"/>
                    <a:pt x="16641" y="2283"/>
                  </a:cubicBezTo>
                  <a:cubicBezTo>
                    <a:pt x="16914" y="2489"/>
                    <a:pt x="17120" y="2671"/>
                    <a:pt x="17394" y="2854"/>
                  </a:cubicBezTo>
                  <a:cubicBezTo>
                    <a:pt x="17782" y="3242"/>
                    <a:pt x="18147" y="3630"/>
                    <a:pt x="18535" y="3995"/>
                  </a:cubicBezTo>
                  <a:cubicBezTo>
                    <a:pt x="18832" y="3630"/>
                    <a:pt x="19197" y="3333"/>
                    <a:pt x="19676" y="3242"/>
                  </a:cubicBezTo>
                  <a:cubicBezTo>
                    <a:pt x="19494" y="3059"/>
                    <a:pt x="19402" y="2854"/>
                    <a:pt x="19288" y="2763"/>
                  </a:cubicBezTo>
                  <a:cubicBezTo>
                    <a:pt x="18718" y="2192"/>
                    <a:pt x="18056" y="1713"/>
                    <a:pt x="17394" y="1348"/>
                  </a:cubicBezTo>
                  <a:close/>
                  <a:moveTo>
                    <a:pt x="11299" y="1"/>
                  </a:moveTo>
                  <a:cubicBezTo>
                    <a:pt x="10546" y="115"/>
                    <a:pt x="9702" y="206"/>
                    <a:pt x="8834" y="480"/>
                  </a:cubicBezTo>
                  <a:cubicBezTo>
                    <a:pt x="8834" y="777"/>
                    <a:pt x="8926" y="1142"/>
                    <a:pt x="9131" y="1530"/>
                  </a:cubicBezTo>
                  <a:cubicBezTo>
                    <a:pt x="9131" y="1530"/>
                    <a:pt x="9131" y="1621"/>
                    <a:pt x="9017" y="1621"/>
                  </a:cubicBezTo>
                  <a:lnTo>
                    <a:pt x="8926" y="1530"/>
                  </a:lnTo>
                  <a:cubicBezTo>
                    <a:pt x="8834" y="1256"/>
                    <a:pt x="8652" y="868"/>
                    <a:pt x="8560" y="480"/>
                  </a:cubicBezTo>
                  <a:cubicBezTo>
                    <a:pt x="7693" y="777"/>
                    <a:pt x="6848" y="1051"/>
                    <a:pt x="6072" y="1530"/>
                  </a:cubicBezTo>
                  <a:cubicBezTo>
                    <a:pt x="6278" y="1827"/>
                    <a:pt x="6460" y="2101"/>
                    <a:pt x="6643" y="2283"/>
                  </a:cubicBezTo>
                  <a:cubicBezTo>
                    <a:pt x="6734" y="2398"/>
                    <a:pt x="6643" y="2489"/>
                    <a:pt x="6552" y="2489"/>
                  </a:cubicBezTo>
                  <a:cubicBezTo>
                    <a:pt x="6278" y="2192"/>
                    <a:pt x="5981" y="1918"/>
                    <a:pt x="5890" y="1621"/>
                  </a:cubicBezTo>
                  <a:cubicBezTo>
                    <a:pt x="5707" y="1713"/>
                    <a:pt x="5502" y="1827"/>
                    <a:pt x="5410" y="1918"/>
                  </a:cubicBezTo>
                  <a:cubicBezTo>
                    <a:pt x="5319" y="1918"/>
                    <a:pt x="5228" y="1918"/>
                    <a:pt x="5137" y="2010"/>
                  </a:cubicBezTo>
                  <a:cubicBezTo>
                    <a:pt x="5137" y="2010"/>
                    <a:pt x="5022" y="2101"/>
                    <a:pt x="4931" y="2101"/>
                  </a:cubicBezTo>
                  <a:lnTo>
                    <a:pt x="4840" y="2101"/>
                  </a:lnTo>
                  <a:cubicBezTo>
                    <a:pt x="4749" y="2192"/>
                    <a:pt x="4749" y="2192"/>
                    <a:pt x="4657" y="2192"/>
                  </a:cubicBezTo>
                  <a:lnTo>
                    <a:pt x="4566" y="2101"/>
                  </a:lnTo>
                  <a:cubicBezTo>
                    <a:pt x="4361" y="1918"/>
                    <a:pt x="4178" y="1530"/>
                    <a:pt x="3881" y="1348"/>
                  </a:cubicBezTo>
                  <a:cubicBezTo>
                    <a:pt x="3790" y="1256"/>
                    <a:pt x="3699" y="1256"/>
                    <a:pt x="3607" y="1256"/>
                  </a:cubicBezTo>
                  <a:cubicBezTo>
                    <a:pt x="3311" y="1256"/>
                    <a:pt x="3128" y="1348"/>
                    <a:pt x="2945" y="1348"/>
                  </a:cubicBezTo>
                  <a:cubicBezTo>
                    <a:pt x="2283" y="1621"/>
                    <a:pt x="1713" y="2101"/>
                    <a:pt x="1325" y="2671"/>
                  </a:cubicBezTo>
                  <a:cubicBezTo>
                    <a:pt x="845" y="3242"/>
                    <a:pt x="92" y="3904"/>
                    <a:pt x="1" y="4566"/>
                  </a:cubicBezTo>
                  <a:cubicBezTo>
                    <a:pt x="183" y="4771"/>
                    <a:pt x="366" y="4954"/>
                    <a:pt x="572" y="5045"/>
                  </a:cubicBezTo>
                  <a:cubicBezTo>
                    <a:pt x="1233" y="4863"/>
                    <a:pt x="1713" y="4109"/>
                    <a:pt x="2169" y="3539"/>
                  </a:cubicBezTo>
                  <a:cubicBezTo>
                    <a:pt x="2466" y="3242"/>
                    <a:pt x="2740" y="2968"/>
                    <a:pt x="3128" y="2763"/>
                  </a:cubicBezTo>
                  <a:cubicBezTo>
                    <a:pt x="3219" y="2671"/>
                    <a:pt x="3516" y="2580"/>
                    <a:pt x="3699" y="2580"/>
                  </a:cubicBezTo>
                  <a:cubicBezTo>
                    <a:pt x="3995" y="2580"/>
                    <a:pt x="4269" y="2671"/>
                    <a:pt x="4178" y="3059"/>
                  </a:cubicBezTo>
                  <a:cubicBezTo>
                    <a:pt x="4178" y="3539"/>
                    <a:pt x="4452" y="3721"/>
                    <a:pt x="4749" y="3721"/>
                  </a:cubicBezTo>
                  <a:cubicBezTo>
                    <a:pt x="5137" y="3721"/>
                    <a:pt x="5410" y="3539"/>
                    <a:pt x="5502" y="3151"/>
                  </a:cubicBezTo>
                  <a:cubicBezTo>
                    <a:pt x="7693" y="2101"/>
                    <a:pt x="10158" y="1256"/>
                    <a:pt x="12555" y="1256"/>
                  </a:cubicBezTo>
                  <a:cubicBezTo>
                    <a:pt x="13011" y="1256"/>
                    <a:pt x="13491" y="1256"/>
                    <a:pt x="13970" y="1348"/>
                  </a:cubicBezTo>
                  <a:lnTo>
                    <a:pt x="13970" y="1256"/>
                  </a:lnTo>
                  <a:cubicBezTo>
                    <a:pt x="14061" y="960"/>
                    <a:pt x="14267" y="480"/>
                    <a:pt x="14449" y="206"/>
                  </a:cubicBezTo>
                  <a:lnTo>
                    <a:pt x="14358" y="206"/>
                  </a:lnTo>
                  <a:cubicBezTo>
                    <a:pt x="13696" y="1"/>
                    <a:pt x="12920" y="1"/>
                    <a:pt x="12167" y="1"/>
                  </a:cubicBezTo>
                  <a:lnTo>
                    <a:pt x="11596" y="1"/>
                  </a:lnTo>
                  <a:cubicBezTo>
                    <a:pt x="11596" y="206"/>
                    <a:pt x="11505" y="389"/>
                    <a:pt x="11505" y="572"/>
                  </a:cubicBezTo>
                  <a:lnTo>
                    <a:pt x="11505" y="868"/>
                  </a:lnTo>
                  <a:lnTo>
                    <a:pt x="11505" y="1256"/>
                  </a:lnTo>
                  <a:lnTo>
                    <a:pt x="11414" y="1256"/>
                  </a:lnTo>
                  <a:cubicBezTo>
                    <a:pt x="11299" y="960"/>
                    <a:pt x="11299" y="686"/>
                    <a:pt x="11299" y="480"/>
                  </a:cubicBezTo>
                  <a:lnTo>
                    <a:pt x="11299" y="1"/>
                  </a:lnTo>
                  <a:close/>
                  <a:moveTo>
                    <a:pt x="19768" y="3425"/>
                  </a:moveTo>
                  <a:cubicBezTo>
                    <a:pt x="19402" y="3539"/>
                    <a:pt x="19014" y="3813"/>
                    <a:pt x="18718" y="4201"/>
                  </a:cubicBezTo>
                  <a:cubicBezTo>
                    <a:pt x="19197" y="4771"/>
                    <a:pt x="19676" y="5433"/>
                    <a:pt x="19973" y="6187"/>
                  </a:cubicBezTo>
                  <a:lnTo>
                    <a:pt x="20064" y="6095"/>
                  </a:lnTo>
                  <a:cubicBezTo>
                    <a:pt x="20430" y="6004"/>
                    <a:pt x="20818" y="5821"/>
                    <a:pt x="21114" y="5616"/>
                  </a:cubicBezTo>
                  <a:cubicBezTo>
                    <a:pt x="20818" y="4863"/>
                    <a:pt x="20338" y="4109"/>
                    <a:pt x="19768" y="3425"/>
                  </a:cubicBezTo>
                  <a:close/>
                  <a:moveTo>
                    <a:pt x="21206" y="5821"/>
                  </a:moveTo>
                  <a:cubicBezTo>
                    <a:pt x="20909" y="6004"/>
                    <a:pt x="20544" y="6187"/>
                    <a:pt x="20156" y="6278"/>
                  </a:cubicBezTo>
                  <a:lnTo>
                    <a:pt x="20064" y="6278"/>
                  </a:lnTo>
                  <a:cubicBezTo>
                    <a:pt x="20544" y="7145"/>
                    <a:pt x="20818" y="7990"/>
                    <a:pt x="21114" y="8857"/>
                  </a:cubicBezTo>
                  <a:lnTo>
                    <a:pt x="22256" y="8857"/>
                  </a:lnTo>
                  <a:cubicBezTo>
                    <a:pt x="22050" y="7807"/>
                    <a:pt x="21685" y="6757"/>
                    <a:pt x="21206" y="5821"/>
                  </a:cubicBezTo>
                  <a:close/>
                  <a:moveTo>
                    <a:pt x="21114" y="9040"/>
                  </a:moveTo>
                  <a:cubicBezTo>
                    <a:pt x="21480" y="10090"/>
                    <a:pt x="21685" y="11231"/>
                    <a:pt x="21776" y="12281"/>
                  </a:cubicBezTo>
                  <a:cubicBezTo>
                    <a:pt x="21776" y="12281"/>
                    <a:pt x="21868" y="12281"/>
                    <a:pt x="21868" y="12372"/>
                  </a:cubicBezTo>
                  <a:lnTo>
                    <a:pt x="22438" y="12372"/>
                  </a:lnTo>
                  <a:cubicBezTo>
                    <a:pt x="22438" y="11893"/>
                    <a:pt x="22529" y="11322"/>
                    <a:pt x="22529" y="10843"/>
                  </a:cubicBezTo>
                  <a:lnTo>
                    <a:pt x="22529" y="10181"/>
                  </a:lnTo>
                  <a:cubicBezTo>
                    <a:pt x="22438" y="9816"/>
                    <a:pt x="22347" y="9428"/>
                    <a:pt x="22347" y="9131"/>
                  </a:cubicBezTo>
                  <a:cubicBezTo>
                    <a:pt x="21959" y="9131"/>
                    <a:pt x="21480" y="9040"/>
                    <a:pt x="21114" y="9040"/>
                  </a:cubicBezTo>
                  <a:close/>
                  <a:moveTo>
                    <a:pt x="21776" y="12555"/>
                  </a:moveTo>
                  <a:lnTo>
                    <a:pt x="21776" y="12555"/>
                  </a:lnTo>
                  <a:cubicBezTo>
                    <a:pt x="21868" y="13125"/>
                    <a:pt x="21868" y="13696"/>
                    <a:pt x="21868" y="14267"/>
                  </a:cubicBezTo>
                  <a:cubicBezTo>
                    <a:pt x="21959" y="14381"/>
                    <a:pt x="21959" y="14472"/>
                    <a:pt x="22050" y="14563"/>
                  </a:cubicBezTo>
                  <a:cubicBezTo>
                    <a:pt x="22141" y="13901"/>
                    <a:pt x="22347" y="13331"/>
                    <a:pt x="22347" y="12669"/>
                  </a:cubicBezTo>
                  <a:cubicBezTo>
                    <a:pt x="22141" y="12669"/>
                    <a:pt x="21959" y="12669"/>
                    <a:pt x="21776" y="1255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6" name="Google Shape;1706;p32"/>
            <p:cNvSpPr/>
            <p:nvPr/>
          </p:nvSpPr>
          <p:spPr>
            <a:xfrm>
              <a:off x="1312204" y="4192601"/>
              <a:ext cx="252153" cy="272947"/>
            </a:xfrm>
            <a:custGeom>
              <a:avLst/>
              <a:gdLst/>
              <a:ahLst/>
              <a:cxnLst/>
              <a:rect l="l" t="t" r="r" b="b"/>
              <a:pathLst>
                <a:path w="9131" h="9884" extrusionOk="0">
                  <a:moveTo>
                    <a:pt x="9039" y="9884"/>
                  </a:moveTo>
                  <a:lnTo>
                    <a:pt x="9130" y="9884"/>
                  </a:lnTo>
                  <a:lnTo>
                    <a:pt x="9039" y="9884"/>
                  </a:lnTo>
                  <a:close/>
                  <a:moveTo>
                    <a:pt x="0" y="0"/>
                  </a:moveTo>
                  <a:lnTo>
                    <a:pt x="0" y="92"/>
                  </a:lnTo>
                  <a:cubicBezTo>
                    <a:pt x="1142" y="1712"/>
                    <a:pt x="2580" y="3241"/>
                    <a:pt x="3995" y="4657"/>
                  </a:cubicBezTo>
                  <a:lnTo>
                    <a:pt x="3995" y="4657"/>
                  </a:lnTo>
                  <a:cubicBezTo>
                    <a:pt x="2580" y="3241"/>
                    <a:pt x="1142" y="1712"/>
                    <a:pt x="0" y="9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7" name="Google Shape;1707;p32"/>
            <p:cNvSpPr/>
            <p:nvPr/>
          </p:nvSpPr>
          <p:spPr>
            <a:xfrm>
              <a:off x="1286357" y="4187548"/>
              <a:ext cx="288715" cy="312050"/>
            </a:xfrm>
            <a:custGeom>
              <a:avLst/>
              <a:gdLst/>
              <a:ahLst/>
              <a:cxnLst/>
              <a:rect l="l" t="t" r="r" b="b"/>
              <a:pathLst>
                <a:path w="10455" h="11300" extrusionOk="0">
                  <a:moveTo>
                    <a:pt x="662" y="1"/>
                  </a:moveTo>
                  <a:cubicBezTo>
                    <a:pt x="274" y="1"/>
                    <a:pt x="0" y="275"/>
                    <a:pt x="183" y="663"/>
                  </a:cubicBezTo>
                  <a:cubicBezTo>
                    <a:pt x="1324" y="2466"/>
                    <a:pt x="2648" y="4086"/>
                    <a:pt x="3995" y="5798"/>
                  </a:cubicBezTo>
                  <a:cubicBezTo>
                    <a:pt x="5319" y="7510"/>
                    <a:pt x="6643" y="9405"/>
                    <a:pt x="8172" y="11025"/>
                  </a:cubicBezTo>
                  <a:cubicBezTo>
                    <a:pt x="8355" y="11208"/>
                    <a:pt x="8446" y="11208"/>
                    <a:pt x="8651" y="11208"/>
                  </a:cubicBezTo>
                  <a:lnTo>
                    <a:pt x="8743" y="11208"/>
                  </a:lnTo>
                  <a:cubicBezTo>
                    <a:pt x="8834" y="11299"/>
                    <a:pt x="9016" y="11299"/>
                    <a:pt x="9222" y="11299"/>
                  </a:cubicBezTo>
                  <a:cubicBezTo>
                    <a:pt x="9496" y="11299"/>
                    <a:pt x="9884" y="11208"/>
                    <a:pt x="10158" y="10934"/>
                  </a:cubicBezTo>
                  <a:cubicBezTo>
                    <a:pt x="10454" y="10729"/>
                    <a:pt x="10363" y="10363"/>
                    <a:pt x="10158" y="10158"/>
                  </a:cubicBezTo>
                  <a:lnTo>
                    <a:pt x="10158" y="10067"/>
                  </a:lnTo>
                  <a:lnTo>
                    <a:pt x="9975" y="10067"/>
                  </a:lnTo>
                  <a:cubicBezTo>
                    <a:pt x="9975" y="9975"/>
                    <a:pt x="9884" y="9975"/>
                    <a:pt x="9884" y="9884"/>
                  </a:cubicBezTo>
                  <a:cubicBezTo>
                    <a:pt x="9313" y="9313"/>
                    <a:pt x="8651" y="8834"/>
                    <a:pt x="7875" y="8446"/>
                  </a:cubicBezTo>
                  <a:cubicBezTo>
                    <a:pt x="7031" y="7419"/>
                    <a:pt x="6163" y="6369"/>
                    <a:pt x="5319" y="5319"/>
                  </a:cubicBezTo>
                  <a:cubicBezTo>
                    <a:pt x="5227" y="5136"/>
                    <a:pt x="5022" y="4931"/>
                    <a:pt x="4931" y="4840"/>
                  </a:cubicBezTo>
                  <a:cubicBezTo>
                    <a:pt x="3516" y="3424"/>
                    <a:pt x="2078" y="1895"/>
                    <a:pt x="936" y="275"/>
                  </a:cubicBezTo>
                  <a:lnTo>
                    <a:pt x="936" y="183"/>
                  </a:lnTo>
                  <a:lnTo>
                    <a:pt x="936" y="92"/>
                  </a:lnTo>
                  <a:cubicBezTo>
                    <a:pt x="845" y="1"/>
                    <a:pt x="754" y="1"/>
                    <a:pt x="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08" name="Google Shape;1708;p32"/>
            <p:cNvSpPr/>
            <p:nvPr/>
          </p:nvSpPr>
          <p:spPr>
            <a:xfrm>
              <a:off x="1078360" y="4030694"/>
              <a:ext cx="683278" cy="667234"/>
            </a:xfrm>
            <a:custGeom>
              <a:avLst/>
              <a:gdLst/>
              <a:ahLst/>
              <a:cxnLst/>
              <a:rect l="l" t="t" r="r" b="b"/>
              <a:pathLst>
                <a:path w="24743" h="24162" extrusionOk="0">
                  <a:moveTo>
                    <a:pt x="13033" y="395"/>
                  </a:moveTo>
                  <a:cubicBezTo>
                    <a:pt x="13733" y="395"/>
                    <a:pt x="14427" y="485"/>
                    <a:pt x="15133" y="636"/>
                  </a:cubicBezTo>
                  <a:cubicBezTo>
                    <a:pt x="14951" y="910"/>
                    <a:pt x="14745" y="1390"/>
                    <a:pt x="14654" y="1686"/>
                  </a:cubicBezTo>
                  <a:cubicBezTo>
                    <a:pt x="14589" y="1751"/>
                    <a:pt x="14662" y="1815"/>
                    <a:pt x="14710" y="1815"/>
                  </a:cubicBezTo>
                  <a:cubicBezTo>
                    <a:pt x="14730" y="1815"/>
                    <a:pt x="14745" y="1804"/>
                    <a:pt x="14745" y="1778"/>
                  </a:cubicBezTo>
                  <a:cubicBezTo>
                    <a:pt x="14951" y="1481"/>
                    <a:pt x="15225" y="1116"/>
                    <a:pt x="15316" y="728"/>
                  </a:cubicBezTo>
                  <a:cubicBezTo>
                    <a:pt x="16183" y="910"/>
                    <a:pt x="17028" y="1207"/>
                    <a:pt x="17895" y="1686"/>
                  </a:cubicBezTo>
                  <a:cubicBezTo>
                    <a:pt x="17416" y="1869"/>
                    <a:pt x="17119" y="2348"/>
                    <a:pt x="17028" y="2828"/>
                  </a:cubicBezTo>
                  <a:cubicBezTo>
                    <a:pt x="17028" y="2880"/>
                    <a:pt x="17096" y="2933"/>
                    <a:pt x="17172" y="2933"/>
                  </a:cubicBezTo>
                  <a:cubicBezTo>
                    <a:pt x="17227" y="2933"/>
                    <a:pt x="17286" y="2905"/>
                    <a:pt x="17325" y="2828"/>
                  </a:cubicBezTo>
                  <a:cubicBezTo>
                    <a:pt x="17416" y="2348"/>
                    <a:pt x="17690" y="2051"/>
                    <a:pt x="17986" y="1778"/>
                  </a:cubicBezTo>
                  <a:lnTo>
                    <a:pt x="18078" y="1778"/>
                  </a:lnTo>
                  <a:cubicBezTo>
                    <a:pt x="18945" y="2257"/>
                    <a:pt x="19698" y="2828"/>
                    <a:pt x="20360" y="3581"/>
                  </a:cubicBezTo>
                  <a:cubicBezTo>
                    <a:pt x="19881" y="3763"/>
                    <a:pt x="19516" y="4060"/>
                    <a:pt x="19219" y="4425"/>
                  </a:cubicBezTo>
                  <a:cubicBezTo>
                    <a:pt x="19145" y="4518"/>
                    <a:pt x="19251" y="4655"/>
                    <a:pt x="19343" y="4655"/>
                  </a:cubicBezTo>
                  <a:cubicBezTo>
                    <a:pt x="19364" y="4655"/>
                    <a:pt x="19384" y="4648"/>
                    <a:pt x="19402" y="4631"/>
                  </a:cubicBezTo>
                  <a:cubicBezTo>
                    <a:pt x="19698" y="4243"/>
                    <a:pt x="20086" y="3969"/>
                    <a:pt x="20543" y="3855"/>
                  </a:cubicBezTo>
                  <a:cubicBezTo>
                    <a:pt x="20543" y="3855"/>
                    <a:pt x="20657" y="3855"/>
                    <a:pt x="20657" y="3969"/>
                  </a:cubicBezTo>
                  <a:cubicBezTo>
                    <a:pt x="21228" y="4631"/>
                    <a:pt x="21593" y="5293"/>
                    <a:pt x="21981" y="5955"/>
                  </a:cubicBezTo>
                  <a:cubicBezTo>
                    <a:pt x="21593" y="6251"/>
                    <a:pt x="21228" y="6434"/>
                    <a:pt x="20748" y="6525"/>
                  </a:cubicBezTo>
                  <a:cubicBezTo>
                    <a:pt x="20657" y="6525"/>
                    <a:pt x="20657" y="6708"/>
                    <a:pt x="20840" y="6708"/>
                  </a:cubicBezTo>
                  <a:cubicBezTo>
                    <a:pt x="21228" y="6617"/>
                    <a:pt x="21684" y="6434"/>
                    <a:pt x="22072" y="6137"/>
                  </a:cubicBezTo>
                  <a:cubicBezTo>
                    <a:pt x="22552" y="7187"/>
                    <a:pt x="22825" y="8237"/>
                    <a:pt x="23031" y="9287"/>
                  </a:cubicBezTo>
                  <a:cubicBezTo>
                    <a:pt x="22552" y="9287"/>
                    <a:pt x="22072" y="9287"/>
                    <a:pt x="21593" y="9378"/>
                  </a:cubicBezTo>
                  <a:cubicBezTo>
                    <a:pt x="21502" y="9378"/>
                    <a:pt x="21502" y="9470"/>
                    <a:pt x="21593" y="9470"/>
                  </a:cubicBezTo>
                  <a:cubicBezTo>
                    <a:pt x="22072" y="9470"/>
                    <a:pt x="22552" y="9561"/>
                    <a:pt x="23122" y="9561"/>
                  </a:cubicBezTo>
                  <a:cubicBezTo>
                    <a:pt x="23213" y="10611"/>
                    <a:pt x="23213" y="11752"/>
                    <a:pt x="23122" y="12802"/>
                  </a:cubicBezTo>
                  <a:lnTo>
                    <a:pt x="22552" y="12802"/>
                  </a:lnTo>
                  <a:cubicBezTo>
                    <a:pt x="22369" y="12711"/>
                    <a:pt x="22072" y="12620"/>
                    <a:pt x="21890" y="12620"/>
                  </a:cubicBezTo>
                  <a:cubicBezTo>
                    <a:pt x="21798" y="12620"/>
                    <a:pt x="21684" y="12711"/>
                    <a:pt x="21798" y="12802"/>
                  </a:cubicBezTo>
                  <a:cubicBezTo>
                    <a:pt x="22164" y="12985"/>
                    <a:pt x="22643" y="13099"/>
                    <a:pt x="23031" y="13099"/>
                  </a:cubicBezTo>
                  <a:cubicBezTo>
                    <a:pt x="22940" y="14035"/>
                    <a:pt x="22734" y="14902"/>
                    <a:pt x="22460" y="15747"/>
                  </a:cubicBezTo>
                  <a:cubicBezTo>
                    <a:pt x="22072" y="15564"/>
                    <a:pt x="21593" y="15473"/>
                    <a:pt x="21114" y="15381"/>
                  </a:cubicBezTo>
                  <a:cubicBezTo>
                    <a:pt x="21095" y="15358"/>
                    <a:pt x="21076" y="15348"/>
                    <a:pt x="21058" y="15348"/>
                  </a:cubicBezTo>
                  <a:cubicBezTo>
                    <a:pt x="20992" y="15348"/>
                    <a:pt x="20950" y="15492"/>
                    <a:pt x="21022" y="15564"/>
                  </a:cubicBezTo>
                  <a:cubicBezTo>
                    <a:pt x="21502" y="15655"/>
                    <a:pt x="21981" y="15838"/>
                    <a:pt x="22460" y="16043"/>
                  </a:cubicBezTo>
                  <a:cubicBezTo>
                    <a:pt x="22164" y="16888"/>
                    <a:pt x="21798" y="17664"/>
                    <a:pt x="21410" y="18509"/>
                  </a:cubicBezTo>
                  <a:cubicBezTo>
                    <a:pt x="21114" y="18326"/>
                    <a:pt x="20931" y="18235"/>
                    <a:pt x="20657" y="18120"/>
                  </a:cubicBezTo>
                  <a:cubicBezTo>
                    <a:pt x="20452" y="18029"/>
                    <a:pt x="20269" y="17938"/>
                    <a:pt x="20086" y="17847"/>
                  </a:cubicBezTo>
                  <a:cubicBezTo>
                    <a:pt x="19972" y="17847"/>
                    <a:pt x="19881" y="17938"/>
                    <a:pt x="19972" y="18029"/>
                  </a:cubicBezTo>
                  <a:cubicBezTo>
                    <a:pt x="20178" y="18120"/>
                    <a:pt x="20360" y="18235"/>
                    <a:pt x="20657" y="18417"/>
                  </a:cubicBezTo>
                  <a:cubicBezTo>
                    <a:pt x="20840" y="18509"/>
                    <a:pt x="21022" y="18600"/>
                    <a:pt x="21228" y="18691"/>
                  </a:cubicBezTo>
                  <a:cubicBezTo>
                    <a:pt x="21114" y="18988"/>
                    <a:pt x="21022" y="19170"/>
                    <a:pt x="20931" y="19376"/>
                  </a:cubicBezTo>
                  <a:cubicBezTo>
                    <a:pt x="20799" y="19573"/>
                    <a:pt x="20952" y="19723"/>
                    <a:pt x="21125" y="19723"/>
                  </a:cubicBezTo>
                  <a:cubicBezTo>
                    <a:pt x="21192" y="19723"/>
                    <a:pt x="21262" y="19701"/>
                    <a:pt x="21319" y="19650"/>
                  </a:cubicBezTo>
                  <a:cubicBezTo>
                    <a:pt x="21410" y="19741"/>
                    <a:pt x="21593" y="19832"/>
                    <a:pt x="21798" y="19946"/>
                  </a:cubicBezTo>
                  <a:cubicBezTo>
                    <a:pt x="21890" y="20129"/>
                    <a:pt x="22072" y="20312"/>
                    <a:pt x="22255" y="20403"/>
                  </a:cubicBezTo>
                  <a:cubicBezTo>
                    <a:pt x="21684" y="21179"/>
                    <a:pt x="21022" y="21932"/>
                    <a:pt x="20269" y="22503"/>
                  </a:cubicBezTo>
                  <a:cubicBezTo>
                    <a:pt x="19607" y="23074"/>
                    <a:pt x="18740" y="23370"/>
                    <a:pt x="18078" y="23941"/>
                  </a:cubicBezTo>
                  <a:lnTo>
                    <a:pt x="18078" y="23827"/>
                  </a:lnTo>
                  <a:cubicBezTo>
                    <a:pt x="15133" y="20608"/>
                    <a:pt x="12280" y="17367"/>
                    <a:pt x="9336" y="14126"/>
                  </a:cubicBezTo>
                  <a:cubicBezTo>
                    <a:pt x="6391" y="10999"/>
                    <a:pt x="3538" y="7666"/>
                    <a:pt x="388" y="4722"/>
                  </a:cubicBezTo>
                  <a:cubicBezTo>
                    <a:pt x="1050" y="3969"/>
                    <a:pt x="1826" y="3193"/>
                    <a:pt x="2488" y="2348"/>
                  </a:cubicBezTo>
                  <a:cubicBezTo>
                    <a:pt x="2897" y="1939"/>
                    <a:pt x="3223" y="1331"/>
                    <a:pt x="3848" y="1331"/>
                  </a:cubicBezTo>
                  <a:cubicBezTo>
                    <a:pt x="3956" y="1331"/>
                    <a:pt x="4072" y="1349"/>
                    <a:pt x="4200" y="1390"/>
                  </a:cubicBezTo>
                  <a:cubicBezTo>
                    <a:pt x="4565" y="1572"/>
                    <a:pt x="4953" y="2257"/>
                    <a:pt x="5250" y="2531"/>
                  </a:cubicBezTo>
                  <a:cubicBezTo>
                    <a:pt x="5296" y="2576"/>
                    <a:pt x="5341" y="2599"/>
                    <a:pt x="5387" y="2599"/>
                  </a:cubicBezTo>
                  <a:cubicBezTo>
                    <a:pt x="5433" y="2599"/>
                    <a:pt x="5478" y="2576"/>
                    <a:pt x="5524" y="2531"/>
                  </a:cubicBezTo>
                  <a:lnTo>
                    <a:pt x="5615" y="2531"/>
                  </a:lnTo>
                  <a:cubicBezTo>
                    <a:pt x="5912" y="2348"/>
                    <a:pt x="6186" y="2143"/>
                    <a:pt x="6574" y="2051"/>
                  </a:cubicBezTo>
                  <a:cubicBezTo>
                    <a:pt x="6665" y="2348"/>
                    <a:pt x="6962" y="2622"/>
                    <a:pt x="7236" y="2919"/>
                  </a:cubicBezTo>
                  <a:cubicBezTo>
                    <a:pt x="7253" y="2936"/>
                    <a:pt x="7270" y="2944"/>
                    <a:pt x="7286" y="2944"/>
                  </a:cubicBezTo>
                  <a:cubicBezTo>
                    <a:pt x="7355" y="2944"/>
                    <a:pt x="7401" y="2806"/>
                    <a:pt x="7327" y="2713"/>
                  </a:cubicBezTo>
                  <a:cubicBezTo>
                    <a:pt x="7144" y="2531"/>
                    <a:pt x="6962" y="2257"/>
                    <a:pt x="6756" y="1960"/>
                  </a:cubicBezTo>
                  <a:cubicBezTo>
                    <a:pt x="7532" y="1481"/>
                    <a:pt x="8377" y="1207"/>
                    <a:pt x="9244" y="910"/>
                  </a:cubicBezTo>
                  <a:cubicBezTo>
                    <a:pt x="9336" y="1298"/>
                    <a:pt x="9518" y="1686"/>
                    <a:pt x="9610" y="1960"/>
                  </a:cubicBezTo>
                  <a:cubicBezTo>
                    <a:pt x="9655" y="2006"/>
                    <a:pt x="9707" y="2029"/>
                    <a:pt x="9747" y="2029"/>
                  </a:cubicBezTo>
                  <a:cubicBezTo>
                    <a:pt x="9786" y="2029"/>
                    <a:pt x="9815" y="2006"/>
                    <a:pt x="9815" y="1960"/>
                  </a:cubicBezTo>
                  <a:cubicBezTo>
                    <a:pt x="9610" y="1572"/>
                    <a:pt x="9518" y="1207"/>
                    <a:pt x="9518" y="910"/>
                  </a:cubicBezTo>
                  <a:cubicBezTo>
                    <a:pt x="10386" y="636"/>
                    <a:pt x="11230" y="545"/>
                    <a:pt x="11983" y="431"/>
                  </a:cubicBezTo>
                  <a:cubicBezTo>
                    <a:pt x="11983" y="819"/>
                    <a:pt x="11983" y="1298"/>
                    <a:pt x="12098" y="1686"/>
                  </a:cubicBezTo>
                  <a:lnTo>
                    <a:pt x="12189" y="1686"/>
                  </a:lnTo>
                  <a:lnTo>
                    <a:pt x="12189" y="1002"/>
                  </a:lnTo>
                  <a:cubicBezTo>
                    <a:pt x="12189" y="819"/>
                    <a:pt x="12280" y="636"/>
                    <a:pt x="12280" y="431"/>
                  </a:cubicBezTo>
                  <a:cubicBezTo>
                    <a:pt x="12532" y="407"/>
                    <a:pt x="12783" y="395"/>
                    <a:pt x="13033" y="395"/>
                  </a:cubicBezTo>
                  <a:close/>
                  <a:moveTo>
                    <a:pt x="12782" y="0"/>
                  </a:moveTo>
                  <a:cubicBezTo>
                    <a:pt x="10611" y="0"/>
                    <a:pt x="8408" y="582"/>
                    <a:pt x="6483" y="1686"/>
                  </a:cubicBezTo>
                  <a:cubicBezTo>
                    <a:pt x="6094" y="1869"/>
                    <a:pt x="5821" y="2051"/>
                    <a:pt x="5524" y="2257"/>
                  </a:cubicBezTo>
                  <a:cubicBezTo>
                    <a:pt x="5061" y="1795"/>
                    <a:pt x="4479" y="823"/>
                    <a:pt x="3765" y="823"/>
                  </a:cubicBezTo>
                  <a:cubicBezTo>
                    <a:pt x="3598" y="823"/>
                    <a:pt x="3423" y="876"/>
                    <a:pt x="3241" y="1002"/>
                  </a:cubicBezTo>
                  <a:cubicBezTo>
                    <a:pt x="2762" y="1298"/>
                    <a:pt x="2397" y="1960"/>
                    <a:pt x="1917" y="2440"/>
                  </a:cubicBezTo>
                  <a:cubicBezTo>
                    <a:pt x="1347" y="3101"/>
                    <a:pt x="776" y="3763"/>
                    <a:pt x="114" y="4425"/>
                  </a:cubicBezTo>
                  <a:cubicBezTo>
                    <a:pt x="0" y="4539"/>
                    <a:pt x="114" y="4722"/>
                    <a:pt x="206" y="4722"/>
                  </a:cubicBezTo>
                  <a:lnTo>
                    <a:pt x="206" y="4905"/>
                  </a:lnTo>
                  <a:cubicBezTo>
                    <a:pt x="3059" y="8146"/>
                    <a:pt x="6094" y="11273"/>
                    <a:pt x="9039" y="14423"/>
                  </a:cubicBezTo>
                  <a:cubicBezTo>
                    <a:pt x="11983" y="17664"/>
                    <a:pt x="14837" y="20882"/>
                    <a:pt x="17804" y="24124"/>
                  </a:cubicBezTo>
                  <a:cubicBezTo>
                    <a:pt x="17831" y="24150"/>
                    <a:pt x="17857" y="24161"/>
                    <a:pt x="17884" y="24161"/>
                  </a:cubicBezTo>
                  <a:cubicBezTo>
                    <a:pt x="17949" y="24161"/>
                    <a:pt x="18013" y="24097"/>
                    <a:pt x="18078" y="24032"/>
                  </a:cubicBezTo>
                  <a:lnTo>
                    <a:pt x="18169" y="24124"/>
                  </a:lnTo>
                  <a:cubicBezTo>
                    <a:pt x="19036" y="24032"/>
                    <a:pt x="19881" y="23370"/>
                    <a:pt x="20543" y="22800"/>
                  </a:cubicBezTo>
                  <a:cubicBezTo>
                    <a:pt x="21319" y="22229"/>
                    <a:pt x="22072" y="21453"/>
                    <a:pt x="22552" y="20608"/>
                  </a:cubicBezTo>
                  <a:cubicBezTo>
                    <a:pt x="22643" y="20517"/>
                    <a:pt x="22552" y="20403"/>
                    <a:pt x="22460" y="20403"/>
                  </a:cubicBezTo>
                  <a:lnTo>
                    <a:pt x="22460" y="20220"/>
                  </a:lnTo>
                  <a:cubicBezTo>
                    <a:pt x="22369" y="20038"/>
                    <a:pt x="22072" y="19832"/>
                    <a:pt x="21890" y="19650"/>
                  </a:cubicBezTo>
                  <a:cubicBezTo>
                    <a:pt x="21798" y="19558"/>
                    <a:pt x="21593" y="19467"/>
                    <a:pt x="21410" y="19467"/>
                  </a:cubicBezTo>
                  <a:cubicBezTo>
                    <a:pt x="24172" y="14514"/>
                    <a:pt x="24743" y="8237"/>
                    <a:pt x="20931" y="3672"/>
                  </a:cubicBezTo>
                  <a:cubicBezTo>
                    <a:pt x="18870" y="1169"/>
                    <a:pt x="15859" y="0"/>
                    <a:pt x="127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09" name="Google Shape;1709;p32"/>
          <p:cNvGrpSpPr/>
          <p:nvPr/>
        </p:nvGrpSpPr>
        <p:grpSpPr>
          <a:xfrm>
            <a:off x="1395947" y="6054841"/>
            <a:ext cx="307631" cy="298427"/>
            <a:chOff x="1885160" y="4541130"/>
            <a:chExt cx="230723" cy="223820"/>
          </a:xfrm>
        </p:grpSpPr>
        <p:sp>
          <p:nvSpPr>
            <p:cNvPr id="1710" name="Google Shape;1710;p32"/>
            <p:cNvSpPr/>
            <p:nvPr/>
          </p:nvSpPr>
          <p:spPr>
            <a:xfrm>
              <a:off x="1945030" y="4549994"/>
              <a:ext cx="116011" cy="44129"/>
            </a:xfrm>
            <a:custGeom>
              <a:avLst/>
              <a:gdLst/>
              <a:ahLst/>
              <a:cxnLst/>
              <a:rect l="l" t="t" r="r" b="b"/>
              <a:pathLst>
                <a:path w="4201" h="1598" extrusionOk="0">
                  <a:moveTo>
                    <a:pt x="298" y="0"/>
                  </a:moveTo>
                  <a:cubicBezTo>
                    <a:pt x="206" y="0"/>
                    <a:pt x="115" y="92"/>
                    <a:pt x="115" y="92"/>
                  </a:cubicBezTo>
                  <a:cubicBezTo>
                    <a:pt x="1" y="92"/>
                    <a:pt x="1" y="183"/>
                    <a:pt x="1" y="274"/>
                  </a:cubicBezTo>
                  <a:cubicBezTo>
                    <a:pt x="389" y="1141"/>
                    <a:pt x="1348" y="1598"/>
                    <a:pt x="2283" y="1598"/>
                  </a:cubicBezTo>
                  <a:cubicBezTo>
                    <a:pt x="2854" y="1598"/>
                    <a:pt x="3539" y="1415"/>
                    <a:pt x="4109" y="845"/>
                  </a:cubicBezTo>
                  <a:cubicBezTo>
                    <a:pt x="4201" y="753"/>
                    <a:pt x="4201" y="662"/>
                    <a:pt x="4201" y="457"/>
                  </a:cubicBezTo>
                  <a:lnTo>
                    <a:pt x="4201" y="457"/>
                  </a:lnTo>
                  <a:cubicBezTo>
                    <a:pt x="4109" y="571"/>
                    <a:pt x="4109" y="571"/>
                    <a:pt x="3995" y="571"/>
                  </a:cubicBezTo>
                  <a:lnTo>
                    <a:pt x="3904" y="571"/>
                  </a:lnTo>
                  <a:cubicBezTo>
                    <a:pt x="3813" y="662"/>
                    <a:pt x="3630" y="753"/>
                    <a:pt x="3425" y="753"/>
                  </a:cubicBezTo>
                  <a:cubicBezTo>
                    <a:pt x="3151" y="936"/>
                    <a:pt x="2763" y="1027"/>
                    <a:pt x="2398" y="1141"/>
                  </a:cubicBezTo>
                  <a:cubicBezTo>
                    <a:pt x="2398" y="1233"/>
                    <a:pt x="2398" y="1233"/>
                    <a:pt x="2283" y="1233"/>
                  </a:cubicBezTo>
                  <a:cubicBezTo>
                    <a:pt x="2283" y="1233"/>
                    <a:pt x="2192" y="1233"/>
                    <a:pt x="2192" y="1141"/>
                  </a:cubicBezTo>
                  <a:cubicBezTo>
                    <a:pt x="2101" y="1027"/>
                    <a:pt x="2010" y="936"/>
                    <a:pt x="1918" y="845"/>
                  </a:cubicBezTo>
                  <a:cubicBezTo>
                    <a:pt x="1348" y="753"/>
                    <a:pt x="777" y="457"/>
                    <a:pt x="389" y="92"/>
                  </a:cubicBezTo>
                  <a:cubicBezTo>
                    <a:pt x="389" y="0"/>
                    <a:pt x="298" y="0"/>
                    <a:pt x="2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1" name="Google Shape;1711;p32"/>
            <p:cNvSpPr/>
            <p:nvPr/>
          </p:nvSpPr>
          <p:spPr>
            <a:xfrm>
              <a:off x="2047785" y="4638859"/>
              <a:ext cx="49817" cy="47304"/>
            </a:xfrm>
            <a:custGeom>
              <a:avLst/>
              <a:gdLst/>
              <a:ahLst/>
              <a:cxnLst/>
              <a:rect l="l" t="t" r="r" b="b"/>
              <a:pathLst>
                <a:path w="1804" h="1713" extrusionOk="0">
                  <a:moveTo>
                    <a:pt x="388" y="1"/>
                  </a:moveTo>
                  <a:cubicBezTo>
                    <a:pt x="183" y="1"/>
                    <a:pt x="0" y="297"/>
                    <a:pt x="92" y="389"/>
                  </a:cubicBezTo>
                  <a:cubicBezTo>
                    <a:pt x="274" y="663"/>
                    <a:pt x="388" y="868"/>
                    <a:pt x="571" y="1051"/>
                  </a:cubicBezTo>
                  <a:cubicBezTo>
                    <a:pt x="662" y="1233"/>
                    <a:pt x="959" y="1439"/>
                    <a:pt x="1050" y="1712"/>
                  </a:cubicBezTo>
                  <a:cubicBezTo>
                    <a:pt x="1233" y="1712"/>
                    <a:pt x="1530" y="1621"/>
                    <a:pt x="1712" y="1621"/>
                  </a:cubicBezTo>
                  <a:cubicBezTo>
                    <a:pt x="1804" y="1530"/>
                    <a:pt x="1712" y="1347"/>
                    <a:pt x="1621" y="1233"/>
                  </a:cubicBezTo>
                  <a:cubicBezTo>
                    <a:pt x="1324" y="1142"/>
                    <a:pt x="1233" y="868"/>
                    <a:pt x="1050" y="663"/>
                  </a:cubicBezTo>
                  <a:cubicBezTo>
                    <a:pt x="845" y="480"/>
                    <a:pt x="662" y="297"/>
                    <a:pt x="480" y="92"/>
                  </a:cubicBezTo>
                  <a:lnTo>
                    <a:pt x="3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2" name="Google Shape;1712;p32"/>
            <p:cNvSpPr/>
            <p:nvPr/>
          </p:nvSpPr>
          <p:spPr>
            <a:xfrm>
              <a:off x="1885160" y="4541130"/>
              <a:ext cx="230723" cy="223820"/>
            </a:xfrm>
            <a:custGeom>
              <a:avLst/>
              <a:gdLst/>
              <a:ahLst/>
              <a:cxnLst/>
              <a:rect l="l" t="t" r="r" b="b"/>
              <a:pathLst>
                <a:path w="8355" h="8105" extrusionOk="0">
                  <a:moveTo>
                    <a:pt x="2492" y="353"/>
                  </a:moveTo>
                  <a:cubicBezTo>
                    <a:pt x="2809" y="353"/>
                    <a:pt x="3261" y="614"/>
                    <a:pt x="3424" y="686"/>
                  </a:cubicBezTo>
                  <a:cubicBezTo>
                    <a:pt x="3790" y="892"/>
                    <a:pt x="4086" y="1166"/>
                    <a:pt x="4360" y="1462"/>
                  </a:cubicBezTo>
                  <a:cubicBezTo>
                    <a:pt x="4406" y="1508"/>
                    <a:pt x="4457" y="1531"/>
                    <a:pt x="4497" y="1531"/>
                  </a:cubicBezTo>
                  <a:cubicBezTo>
                    <a:pt x="4537" y="1531"/>
                    <a:pt x="4566" y="1508"/>
                    <a:pt x="4566" y="1462"/>
                  </a:cubicBezTo>
                  <a:cubicBezTo>
                    <a:pt x="4931" y="1348"/>
                    <a:pt x="5319" y="1257"/>
                    <a:pt x="5593" y="1074"/>
                  </a:cubicBezTo>
                  <a:cubicBezTo>
                    <a:pt x="5798" y="1074"/>
                    <a:pt x="5981" y="983"/>
                    <a:pt x="6072" y="892"/>
                  </a:cubicBezTo>
                  <a:cubicBezTo>
                    <a:pt x="6240" y="827"/>
                    <a:pt x="6343" y="770"/>
                    <a:pt x="6450" y="770"/>
                  </a:cubicBezTo>
                  <a:cubicBezTo>
                    <a:pt x="6531" y="770"/>
                    <a:pt x="6616" y="803"/>
                    <a:pt x="6734" y="892"/>
                  </a:cubicBezTo>
                  <a:cubicBezTo>
                    <a:pt x="6939" y="1074"/>
                    <a:pt x="6848" y="1645"/>
                    <a:pt x="6848" y="2033"/>
                  </a:cubicBezTo>
                  <a:cubicBezTo>
                    <a:pt x="6848" y="2398"/>
                    <a:pt x="6848" y="2878"/>
                    <a:pt x="6734" y="3266"/>
                  </a:cubicBezTo>
                  <a:lnTo>
                    <a:pt x="6734" y="3448"/>
                  </a:lnTo>
                  <a:cubicBezTo>
                    <a:pt x="7031" y="4019"/>
                    <a:pt x="7419" y="4590"/>
                    <a:pt x="7875" y="5160"/>
                  </a:cubicBezTo>
                  <a:cubicBezTo>
                    <a:pt x="6939" y="5251"/>
                    <a:pt x="6072" y="5251"/>
                    <a:pt x="5228" y="5251"/>
                  </a:cubicBezTo>
                  <a:lnTo>
                    <a:pt x="5136" y="5251"/>
                  </a:lnTo>
                  <a:cubicBezTo>
                    <a:pt x="5136" y="5251"/>
                    <a:pt x="5022" y="5251"/>
                    <a:pt x="4931" y="5343"/>
                  </a:cubicBezTo>
                  <a:cubicBezTo>
                    <a:pt x="4748" y="5731"/>
                    <a:pt x="4566" y="6210"/>
                    <a:pt x="4360" y="6598"/>
                  </a:cubicBezTo>
                  <a:cubicBezTo>
                    <a:pt x="4269" y="6872"/>
                    <a:pt x="3995" y="7625"/>
                    <a:pt x="3698" y="7625"/>
                  </a:cubicBezTo>
                  <a:cubicBezTo>
                    <a:pt x="3424" y="7534"/>
                    <a:pt x="3219" y="6781"/>
                    <a:pt x="3036" y="6484"/>
                  </a:cubicBezTo>
                  <a:cubicBezTo>
                    <a:pt x="2945" y="6119"/>
                    <a:pt x="2854" y="5731"/>
                    <a:pt x="2740" y="5343"/>
                  </a:cubicBezTo>
                  <a:lnTo>
                    <a:pt x="2854" y="5343"/>
                  </a:lnTo>
                  <a:cubicBezTo>
                    <a:pt x="3036" y="5343"/>
                    <a:pt x="3036" y="5069"/>
                    <a:pt x="2854" y="5069"/>
                  </a:cubicBezTo>
                  <a:cubicBezTo>
                    <a:pt x="1986" y="5069"/>
                    <a:pt x="1233" y="4886"/>
                    <a:pt x="571" y="4681"/>
                  </a:cubicBezTo>
                  <a:cubicBezTo>
                    <a:pt x="936" y="4110"/>
                    <a:pt x="1507" y="3631"/>
                    <a:pt x="1986" y="3060"/>
                  </a:cubicBezTo>
                  <a:lnTo>
                    <a:pt x="1986" y="2969"/>
                  </a:lnTo>
                  <a:cubicBezTo>
                    <a:pt x="2078" y="2969"/>
                    <a:pt x="2078" y="2878"/>
                    <a:pt x="2078" y="2786"/>
                  </a:cubicBezTo>
                  <a:lnTo>
                    <a:pt x="2078" y="1645"/>
                  </a:lnTo>
                  <a:cubicBezTo>
                    <a:pt x="2078" y="1348"/>
                    <a:pt x="1986" y="595"/>
                    <a:pt x="2283" y="413"/>
                  </a:cubicBezTo>
                  <a:cubicBezTo>
                    <a:pt x="2339" y="371"/>
                    <a:pt x="2411" y="353"/>
                    <a:pt x="2492" y="353"/>
                  </a:cubicBezTo>
                  <a:close/>
                  <a:moveTo>
                    <a:pt x="2305" y="0"/>
                  </a:moveTo>
                  <a:cubicBezTo>
                    <a:pt x="2225" y="0"/>
                    <a:pt x="2148" y="8"/>
                    <a:pt x="2078" y="25"/>
                  </a:cubicBezTo>
                  <a:cubicBezTo>
                    <a:pt x="1804" y="116"/>
                    <a:pt x="1804" y="504"/>
                    <a:pt x="1804" y="778"/>
                  </a:cubicBezTo>
                  <a:lnTo>
                    <a:pt x="1804" y="2786"/>
                  </a:lnTo>
                  <a:lnTo>
                    <a:pt x="1804" y="2969"/>
                  </a:lnTo>
                  <a:cubicBezTo>
                    <a:pt x="1142" y="3357"/>
                    <a:pt x="571" y="4019"/>
                    <a:pt x="92" y="4681"/>
                  </a:cubicBezTo>
                  <a:cubicBezTo>
                    <a:pt x="1" y="4772"/>
                    <a:pt x="92" y="4886"/>
                    <a:pt x="183" y="4978"/>
                  </a:cubicBezTo>
                  <a:cubicBezTo>
                    <a:pt x="936" y="5251"/>
                    <a:pt x="1712" y="5343"/>
                    <a:pt x="2557" y="5343"/>
                  </a:cubicBezTo>
                  <a:cubicBezTo>
                    <a:pt x="2557" y="5913"/>
                    <a:pt x="2740" y="6484"/>
                    <a:pt x="2945" y="7055"/>
                  </a:cubicBezTo>
                  <a:cubicBezTo>
                    <a:pt x="3036" y="7443"/>
                    <a:pt x="3219" y="8013"/>
                    <a:pt x="3607" y="8105"/>
                  </a:cubicBezTo>
                  <a:cubicBezTo>
                    <a:pt x="4086" y="8105"/>
                    <a:pt x="4269" y="7625"/>
                    <a:pt x="4360" y="7351"/>
                  </a:cubicBezTo>
                  <a:cubicBezTo>
                    <a:pt x="4748" y="6781"/>
                    <a:pt x="4931" y="6119"/>
                    <a:pt x="5228" y="5548"/>
                  </a:cubicBezTo>
                  <a:cubicBezTo>
                    <a:pt x="5615" y="5586"/>
                    <a:pt x="6022" y="5608"/>
                    <a:pt x="6435" y="5608"/>
                  </a:cubicBezTo>
                  <a:cubicBezTo>
                    <a:pt x="7018" y="5608"/>
                    <a:pt x="7610" y="5564"/>
                    <a:pt x="8172" y="5457"/>
                  </a:cubicBezTo>
                  <a:cubicBezTo>
                    <a:pt x="8263" y="5457"/>
                    <a:pt x="8355" y="5343"/>
                    <a:pt x="8263" y="5160"/>
                  </a:cubicBezTo>
                  <a:cubicBezTo>
                    <a:pt x="7784" y="4590"/>
                    <a:pt x="7419" y="4019"/>
                    <a:pt x="7031" y="3357"/>
                  </a:cubicBezTo>
                  <a:cubicBezTo>
                    <a:pt x="7122" y="3357"/>
                    <a:pt x="7122" y="3266"/>
                    <a:pt x="7122" y="3266"/>
                  </a:cubicBezTo>
                  <a:cubicBezTo>
                    <a:pt x="7213" y="2604"/>
                    <a:pt x="7213" y="2033"/>
                    <a:pt x="7213" y="1348"/>
                  </a:cubicBezTo>
                  <a:cubicBezTo>
                    <a:pt x="7213" y="1074"/>
                    <a:pt x="7213" y="686"/>
                    <a:pt x="7031" y="504"/>
                  </a:cubicBezTo>
                  <a:cubicBezTo>
                    <a:pt x="6922" y="395"/>
                    <a:pt x="6793" y="354"/>
                    <a:pt x="6657" y="354"/>
                  </a:cubicBezTo>
                  <a:cubicBezTo>
                    <a:pt x="6422" y="354"/>
                    <a:pt x="6169" y="479"/>
                    <a:pt x="5981" y="595"/>
                  </a:cubicBezTo>
                  <a:cubicBezTo>
                    <a:pt x="5501" y="778"/>
                    <a:pt x="5022" y="983"/>
                    <a:pt x="4566" y="1166"/>
                  </a:cubicBezTo>
                  <a:cubicBezTo>
                    <a:pt x="4178" y="892"/>
                    <a:pt x="3790" y="504"/>
                    <a:pt x="3310" y="321"/>
                  </a:cubicBezTo>
                  <a:cubicBezTo>
                    <a:pt x="3086" y="153"/>
                    <a:pt x="2663" y="0"/>
                    <a:pt x="2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13" name="Google Shape;1713;p32"/>
          <p:cNvGrpSpPr/>
          <p:nvPr/>
        </p:nvGrpSpPr>
        <p:grpSpPr>
          <a:xfrm>
            <a:off x="2144480" y="6175385"/>
            <a:ext cx="490000" cy="461060"/>
            <a:chOff x="2389410" y="4196025"/>
            <a:chExt cx="367500" cy="345795"/>
          </a:xfrm>
        </p:grpSpPr>
        <p:sp>
          <p:nvSpPr>
            <p:cNvPr id="1714" name="Google Shape;1714;p32"/>
            <p:cNvSpPr/>
            <p:nvPr/>
          </p:nvSpPr>
          <p:spPr>
            <a:xfrm>
              <a:off x="2425972" y="4210882"/>
              <a:ext cx="131144" cy="121037"/>
            </a:xfrm>
            <a:custGeom>
              <a:avLst/>
              <a:gdLst/>
              <a:ahLst/>
              <a:cxnLst/>
              <a:rect l="l" t="t" r="r" b="b"/>
              <a:pathLst>
                <a:path w="4749" h="4383" extrusionOk="0">
                  <a:moveTo>
                    <a:pt x="959" y="3812"/>
                  </a:moveTo>
                  <a:cubicBezTo>
                    <a:pt x="571" y="3995"/>
                    <a:pt x="275" y="4177"/>
                    <a:pt x="1" y="4383"/>
                  </a:cubicBezTo>
                  <a:cubicBezTo>
                    <a:pt x="275" y="4177"/>
                    <a:pt x="571" y="3995"/>
                    <a:pt x="959" y="3812"/>
                  </a:cubicBezTo>
                  <a:close/>
                  <a:moveTo>
                    <a:pt x="2557" y="3721"/>
                  </a:moveTo>
                  <a:lnTo>
                    <a:pt x="2557" y="3721"/>
                  </a:lnTo>
                  <a:lnTo>
                    <a:pt x="2557" y="3721"/>
                  </a:lnTo>
                  <a:lnTo>
                    <a:pt x="2557" y="3721"/>
                  </a:lnTo>
                  <a:close/>
                  <a:moveTo>
                    <a:pt x="2671" y="3607"/>
                  </a:moveTo>
                  <a:cubicBezTo>
                    <a:pt x="2557" y="3607"/>
                    <a:pt x="2557" y="3721"/>
                    <a:pt x="2557" y="3721"/>
                  </a:cubicBezTo>
                  <a:cubicBezTo>
                    <a:pt x="2557" y="3721"/>
                    <a:pt x="2557" y="3607"/>
                    <a:pt x="2671" y="3607"/>
                  </a:cubicBezTo>
                  <a:close/>
                  <a:moveTo>
                    <a:pt x="4748" y="0"/>
                  </a:moveTo>
                  <a:cubicBezTo>
                    <a:pt x="4566" y="0"/>
                    <a:pt x="4383" y="92"/>
                    <a:pt x="4178" y="297"/>
                  </a:cubicBezTo>
                  <a:cubicBezTo>
                    <a:pt x="4383" y="92"/>
                    <a:pt x="4566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5" name="Google Shape;1715;p32"/>
            <p:cNvSpPr/>
            <p:nvPr/>
          </p:nvSpPr>
          <p:spPr>
            <a:xfrm>
              <a:off x="2410232" y="4210882"/>
              <a:ext cx="157599" cy="146884"/>
            </a:xfrm>
            <a:custGeom>
              <a:avLst/>
              <a:gdLst/>
              <a:ahLst/>
              <a:cxnLst/>
              <a:rect l="l" t="t" r="r" b="b"/>
              <a:pathLst>
                <a:path w="5707" h="5319" extrusionOk="0">
                  <a:moveTo>
                    <a:pt x="5318" y="0"/>
                  </a:moveTo>
                  <a:cubicBezTo>
                    <a:pt x="5136" y="0"/>
                    <a:pt x="4953" y="92"/>
                    <a:pt x="4748" y="297"/>
                  </a:cubicBezTo>
                  <a:cubicBezTo>
                    <a:pt x="3994" y="1141"/>
                    <a:pt x="3606" y="2465"/>
                    <a:pt x="3241" y="3607"/>
                  </a:cubicBezTo>
                  <a:cubicBezTo>
                    <a:pt x="3127" y="3607"/>
                    <a:pt x="3127" y="3721"/>
                    <a:pt x="3127" y="3721"/>
                  </a:cubicBezTo>
                  <a:cubicBezTo>
                    <a:pt x="3036" y="3721"/>
                    <a:pt x="3036" y="3607"/>
                    <a:pt x="3036" y="3607"/>
                  </a:cubicBezTo>
                  <a:cubicBezTo>
                    <a:pt x="2191" y="3995"/>
                    <a:pt x="388" y="4474"/>
                    <a:pt x="0" y="5319"/>
                  </a:cubicBezTo>
                  <a:lnTo>
                    <a:pt x="183" y="5319"/>
                  </a:lnTo>
                  <a:cubicBezTo>
                    <a:pt x="1233" y="4748"/>
                    <a:pt x="2283" y="4383"/>
                    <a:pt x="3424" y="4383"/>
                  </a:cubicBezTo>
                  <a:lnTo>
                    <a:pt x="3698" y="4383"/>
                  </a:lnTo>
                  <a:cubicBezTo>
                    <a:pt x="3994" y="4383"/>
                    <a:pt x="4268" y="4086"/>
                    <a:pt x="4177" y="3903"/>
                  </a:cubicBezTo>
                  <a:cubicBezTo>
                    <a:pt x="4177" y="2465"/>
                    <a:pt x="4656" y="1530"/>
                    <a:pt x="5524" y="480"/>
                  </a:cubicBezTo>
                  <a:cubicBezTo>
                    <a:pt x="5706" y="297"/>
                    <a:pt x="5706" y="183"/>
                    <a:pt x="57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6" name="Google Shape;1716;p32"/>
            <p:cNvSpPr/>
            <p:nvPr/>
          </p:nvSpPr>
          <p:spPr>
            <a:xfrm>
              <a:off x="2649102" y="4271387"/>
              <a:ext cx="60560" cy="28"/>
            </a:xfrm>
            <a:custGeom>
              <a:avLst/>
              <a:gdLst/>
              <a:ahLst/>
              <a:cxnLst/>
              <a:rect l="l" t="t" r="r" b="b"/>
              <a:pathLst>
                <a:path w="2193" h="1" extrusionOk="0">
                  <a:moveTo>
                    <a:pt x="1530" y="0"/>
                  </a:moveTo>
                  <a:lnTo>
                    <a:pt x="1530" y="0"/>
                  </a:lnTo>
                  <a:lnTo>
                    <a:pt x="1530" y="0"/>
                  </a:lnTo>
                  <a:lnTo>
                    <a:pt x="1530" y="0"/>
                  </a:lnTo>
                  <a:close/>
                  <a:moveTo>
                    <a:pt x="1439" y="0"/>
                  </a:moveTo>
                  <a:lnTo>
                    <a:pt x="1439" y="0"/>
                  </a:lnTo>
                  <a:lnTo>
                    <a:pt x="1439" y="0"/>
                  </a:lnTo>
                  <a:close/>
                  <a:moveTo>
                    <a:pt x="1325" y="0"/>
                  </a:moveTo>
                  <a:lnTo>
                    <a:pt x="1439" y="0"/>
                  </a:lnTo>
                  <a:lnTo>
                    <a:pt x="1325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009" y="0"/>
                  </a:lnTo>
                  <a:close/>
                  <a:moveTo>
                    <a:pt x="2101" y="0"/>
                  </a:moveTo>
                  <a:lnTo>
                    <a:pt x="2192" y="0"/>
                  </a:lnTo>
                  <a:lnTo>
                    <a:pt x="2101" y="0"/>
                  </a:lnTo>
                  <a:close/>
                  <a:moveTo>
                    <a:pt x="2101" y="0"/>
                  </a:moveTo>
                  <a:lnTo>
                    <a:pt x="2101" y="0"/>
                  </a:lnTo>
                  <a:lnTo>
                    <a:pt x="2101" y="0"/>
                  </a:lnTo>
                  <a:close/>
                  <a:moveTo>
                    <a:pt x="2009" y="0"/>
                  </a:moveTo>
                  <a:lnTo>
                    <a:pt x="2009" y="0"/>
                  </a:lnTo>
                  <a:lnTo>
                    <a:pt x="2101" y="0"/>
                  </a:lnTo>
                  <a:lnTo>
                    <a:pt x="2009" y="0"/>
                  </a:lnTo>
                  <a:close/>
                  <a:moveTo>
                    <a:pt x="298" y="0"/>
                  </a:moveTo>
                  <a:lnTo>
                    <a:pt x="1" y="0"/>
                  </a:lnTo>
                  <a:lnTo>
                    <a:pt x="298" y="0"/>
                  </a:lnTo>
                  <a:close/>
                  <a:moveTo>
                    <a:pt x="298" y="0"/>
                  </a:moveTo>
                  <a:lnTo>
                    <a:pt x="298" y="0"/>
                  </a:lnTo>
                  <a:lnTo>
                    <a:pt x="29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7" name="Google Shape;1717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1" y="183"/>
                    <a:pt x="0" y="183"/>
                  </a:cubicBez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8" name="Google Shape;1718;p32"/>
            <p:cNvSpPr/>
            <p:nvPr/>
          </p:nvSpPr>
          <p:spPr>
            <a:xfrm>
              <a:off x="2633361" y="4271387"/>
              <a:ext cx="5054" cy="5081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183" y="0"/>
                  </a:moveTo>
                  <a:lnTo>
                    <a:pt x="91" y="92"/>
                  </a:lnTo>
                  <a:lnTo>
                    <a:pt x="0" y="183"/>
                  </a:lnTo>
                  <a:cubicBezTo>
                    <a:pt x="91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19" name="Google Shape;1719;p32"/>
            <p:cNvSpPr/>
            <p:nvPr/>
          </p:nvSpPr>
          <p:spPr>
            <a:xfrm>
              <a:off x="2633361" y="4271387"/>
              <a:ext cx="105268" cy="23335"/>
            </a:xfrm>
            <a:custGeom>
              <a:avLst/>
              <a:gdLst/>
              <a:ahLst/>
              <a:cxnLst/>
              <a:rect l="l" t="t" r="r" b="b"/>
              <a:pathLst>
                <a:path w="3812" h="845" extrusionOk="0">
                  <a:moveTo>
                    <a:pt x="183" y="0"/>
                  </a:moveTo>
                  <a:cubicBezTo>
                    <a:pt x="183" y="92"/>
                    <a:pt x="91" y="183"/>
                    <a:pt x="0" y="183"/>
                  </a:cubicBezTo>
                  <a:cubicBezTo>
                    <a:pt x="0" y="183"/>
                    <a:pt x="0" y="274"/>
                    <a:pt x="91" y="388"/>
                  </a:cubicBezTo>
                  <a:cubicBezTo>
                    <a:pt x="571" y="662"/>
                    <a:pt x="1050" y="662"/>
                    <a:pt x="1621" y="662"/>
                  </a:cubicBezTo>
                  <a:cubicBezTo>
                    <a:pt x="2191" y="754"/>
                    <a:pt x="2762" y="845"/>
                    <a:pt x="3333" y="845"/>
                  </a:cubicBezTo>
                  <a:cubicBezTo>
                    <a:pt x="3607" y="845"/>
                    <a:pt x="3721" y="754"/>
                    <a:pt x="3812" y="480"/>
                  </a:cubicBezTo>
                  <a:cubicBezTo>
                    <a:pt x="3607" y="92"/>
                    <a:pt x="3150" y="0"/>
                    <a:pt x="276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0" name="Google Shape;1720;p32"/>
            <p:cNvSpPr/>
            <p:nvPr/>
          </p:nvSpPr>
          <p:spPr>
            <a:xfrm>
              <a:off x="2389410" y="4196025"/>
              <a:ext cx="367500" cy="345795"/>
            </a:xfrm>
            <a:custGeom>
              <a:avLst/>
              <a:gdLst/>
              <a:ahLst/>
              <a:cxnLst/>
              <a:rect l="l" t="t" r="r" b="b"/>
              <a:pathLst>
                <a:path w="13308" h="12522" extrusionOk="0">
                  <a:moveTo>
                    <a:pt x="6086" y="538"/>
                  </a:moveTo>
                  <a:cubicBezTo>
                    <a:pt x="7023" y="538"/>
                    <a:pt x="8202" y="2280"/>
                    <a:pt x="8743" y="2821"/>
                  </a:cubicBezTo>
                  <a:cubicBezTo>
                    <a:pt x="8771" y="2877"/>
                    <a:pt x="8808" y="2899"/>
                    <a:pt x="8846" y="2899"/>
                  </a:cubicBezTo>
                  <a:cubicBezTo>
                    <a:pt x="8930" y="2899"/>
                    <a:pt x="9017" y="2792"/>
                    <a:pt x="9017" y="2729"/>
                  </a:cubicBezTo>
                  <a:lnTo>
                    <a:pt x="11117" y="2729"/>
                  </a:lnTo>
                  <a:cubicBezTo>
                    <a:pt x="11779" y="2729"/>
                    <a:pt x="12646" y="2729"/>
                    <a:pt x="12646" y="3483"/>
                  </a:cubicBezTo>
                  <a:cubicBezTo>
                    <a:pt x="12646" y="3871"/>
                    <a:pt x="12167" y="4533"/>
                    <a:pt x="11984" y="4829"/>
                  </a:cubicBezTo>
                  <a:cubicBezTo>
                    <a:pt x="11687" y="5491"/>
                    <a:pt x="11208" y="6062"/>
                    <a:pt x="10843" y="6541"/>
                  </a:cubicBezTo>
                  <a:lnTo>
                    <a:pt x="10843" y="6633"/>
                  </a:lnTo>
                  <a:cubicBezTo>
                    <a:pt x="10729" y="6633"/>
                    <a:pt x="10729" y="6724"/>
                    <a:pt x="10729" y="6815"/>
                  </a:cubicBezTo>
                  <a:cubicBezTo>
                    <a:pt x="10934" y="7386"/>
                    <a:pt x="11117" y="7956"/>
                    <a:pt x="11299" y="8527"/>
                  </a:cubicBezTo>
                  <a:cubicBezTo>
                    <a:pt x="11505" y="9006"/>
                    <a:pt x="11870" y="9668"/>
                    <a:pt x="11687" y="10239"/>
                  </a:cubicBezTo>
                  <a:cubicBezTo>
                    <a:pt x="11617" y="10581"/>
                    <a:pt x="11380" y="10714"/>
                    <a:pt x="11057" y="10714"/>
                  </a:cubicBezTo>
                  <a:cubicBezTo>
                    <a:pt x="10128" y="10714"/>
                    <a:pt x="8481" y="9612"/>
                    <a:pt x="7990" y="9189"/>
                  </a:cubicBezTo>
                  <a:cubicBezTo>
                    <a:pt x="8054" y="9060"/>
                    <a:pt x="7925" y="8931"/>
                    <a:pt x="7779" y="8931"/>
                  </a:cubicBezTo>
                  <a:cubicBezTo>
                    <a:pt x="7718" y="8931"/>
                    <a:pt x="7655" y="8953"/>
                    <a:pt x="7602" y="9006"/>
                  </a:cubicBezTo>
                  <a:lnTo>
                    <a:pt x="6369" y="10536"/>
                  </a:lnTo>
                  <a:cubicBezTo>
                    <a:pt x="6164" y="10810"/>
                    <a:pt x="5981" y="10992"/>
                    <a:pt x="5798" y="11289"/>
                  </a:cubicBezTo>
                  <a:lnTo>
                    <a:pt x="5228" y="11860"/>
                  </a:lnTo>
                  <a:cubicBezTo>
                    <a:pt x="5125" y="11997"/>
                    <a:pt x="5028" y="12065"/>
                    <a:pt x="4934" y="12065"/>
                  </a:cubicBezTo>
                  <a:cubicBezTo>
                    <a:pt x="4840" y="12065"/>
                    <a:pt x="4748" y="11997"/>
                    <a:pt x="4657" y="11860"/>
                  </a:cubicBezTo>
                  <a:cubicBezTo>
                    <a:pt x="4360" y="11563"/>
                    <a:pt x="4178" y="10536"/>
                    <a:pt x="3995" y="10148"/>
                  </a:cubicBezTo>
                  <a:cubicBezTo>
                    <a:pt x="3881" y="9486"/>
                    <a:pt x="3698" y="8824"/>
                    <a:pt x="3607" y="8253"/>
                  </a:cubicBezTo>
                  <a:lnTo>
                    <a:pt x="3607" y="8139"/>
                  </a:lnTo>
                  <a:lnTo>
                    <a:pt x="3516" y="8139"/>
                  </a:lnTo>
                  <a:cubicBezTo>
                    <a:pt x="3037" y="7956"/>
                    <a:pt x="2466" y="7683"/>
                    <a:pt x="1987" y="7386"/>
                  </a:cubicBezTo>
                  <a:cubicBezTo>
                    <a:pt x="1713" y="7295"/>
                    <a:pt x="1507" y="7112"/>
                    <a:pt x="1233" y="6906"/>
                  </a:cubicBezTo>
                  <a:cubicBezTo>
                    <a:pt x="845" y="6633"/>
                    <a:pt x="663" y="6633"/>
                    <a:pt x="754" y="6153"/>
                  </a:cubicBezTo>
                  <a:cubicBezTo>
                    <a:pt x="845" y="5103"/>
                    <a:pt x="2854" y="4533"/>
                    <a:pt x="3790" y="4145"/>
                  </a:cubicBezTo>
                  <a:cubicBezTo>
                    <a:pt x="3790" y="4202"/>
                    <a:pt x="3813" y="4230"/>
                    <a:pt x="3850" y="4230"/>
                  </a:cubicBezTo>
                  <a:cubicBezTo>
                    <a:pt x="3887" y="4230"/>
                    <a:pt x="3938" y="4202"/>
                    <a:pt x="3995" y="4145"/>
                  </a:cubicBezTo>
                  <a:cubicBezTo>
                    <a:pt x="4360" y="3003"/>
                    <a:pt x="4748" y="1679"/>
                    <a:pt x="5502" y="835"/>
                  </a:cubicBezTo>
                  <a:cubicBezTo>
                    <a:pt x="5678" y="626"/>
                    <a:pt x="5876" y="538"/>
                    <a:pt x="6086" y="538"/>
                  </a:cubicBezTo>
                  <a:close/>
                  <a:moveTo>
                    <a:pt x="6153" y="0"/>
                  </a:moveTo>
                  <a:cubicBezTo>
                    <a:pt x="6044" y="0"/>
                    <a:pt x="5926" y="18"/>
                    <a:pt x="5798" y="59"/>
                  </a:cubicBezTo>
                  <a:cubicBezTo>
                    <a:pt x="4657" y="447"/>
                    <a:pt x="3995" y="2547"/>
                    <a:pt x="3790" y="3779"/>
                  </a:cubicBezTo>
                  <a:lnTo>
                    <a:pt x="3698" y="3779"/>
                  </a:lnTo>
                  <a:cubicBezTo>
                    <a:pt x="2740" y="4053"/>
                    <a:pt x="1895" y="4533"/>
                    <a:pt x="1028" y="5012"/>
                  </a:cubicBezTo>
                  <a:cubicBezTo>
                    <a:pt x="754" y="5286"/>
                    <a:pt x="1" y="5583"/>
                    <a:pt x="1" y="6062"/>
                  </a:cubicBezTo>
                  <a:cubicBezTo>
                    <a:pt x="1" y="6633"/>
                    <a:pt x="937" y="7203"/>
                    <a:pt x="1325" y="7477"/>
                  </a:cubicBezTo>
                  <a:cubicBezTo>
                    <a:pt x="1895" y="7865"/>
                    <a:pt x="2649" y="8253"/>
                    <a:pt x="3425" y="8344"/>
                  </a:cubicBezTo>
                  <a:cubicBezTo>
                    <a:pt x="3425" y="9760"/>
                    <a:pt x="3790" y="11106"/>
                    <a:pt x="4452" y="12430"/>
                  </a:cubicBezTo>
                  <a:cubicBezTo>
                    <a:pt x="4452" y="12522"/>
                    <a:pt x="4566" y="12522"/>
                    <a:pt x="4657" y="12522"/>
                  </a:cubicBezTo>
                  <a:cubicBezTo>
                    <a:pt x="5319" y="12339"/>
                    <a:pt x="5798" y="11951"/>
                    <a:pt x="6278" y="11472"/>
                  </a:cubicBezTo>
                  <a:cubicBezTo>
                    <a:pt x="6734" y="10810"/>
                    <a:pt x="7305" y="10056"/>
                    <a:pt x="7876" y="9394"/>
                  </a:cubicBezTo>
                  <a:cubicBezTo>
                    <a:pt x="8446" y="10056"/>
                    <a:pt x="9131" y="10536"/>
                    <a:pt x="9884" y="10901"/>
                  </a:cubicBezTo>
                  <a:cubicBezTo>
                    <a:pt x="10245" y="11031"/>
                    <a:pt x="10679" y="11188"/>
                    <a:pt x="11093" y="11188"/>
                  </a:cubicBezTo>
                  <a:cubicBezTo>
                    <a:pt x="11334" y="11188"/>
                    <a:pt x="11569" y="11135"/>
                    <a:pt x="11779" y="10992"/>
                  </a:cubicBezTo>
                  <a:cubicBezTo>
                    <a:pt x="12167" y="10718"/>
                    <a:pt x="12258" y="10148"/>
                    <a:pt x="12167" y="9668"/>
                  </a:cubicBezTo>
                  <a:cubicBezTo>
                    <a:pt x="11870" y="8710"/>
                    <a:pt x="11505" y="7683"/>
                    <a:pt x="11117" y="6724"/>
                  </a:cubicBezTo>
                  <a:lnTo>
                    <a:pt x="11117" y="6633"/>
                  </a:lnTo>
                  <a:cubicBezTo>
                    <a:pt x="11687" y="6062"/>
                    <a:pt x="12167" y="5400"/>
                    <a:pt x="12555" y="4624"/>
                  </a:cubicBezTo>
                  <a:cubicBezTo>
                    <a:pt x="12737" y="4259"/>
                    <a:pt x="13308" y="3391"/>
                    <a:pt x="13217" y="2821"/>
                  </a:cubicBezTo>
                  <a:cubicBezTo>
                    <a:pt x="13011" y="2341"/>
                    <a:pt x="12646" y="2433"/>
                    <a:pt x="12258" y="2341"/>
                  </a:cubicBezTo>
                  <a:cubicBezTo>
                    <a:pt x="11558" y="2341"/>
                    <a:pt x="10817" y="2301"/>
                    <a:pt x="10090" y="2301"/>
                  </a:cubicBezTo>
                  <a:cubicBezTo>
                    <a:pt x="9727" y="2301"/>
                    <a:pt x="9367" y="2311"/>
                    <a:pt x="9017" y="2341"/>
                  </a:cubicBezTo>
                  <a:cubicBezTo>
                    <a:pt x="8925" y="2341"/>
                    <a:pt x="8925" y="2341"/>
                    <a:pt x="8834" y="2433"/>
                  </a:cubicBezTo>
                  <a:cubicBezTo>
                    <a:pt x="8355" y="1771"/>
                    <a:pt x="7693" y="1109"/>
                    <a:pt x="7122" y="447"/>
                  </a:cubicBezTo>
                  <a:cubicBezTo>
                    <a:pt x="6821" y="217"/>
                    <a:pt x="6534" y="0"/>
                    <a:pt x="61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1" name="Google Shape;1721;p32"/>
          <p:cNvGrpSpPr/>
          <p:nvPr/>
        </p:nvGrpSpPr>
        <p:grpSpPr>
          <a:xfrm>
            <a:off x="8334373" y="6283000"/>
            <a:ext cx="307631" cy="298243"/>
            <a:chOff x="4879179" y="4178849"/>
            <a:chExt cx="230723" cy="223682"/>
          </a:xfrm>
        </p:grpSpPr>
        <p:sp>
          <p:nvSpPr>
            <p:cNvPr id="1722" name="Google Shape;1722;p32"/>
            <p:cNvSpPr/>
            <p:nvPr/>
          </p:nvSpPr>
          <p:spPr>
            <a:xfrm>
              <a:off x="4936535" y="4190060"/>
              <a:ext cx="118524" cy="41643"/>
            </a:xfrm>
            <a:custGeom>
              <a:avLst/>
              <a:gdLst/>
              <a:ahLst/>
              <a:cxnLst/>
              <a:rect l="l" t="t" r="r" b="b"/>
              <a:pathLst>
                <a:path w="4292" h="1508" extrusionOk="0">
                  <a:moveTo>
                    <a:pt x="92" y="1"/>
                  </a:moveTo>
                  <a:cubicBezTo>
                    <a:pt x="92" y="92"/>
                    <a:pt x="1" y="92"/>
                    <a:pt x="1" y="184"/>
                  </a:cubicBezTo>
                  <a:cubicBezTo>
                    <a:pt x="480" y="1051"/>
                    <a:pt x="1348" y="1507"/>
                    <a:pt x="2283" y="1507"/>
                  </a:cubicBezTo>
                  <a:cubicBezTo>
                    <a:pt x="2945" y="1507"/>
                    <a:pt x="3630" y="1325"/>
                    <a:pt x="4087" y="846"/>
                  </a:cubicBezTo>
                  <a:cubicBezTo>
                    <a:pt x="4201" y="663"/>
                    <a:pt x="4292" y="572"/>
                    <a:pt x="4201" y="480"/>
                  </a:cubicBezTo>
                  <a:lnTo>
                    <a:pt x="3995" y="480"/>
                  </a:lnTo>
                  <a:lnTo>
                    <a:pt x="3995" y="572"/>
                  </a:lnTo>
                  <a:cubicBezTo>
                    <a:pt x="3813" y="572"/>
                    <a:pt x="3721" y="663"/>
                    <a:pt x="3516" y="663"/>
                  </a:cubicBezTo>
                  <a:cubicBezTo>
                    <a:pt x="3151" y="846"/>
                    <a:pt x="2854" y="937"/>
                    <a:pt x="2489" y="1051"/>
                  </a:cubicBezTo>
                  <a:lnTo>
                    <a:pt x="2375" y="1142"/>
                  </a:lnTo>
                  <a:cubicBezTo>
                    <a:pt x="2283" y="1142"/>
                    <a:pt x="2283" y="1142"/>
                    <a:pt x="2283" y="1051"/>
                  </a:cubicBezTo>
                  <a:cubicBezTo>
                    <a:pt x="2192" y="937"/>
                    <a:pt x="2009" y="846"/>
                    <a:pt x="1918" y="754"/>
                  </a:cubicBezTo>
                  <a:cubicBezTo>
                    <a:pt x="1348" y="663"/>
                    <a:pt x="777" y="366"/>
                    <a:pt x="4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3" name="Google Shape;1723;p32"/>
            <p:cNvSpPr/>
            <p:nvPr/>
          </p:nvSpPr>
          <p:spPr>
            <a:xfrm>
              <a:off x="5041803" y="4278953"/>
              <a:ext cx="47304" cy="44764"/>
            </a:xfrm>
            <a:custGeom>
              <a:avLst/>
              <a:gdLst/>
              <a:ahLst/>
              <a:cxnLst/>
              <a:rect l="l" t="t" r="r" b="b"/>
              <a:pathLst>
                <a:path w="1713" h="1621" extrusionOk="0">
                  <a:moveTo>
                    <a:pt x="275" y="0"/>
                  </a:moveTo>
                  <a:cubicBezTo>
                    <a:pt x="92" y="0"/>
                    <a:pt x="1" y="206"/>
                    <a:pt x="92" y="388"/>
                  </a:cubicBezTo>
                  <a:cubicBezTo>
                    <a:pt x="183" y="571"/>
                    <a:pt x="389" y="776"/>
                    <a:pt x="480" y="959"/>
                  </a:cubicBezTo>
                  <a:cubicBezTo>
                    <a:pt x="663" y="1142"/>
                    <a:pt x="845" y="1347"/>
                    <a:pt x="959" y="1621"/>
                  </a:cubicBezTo>
                  <a:lnTo>
                    <a:pt x="1713" y="1621"/>
                  </a:lnTo>
                  <a:cubicBezTo>
                    <a:pt x="1713" y="1438"/>
                    <a:pt x="1713" y="1256"/>
                    <a:pt x="1530" y="1142"/>
                  </a:cubicBezTo>
                  <a:cubicBezTo>
                    <a:pt x="1325" y="1050"/>
                    <a:pt x="1142" y="776"/>
                    <a:pt x="959" y="571"/>
                  </a:cubicBezTo>
                  <a:cubicBezTo>
                    <a:pt x="845" y="388"/>
                    <a:pt x="663" y="206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4" name="Google Shape;1724;p32"/>
            <p:cNvSpPr/>
            <p:nvPr/>
          </p:nvSpPr>
          <p:spPr>
            <a:xfrm>
              <a:off x="4879179" y="4178849"/>
              <a:ext cx="230723" cy="223682"/>
            </a:xfrm>
            <a:custGeom>
              <a:avLst/>
              <a:gdLst/>
              <a:ahLst/>
              <a:cxnLst/>
              <a:rect l="l" t="t" r="r" b="b"/>
              <a:pathLst>
                <a:path w="8355" h="8100" extrusionOk="0">
                  <a:moveTo>
                    <a:pt x="2391" y="348"/>
                  </a:moveTo>
                  <a:cubicBezTo>
                    <a:pt x="2721" y="348"/>
                    <a:pt x="3188" y="608"/>
                    <a:pt x="3425" y="681"/>
                  </a:cubicBezTo>
                  <a:cubicBezTo>
                    <a:pt x="3698" y="886"/>
                    <a:pt x="4086" y="1160"/>
                    <a:pt x="4360" y="1457"/>
                  </a:cubicBezTo>
                  <a:cubicBezTo>
                    <a:pt x="4360" y="1503"/>
                    <a:pt x="4383" y="1525"/>
                    <a:pt x="4420" y="1525"/>
                  </a:cubicBezTo>
                  <a:cubicBezTo>
                    <a:pt x="4457" y="1525"/>
                    <a:pt x="4509" y="1503"/>
                    <a:pt x="4566" y="1457"/>
                  </a:cubicBezTo>
                  <a:cubicBezTo>
                    <a:pt x="4931" y="1343"/>
                    <a:pt x="5228" y="1252"/>
                    <a:pt x="5593" y="1069"/>
                  </a:cubicBezTo>
                  <a:cubicBezTo>
                    <a:pt x="5798" y="1069"/>
                    <a:pt x="5890" y="978"/>
                    <a:pt x="6072" y="978"/>
                  </a:cubicBezTo>
                  <a:cubicBezTo>
                    <a:pt x="6252" y="853"/>
                    <a:pt x="6356" y="771"/>
                    <a:pt x="6451" y="771"/>
                  </a:cubicBezTo>
                  <a:cubicBezTo>
                    <a:pt x="6513" y="771"/>
                    <a:pt x="6571" y="805"/>
                    <a:pt x="6643" y="886"/>
                  </a:cubicBezTo>
                  <a:cubicBezTo>
                    <a:pt x="6940" y="1069"/>
                    <a:pt x="6848" y="1731"/>
                    <a:pt x="6848" y="2028"/>
                  </a:cubicBezTo>
                  <a:cubicBezTo>
                    <a:pt x="6848" y="2393"/>
                    <a:pt x="6734" y="2872"/>
                    <a:pt x="6734" y="3260"/>
                  </a:cubicBezTo>
                  <a:cubicBezTo>
                    <a:pt x="6734" y="3351"/>
                    <a:pt x="6643" y="3351"/>
                    <a:pt x="6734" y="3443"/>
                  </a:cubicBezTo>
                  <a:cubicBezTo>
                    <a:pt x="7031" y="4105"/>
                    <a:pt x="7419" y="4675"/>
                    <a:pt x="7784" y="5155"/>
                  </a:cubicBezTo>
                  <a:cubicBezTo>
                    <a:pt x="6940" y="5246"/>
                    <a:pt x="6072" y="5246"/>
                    <a:pt x="5136" y="5246"/>
                  </a:cubicBezTo>
                  <a:lnTo>
                    <a:pt x="5136" y="5337"/>
                  </a:lnTo>
                  <a:cubicBezTo>
                    <a:pt x="5079" y="5292"/>
                    <a:pt x="5028" y="5269"/>
                    <a:pt x="4991" y="5269"/>
                  </a:cubicBezTo>
                  <a:cubicBezTo>
                    <a:pt x="4954" y="5269"/>
                    <a:pt x="4931" y="5292"/>
                    <a:pt x="4931" y="5337"/>
                  </a:cubicBezTo>
                  <a:cubicBezTo>
                    <a:pt x="4748" y="5725"/>
                    <a:pt x="4566" y="6205"/>
                    <a:pt x="4360" y="6593"/>
                  </a:cubicBezTo>
                  <a:cubicBezTo>
                    <a:pt x="4178" y="6867"/>
                    <a:pt x="3995" y="7620"/>
                    <a:pt x="3607" y="7620"/>
                  </a:cubicBezTo>
                  <a:cubicBezTo>
                    <a:pt x="3310" y="7528"/>
                    <a:pt x="3128" y="6775"/>
                    <a:pt x="3036" y="6479"/>
                  </a:cubicBezTo>
                  <a:cubicBezTo>
                    <a:pt x="2945" y="6113"/>
                    <a:pt x="2854" y="5725"/>
                    <a:pt x="2740" y="5337"/>
                  </a:cubicBezTo>
                  <a:cubicBezTo>
                    <a:pt x="2945" y="5337"/>
                    <a:pt x="2945" y="5063"/>
                    <a:pt x="2740" y="5063"/>
                  </a:cubicBezTo>
                  <a:cubicBezTo>
                    <a:pt x="1987" y="5063"/>
                    <a:pt x="1233" y="4972"/>
                    <a:pt x="457" y="4675"/>
                  </a:cubicBezTo>
                  <a:cubicBezTo>
                    <a:pt x="937" y="4105"/>
                    <a:pt x="1416" y="3625"/>
                    <a:pt x="1987" y="3055"/>
                  </a:cubicBezTo>
                  <a:lnTo>
                    <a:pt x="1987" y="2963"/>
                  </a:lnTo>
                  <a:lnTo>
                    <a:pt x="2078" y="2872"/>
                  </a:lnTo>
                  <a:lnTo>
                    <a:pt x="2078" y="1640"/>
                  </a:lnTo>
                  <a:cubicBezTo>
                    <a:pt x="2078" y="1343"/>
                    <a:pt x="1987" y="590"/>
                    <a:pt x="2169" y="407"/>
                  </a:cubicBezTo>
                  <a:cubicBezTo>
                    <a:pt x="2230" y="365"/>
                    <a:pt x="2306" y="348"/>
                    <a:pt x="2391" y="348"/>
                  </a:cubicBezTo>
                  <a:close/>
                  <a:moveTo>
                    <a:pt x="2244" y="1"/>
                  </a:moveTo>
                  <a:cubicBezTo>
                    <a:pt x="2187" y="1"/>
                    <a:pt x="2132" y="6"/>
                    <a:pt x="2078" y="19"/>
                  </a:cubicBezTo>
                  <a:cubicBezTo>
                    <a:pt x="1713" y="110"/>
                    <a:pt x="1713" y="498"/>
                    <a:pt x="1713" y="772"/>
                  </a:cubicBezTo>
                  <a:lnTo>
                    <a:pt x="1713" y="2872"/>
                  </a:lnTo>
                  <a:lnTo>
                    <a:pt x="1804" y="2963"/>
                  </a:lnTo>
                  <a:cubicBezTo>
                    <a:pt x="1142" y="3443"/>
                    <a:pt x="571" y="4013"/>
                    <a:pt x="92" y="4675"/>
                  </a:cubicBezTo>
                  <a:cubicBezTo>
                    <a:pt x="1" y="4767"/>
                    <a:pt x="1" y="4881"/>
                    <a:pt x="92" y="4972"/>
                  </a:cubicBezTo>
                  <a:cubicBezTo>
                    <a:pt x="937" y="5246"/>
                    <a:pt x="1713" y="5337"/>
                    <a:pt x="2557" y="5337"/>
                  </a:cubicBezTo>
                  <a:cubicBezTo>
                    <a:pt x="2557" y="5908"/>
                    <a:pt x="2648" y="6593"/>
                    <a:pt x="2854" y="7049"/>
                  </a:cubicBezTo>
                  <a:cubicBezTo>
                    <a:pt x="3036" y="7437"/>
                    <a:pt x="3128" y="8099"/>
                    <a:pt x="3607" y="8099"/>
                  </a:cubicBezTo>
                  <a:cubicBezTo>
                    <a:pt x="3995" y="8099"/>
                    <a:pt x="4178" y="7620"/>
                    <a:pt x="4360" y="7346"/>
                  </a:cubicBezTo>
                  <a:cubicBezTo>
                    <a:pt x="4657" y="6775"/>
                    <a:pt x="4931" y="6205"/>
                    <a:pt x="5136" y="5543"/>
                  </a:cubicBezTo>
                  <a:cubicBezTo>
                    <a:pt x="5604" y="5588"/>
                    <a:pt x="6101" y="5611"/>
                    <a:pt x="6600" y="5611"/>
                  </a:cubicBezTo>
                  <a:cubicBezTo>
                    <a:pt x="7099" y="5611"/>
                    <a:pt x="7602" y="5588"/>
                    <a:pt x="8081" y="5543"/>
                  </a:cubicBezTo>
                  <a:cubicBezTo>
                    <a:pt x="8263" y="5451"/>
                    <a:pt x="8355" y="5337"/>
                    <a:pt x="8263" y="5246"/>
                  </a:cubicBezTo>
                  <a:cubicBezTo>
                    <a:pt x="7784" y="4675"/>
                    <a:pt x="7305" y="4013"/>
                    <a:pt x="7031" y="3351"/>
                  </a:cubicBezTo>
                  <a:lnTo>
                    <a:pt x="7031" y="3260"/>
                  </a:lnTo>
                  <a:cubicBezTo>
                    <a:pt x="7122" y="2690"/>
                    <a:pt x="7122" y="2028"/>
                    <a:pt x="7122" y="1457"/>
                  </a:cubicBezTo>
                  <a:cubicBezTo>
                    <a:pt x="7122" y="1160"/>
                    <a:pt x="7214" y="681"/>
                    <a:pt x="6940" y="498"/>
                  </a:cubicBezTo>
                  <a:cubicBezTo>
                    <a:pt x="6845" y="404"/>
                    <a:pt x="6744" y="370"/>
                    <a:pt x="6640" y="370"/>
                  </a:cubicBezTo>
                  <a:cubicBezTo>
                    <a:pt x="6417" y="370"/>
                    <a:pt x="6183" y="527"/>
                    <a:pt x="5981" y="590"/>
                  </a:cubicBezTo>
                  <a:cubicBezTo>
                    <a:pt x="5502" y="772"/>
                    <a:pt x="4931" y="978"/>
                    <a:pt x="4452" y="1252"/>
                  </a:cubicBezTo>
                  <a:cubicBezTo>
                    <a:pt x="4178" y="886"/>
                    <a:pt x="3790" y="590"/>
                    <a:pt x="3310" y="316"/>
                  </a:cubicBezTo>
                  <a:cubicBezTo>
                    <a:pt x="2996" y="217"/>
                    <a:pt x="2597" y="1"/>
                    <a:pt x="2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25" name="Google Shape;1725;p32"/>
          <p:cNvGrpSpPr/>
          <p:nvPr/>
        </p:nvGrpSpPr>
        <p:grpSpPr>
          <a:xfrm>
            <a:off x="9372149" y="5973531"/>
            <a:ext cx="494199" cy="461060"/>
            <a:chOff x="5269986" y="4398360"/>
            <a:chExt cx="370649" cy="345795"/>
          </a:xfrm>
        </p:grpSpPr>
        <p:sp>
          <p:nvSpPr>
            <p:cNvPr id="1726" name="Google Shape;1726;p32"/>
            <p:cNvSpPr/>
            <p:nvPr/>
          </p:nvSpPr>
          <p:spPr>
            <a:xfrm>
              <a:off x="5307183" y="4413217"/>
              <a:ext cx="131116" cy="121037"/>
            </a:xfrm>
            <a:custGeom>
              <a:avLst/>
              <a:gdLst/>
              <a:ahLst/>
              <a:cxnLst/>
              <a:rect l="l" t="t" r="r" b="b"/>
              <a:pathLst>
                <a:path w="4748" h="4383" extrusionOk="0">
                  <a:moveTo>
                    <a:pt x="936" y="3903"/>
                  </a:moveTo>
                  <a:cubicBezTo>
                    <a:pt x="571" y="3995"/>
                    <a:pt x="274" y="4177"/>
                    <a:pt x="0" y="4383"/>
                  </a:cubicBezTo>
                  <a:cubicBezTo>
                    <a:pt x="274" y="4177"/>
                    <a:pt x="571" y="3995"/>
                    <a:pt x="936" y="3903"/>
                  </a:cubicBezTo>
                  <a:close/>
                  <a:moveTo>
                    <a:pt x="2557" y="3698"/>
                  </a:moveTo>
                  <a:lnTo>
                    <a:pt x="2557" y="3698"/>
                  </a:lnTo>
                  <a:lnTo>
                    <a:pt x="2557" y="3698"/>
                  </a:lnTo>
                  <a:lnTo>
                    <a:pt x="2557" y="3698"/>
                  </a:lnTo>
                  <a:close/>
                  <a:moveTo>
                    <a:pt x="2648" y="3607"/>
                  </a:moveTo>
                  <a:cubicBezTo>
                    <a:pt x="2648" y="3698"/>
                    <a:pt x="2557" y="3698"/>
                    <a:pt x="2557" y="3698"/>
                  </a:cubicBezTo>
                  <a:cubicBezTo>
                    <a:pt x="2557" y="3698"/>
                    <a:pt x="2648" y="3698"/>
                    <a:pt x="2648" y="3607"/>
                  </a:cubicBez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177" y="274"/>
                  </a:moveTo>
                  <a:lnTo>
                    <a:pt x="4177" y="274"/>
                  </a:lnTo>
                  <a:lnTo>
                    <a:pt x="4177" y="274"/>
                  </a:lnTo>
                  <a:close/>
                  <a:moveTo>
                    <a:pt x="4748" y="0"/>
                  </a:moveTo>
                  <a:cubicBezTo>
                    <a:pt x="4565" y="0"/>
                    <a:pt x="4360" y="91"/>
                    <a:pt x="4177" y="274"/>
                  </a:cubicBezTo>
                  <a:cubicBezTo>
                    <a:pt x="4360" y="91"/>
                    <a:pt x="4565" y="0"/>
                    <a:pt x="4748" y="0"/>
                  </a:cubicBezTo>
                  <a:close/>
                  <a:moveTo>
                    <a:pt x="4748" y="0"/>
                  </a:moveTo>
                  <a:lnTo>
                    <a:pt x="4748" y="0"/>
                  </a:lnTo>
                  <a:lnTo>
                    <a:pt x="4748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7" name="Google Shape;1727;p32"/>
            <p:cNvSpPr/>
            <p:nvPr/>
          </p:nvSpPr>
          <p:spPr>
            <a:xfrm>
              <a:off x="5291415" y="4413217"/>
              <a:ext cx="157599" cy="149397"/>
            </a:xfrm>
            <a:custGeom>
              <a:avLst/>
              <a:gdLst/>
              <a:ahLst/>
              <a:cxnLst/>
              <a:rect l="l" t="t" r="r" b="b"/>
              <a:pathLst>
                <a:path w="5707" h="5410" extrusionOk="0">
                  <a:moveTo>
                    <a:pt x="5319" y="0"/>
                  </a:moveTo>
                  <a:cubicBezTo>
                    <a:pt x="5136" y="0"/>
                    <a:pt x="4931" y="91"/>
                    <a:pt x="4748" y="274"/>
                  </a:cubicBezTo>
                  <a:cubicBezTo>
                    <a:pt x="3995" y="1233"/>
                    <a:pt x="3607" y="2557"/>
                    <a:pt x="3219" y="3607"/>
                  </a:cubicBezTo>
                  <a:cubicBezTo>
                    <a:pt x="3219" y="3698"/>
                    <a:pt x="3128" y="3698"/>
                    <a:pt x="3128" y="3698"/>
                  </a:cubicBezTo>
                  <a:cubicBezTo>
                    <a:pt x="3036" y="3698"/>
                    <a:pt x="3036" y="3698"/>
                    <a:pt x="3036" y="3607"/>
                  </a:cubicBezTo>
                  <a:cubicBezTo>
                    <a:pt x="2192" y="3995"/>
                    <a:pt x="366" y="4565"/>
                    <a:pt x="0" y="5410"/>
                  </a:cubicBezTo>
                  <a:lnTo>
                    <a:pt x="92" y="5410"/>
                  </a:lnTo>
                  <a:cubicBezTo>
                    <a:pt x="183" y="5410"/>
                    <a:pt x="183" y="5410"/>
                    <a:pt x="274" y="5318"/>
                  </a:cubicBezTo>
                  <a:cubicBezTo>
                    <a:pt x="1324" y="4748"/>
                    <a:pt x="2283" y="4474"/>
                    <a:pt x="3516" y="4474"/>
                  </a:cubicBezTo>
                  <a:lnTo>
                    <a:pt x="3789" y="4474"/>
                  </a:lnTo>
                  <a:cubicBezTo>
                    <a:pt x="3995" y="4474"/>
                    <a:pt x="4269" y="4177"/>
                    <a:pt x="4269" y="3903"/>
                  </a:cubicBezTo>
                  <a:cubicBezTo>
                    <a:pt x="4178" y="2465"/>
                    <a:pt x="4657" y="1529"/>
                    <a:pt x="5501" y="479"/>
                  </a:cubicBezTo>
                  <a:cubicBezTo>
                    <a:pt x="5707" y="388"/>
                    <a:pt x="5707" y="183"/>
                    <a:pt x="5707" y="91"/>
                  </a:cubicBezTo>
                  <a:cubicBezTo>
                    <a:pt x="5616" y="0"/>
                    <a:pt x="5410" y="0"/>
                    <a:pt x="531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8" name="Google Shape;1728;p32"/>
            <p:cNvSpPr/>
            <p:nvPr/>
          </p:nvSpPr>
          <p:spPr>
            <a:xfrm>
              <a:off x="5522111" y="4473722"/>
              <a:ext cx="68734" cy="28"/>
            </a:xfrm>
            <a:custGeom>
              <a:avLst/>
              <a:gdLst/>
              <a:ahLst/>
              <a:cxnLst/>
              <a:rect l="l" t="t" r="r" b="b"/>
              <a:pathLst>
                <a:path w="2489" h="1" extrusionOk="0">
                  <a:moveTo>
                    <a:pt x="1827" y="0"/>
                  </a:moveTo>
                  <a:lnTo>
                    <a:pt x="1827" y="0"/>
                  </a:lnTo>
                  <a:lnTo>
                    <a:pt x="1827" y="0"/>
                  </a:lnTo>
                  <a:lnTo>
                    <a:pt x="1827" y="0"/>
                  </a:lnTo>
                  <a:close/>
                  <a:moveTo>
                    <a:pt x="1918" y="0"/>
                  </a:moveTo>
                  <a:lnTo>
                    <a:pt x="1827" y="0"/>
                  </a:lnTo>
                  <a:lnTo>
                    <a:pt x="1918" y="0"/>
                  </a:lnTo>
                  <a:close/>
                  <a:moveTo>
                    <a:pt x="1712" y="0"/>
                  </a:moveTo>
                  <a:lnTo>
                    <a:pt x="1712" y="0"/>
                  </a:lnTo>
                  <a:lnTo>
                    <a:pt x="1712" y="0"/>
                  </a:lnTo>
                  <a:close/>
                  <a:moveTo>
                    <a:pt x="2009" y="0"/>
                  </a:moveTo>
                  <a:lnTo>
                    <a:pt x="1918" y="0"/>
                  </a:lnTo>
                  <a:lnTo>
                    <a:pt x="2009" y="0"/>
                  </a:lnTo>
                  <a:close/>
                  <a:moveTo>
                    <a:pt x="1621" y="0"/>
                  </a:moveTo>
                  <a:lnTo>
                    <a:pt x="1712" y="0"/>
                  </a:lnTo>
                  <a:lnTo>
                    <a:pt x="1621" y="0"/>
                  </a:lnTo>
                  <a:close/>
                  <a:moveTo>
                    <a:pt x="2397" y="0"/>
                  </a:moveTo>
                  <a:lnTo>
                    <a:pt x="2489" y="0"/>
                  </a:lnTo>
                  <a:lnTo>
                    <a:pt x="2397" y="0"/>
                  </a:lnTo>
                  <a:close/>
                  <a:moveTo>
                    <a:pt x="2283" y="0"/>
                  </a:moveTo>
                  <a:lnTo>
                    <a:pt x="2100" y="0"/>
                  </a:lnTo>
                  <a:lnTo>
                    <a:pt x="2283" y="0"/>
                  </a:lnTo>
                  <a:close/>
                  <a:moveTo>
                    <a:pt x="2397" y="0"/>
                  </a:moveTo>
                  <a:lnTo>
                    <a:pt x="2397" y="0"/>
                  </a:lnTo>
                  <a:lnTo>
                    <a:pt x="2397" y="0"/>
                  </a:lnTo>
                  <a:lnTo>
                    <a:pt x="2397" y="0"/>
                  </a:lnTo>
                  <a:close/>
                  <a:moveTo>
                    <a:pt x="206" y="0"/>
                  </a:moveTo>
                  <a:lnTo>
                    <a:pt x="1" y="0"/>
                  </a:lnTo>
                  <a:lnTo>
                    <a:pt x="206" y="0"/>
                  </a:lnTo>
                  <a:close/>
                  <a:moveTo>
                    <a:pt x="571" y="0"/>
                  </a:moveTo>
                  <a:lnTo>
                    <a:pt x="297" y="0"/>
                  </a:lnTo>
                  <a:lnTo>
                    <a:pt x="571" y="0"/>
                  </a:lnTo>
                  <a:close/>
                  <a:moveTo>
                    <a:pt x="571" y="0"/>
                  </a:moveTo>
                  <a:lnTo>
                    <a:pt x="571" y="0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29" name="Google Shape;1729;p32"/>
            <p:cNvSpPr/>
            <p:nvPr/>
          </p:nvSpPr>
          <p:spPr>
            <a:xfrm>
              <a:off x="5514545" y="4473722"/>
              <a:ext cx="5081" cy="5054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92"/>
                    <a:pt x="92" y="183"/>
                    <a:pt x="1" y="183"/>
                  </a:cubicBezTo>
                  <a:lnTo>
                    <a:pt x="1" y="183"/>
                  </a:lnTo>
                  <a:cubicBezTo>
                    <a:pt x="92" y="183"/>
                    <a:pt x="183" y="92"/>
                    <a:pt x="183" y="0"/>
                  </a:cubicBezTo>
                  <a:close/>
                </a:path>
              </a:pathLst>
            </a:custGeom>
            <a:solidFill>
              <a:srgbClr val="C7AD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0" name="Google Shape;1730;p32"/>
            <p:cNvSpPr/>
            <p:nvPr/>
          </p:nvSpPr>
          <p:spPr>
            <a:xfrm>
              <a:off x="5514545" y="4473749"/>
              <a:ext cx="5081" cy="5026"/>
            </a:xfrm>
            <a:custGeom>
              <a:avLst/>
              <a:gdLst/>
              <a:ahLst/>
              <a:cxnLst/>
              <a:rect l="l" t="t" r="r" b="b"/>
              <a:pathLst>
                <a:path w="184" h="182" extrusionOk="0">
                  <a:moveTo>
                    <a:pt x="183" y="0"/>
                  </a:moveTo>
                  <a:lnTo>
                    <a:pt x="183" y="0"/>
                  </a:lnTo>
                  <a:cubicBezTo>
                    <a:pt x="183" y="79"/>
                    <a:pt x="115" y="89"/>
                    <a:pt x="96" y="150"/>
                  </a:cubicBezTo>
                  <a:lnTo>
                    <a:pt x="96" y="150"/>
                  </a:lnTo>
                  <a:cubicBezTo>
                    <a:pt x="146" y="115"/>
                    <a:pt x="183" y="58"/>
                    <a:pt x="183" y="0"/>
                  </a:cubicBezTo>
                  <a:close/>
                  <a:moveTo>
                    <a:pt x="96" y="150"/>
                  </a:moveTo>
                  <a:cubicBezTo>
                    <a:pt x="67" y="170"/>
                    <a:pt x="34" y="182"/>
                    <a:pt x="1" y="182"/>
                  </a:cubicBezTo>
                  <a:lnTo>
                    <a:pt x="92" y="182"/>
                  </a:lnTo>
                  <a:cubicBezTo>
                    <a:pt x="92" y="170"/>
                    <a:pt x="94" y="159"/>
                    <a:pt x="96" y="150"/>
                  </a:cubicBezTo>
                  <a:close/>
                </a:path>
              </a:pathLst>
            </a:custGeom>
            <a:solidFill>
              <a:srgbClr val="291C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1" name="Google Shape;1731;p32"/>
            <p:cNvSpPr/>
            <p:nvPr/>
          </p:nvSpPr>
          <p:spPr>
            <a:xfrm>
              <a:off x="5514545" y="4473722"/>
              <a:ext cx="105296" cy="25875"/>
            </a:xfrm>
            <a:custGeom>
              <a:avLst/>
              <a:gdLst/>
              <a:ahLst/>
              <a:cxnLst/>
              <a:rect l="l" t="t" r="r" b="b"/>
              <a:pathLst>
                <a:path w="3813" h="937" extrusionOk="0">
                  <a:moveTo>
                    <a:pt x="183" y="0"/>
                  </a:moveTo>
                  <a:cubicBezTo>
                    <a:pt x="183" y="92"/>
                    <a:pt x="92" y="183"/>
                    <a:pt x="1" y="183"/>
                  </a:cubicBezTo>
                  <a:cubicBezTo>
                    <a:pt x="1" y="274"/>
                    <a:pt x="1" y="366"/>
                    <a:pt x="92" y="366"/>
                  </a:cubicBezTo>
                  <a:cubicBezTo>
                    <a:pt x="571" y="754"/>
                    <a:pt x="1142" y="662"/>
                    <a:pt x="1713" y="754"/>
                  </a:cubicBezTo>
                  <a:cubicBezTo>
                    <a:pt x="2192" y="754"/>
                    <a:pt x="2763" y="936"/>
                    <a:pt x="3333" y="936"/>
                  </a:cubicBezTo>
                  <a:cubicBezTo>
                    <a:pt x="3607" y="936"/>
                    <a:pt x="3698" y="754"/>
                    <a:pt x="3812" y="571"/>
                  </a:cubicBezTo>
                  <a:cubicBezTo>
                    <a:pt x="3607" y="92"/>
                    <a:pt x="3128" y="0"/>
                    <a:pt x="276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2" name="Google Shape;1732;p32"/>
            <p:cNvSpPr/>
            <p:nvPr/>
          </p:nvSpPr>
          <p:spPr>
            <a:xfrm>
              <a:off x="5269986" y="4398360"/>
              <a:ext cx="370649" cy="345795"/>
            </a:xfrm>
            <a:custGeom>
              <a:avLst/>
              <a:gdLst/>
              <a:ahLst/>
              <a:cxnLst/>
              <a:rect l="l" t="t" r="r" b="b"/>
              <a:pathLst>
                <a:path w="13422" h="12522" extrusionOk="0">
                  <a:moveTo>
                    <a:pt x="6110" y="517"/>
                  </a:moveTo>
                  <a:cubicBezTo>
                    <a:pt x="7067" y="517"/>
                    <a:pt x="8298" y="2296"/>
                    <a:pt x="8765" y="2912"/>
                  </a:cubicBezTo>
                  <a:cubicBezTo>
                    <a:pt x="8790" y="2936"/>
                    <a:pt x="8821" y="2948"/>
                    <a:pt x="8853" y="2948"/>
                  </a:cubicBezTo>
                  <a:cubicBezTo>
                    <a:pt x="8941" y="2948"/>
                    <a:pt x="9039" y="2863"/>
                    <a:pt x="9039" y="2729"/>
                  </a:cubicBezTo>
                  <a:lnTo>
                    <a:pt x="11230" y="2729"/>
                  </a:lnTo>
                  <a:cubicBezTo>
                    <a:pt x="11801" y="2729"/>
                    <a:pt x="12668" y="2729"/>
                    <a:pt x="12668" y="3574"/>
                  </a:cubicBezTo>
                  <a:cubicBezTo>
                    <a:pt x="12668" y="3962"/>
                    <a:pt x="12189" y="4533"/>
                    <a:pt x="11984" y="4921"/>
                  </a:cubicBezTo>
                  <a:cubicBezTo>
                    <a:pt x="11710" y="5491"/>
                    <a:pt x="11230" y="6062"/>
                    <a:pt x="10842" y="6632"/>
                  </a:cubicBezTo>
                  <a:cubicBezTo>
                    <a:pt x="10751" y="6724"/>
                    <a:pt x="10751" y="6724"/>
                    <a:pt x="10751" y="6815"/>
                  </a:cubicBezTo>
                  <a:cubicBezTo>
                    <a:pt x="10957" y="7386"/>
                    <a:pt x="11139" y="7956"/>
                    <a:pt x="11322" y="8527"/>
                  </a:cubicBezTo>
                  <a:cubicBezTo>
                    <a:pt x="11527" y="9006"/>
                    <a:pt x="11892" y="9760"/>
                    <a:pt x="11801" y="10239"/>
                  </a:cubicBezTo>
                  <a:cubicBezTo>
                    <a:pt x="11699" y="10611"/>
                    <a:pt x="11440" y="10755"/>
                    <a:pt x="11100" y="10755"/>
                  </a:cubicBezTo>
                  <a:cubicBezTo>
                    <a:pt x="10149" y="10755"/>
                    <a:pt x="8561" y="9633"/>
                    <a:pt x="7989" y="9280"/>
                  </a:cubicBezTo>
                  <a:cubicBezTo>
                    <a:pt x="8070" y="9151"/>
                    <a:pt x="7945" y="9022"/>
                    <a:pt x="7801" y="9022"/>
                  </a:cubicBezTo>
                  <a:cubicBezTo>
                    <a:pt x="7741" y="9022"/>
                    <a:pt x="7678" y="9044"/>
                    <a:pt x="7624" y="9098"/>
                  </a:cubicBezTo>
                  <a:lnTo>
                    <a:pt x="6483" y="10627"/>
                  </a:lnTo>
                  <a:cubicBezTo>
                    <a:pt x="6277" y="10810"/>
                    <a:pt x="6095" y="11083"/>
                    <a:pt x="5821" y="11289"/>
                  </a:cubicBezTo>
                  <a:cubicBezTo>
                    <a:pt x="5707" y="11471"/>
                    <a:pt x="5524" y="11654"/>
                    <a:pt x="5250" y="11859"/>
                  </a:cubicBezTo>
                  <a:cubicBezTo>
                    <a:pt x="5148" y="11996"/>
                    <a:pt x="5051" y="12065"/>
                    <a:pt x="4968" y="12065"/>
                  </a:cubicBezTo>
                  <a:cubicBezTo>
                    <a:pt x="4885" y="12065"/>
                    <a:pt x="4817" y="11996"/>
                    <a:pt x="4771" y="11859"/>
                  </a:cubicBezTo>
                  <a:cubicBezTo>
                    <a:pt x="4383" y="11563"/>
                    <a:pt x="4200" y="10627"/>
                    <a:pt x="4109" y="10148"/>
                  </a:cubicBezTo>
                  <a:cubicBezTo>
                    <a:pt x="3904" y="9486"/>
                    <a:pt x="3721" y="8915"/>
                    <a:pt x="3630" y="8230"/>
                  </a:cubicBezTo>
                  <a:lnTo>
                    <a:pt x="3538" y="8139"/>
                  </a:lnTo>
                  <a:cubicBezTo>
                    <a:pt x="3059" y="7956"/>
                    <a:pt x="2488" y="7774"/>
                    <a:pt x="2009" y="7477"/>
                  </a:cubicBezTo>
                  <a:cubicBezTo>
                    <a:pt x="1712" y="7294"/>
                    <a:pt x="1530" y="7089"/>
                    <a:pt x="1256" y="6906"/>
                  </a:cubicBezTo>
                  <a:cubicBezTo>
                    <a:pt x="868" y="6724"/>
                    <a:pt x="685" y="6632"/>
                    <a:pt x="776" y="6153"/>
                  </a:cubicBezTo>
                  <a:cubicBezTo>
                    <a:pt x="868" y="5195"/>
                    <a:pt x="2854" y="4533"/>
                    <a:pt x="3812" y="4145"/>
                  </a:cubicBezTo>
                  <a:cubicBezTo>
                    <a:pt x="3812" y="4190"/>
                    <a:pt x="3835" y="4213"/>
                    <a:pt x="3869" y="4213"/>
                  </a:cubicBezTo>
                  <a:cubicBezTo>
                    <a:pt x="3904" y="4213"/>
                    <a:pt x="3949" y="4190"/>
                    <a:pt x="3995" y="4145"/>
                  </a:cubicBezTo>
                  <a:cubicBezTo>
                    <a:pt x="4383" y="3095"/>
                    <a:pt x="4771" y="1771"/>
                    <a:pt x="5524" y="812"/>
                  </a:cubicBezTo>
                  <a:cubicBezTo>
                    <a:pt x="5698" y="605"/>
                    <a:pt x="5897" y="517"/>
                    <a:pt x="6110" y="517"/>
                  </a:cubicBezTo>
                  <a:close/>
                  <a:moveTo>
                    <a:pt x="6167" y="1"/>
                  </a:moveTo>
                  <a:cubicBezTo>
                    <a:pt x="6060" y="1"/>
                    <a:pt x="5945" y="19"/>
                    <a:pt x="5821" y="59"/>
                  </a:cubicBezTo>
                  <a:cubicBezTo>
                    <a:pt x="4680" y="447"/>
                    <a:pt x="3995" y="2638"/>
                    <a:pt x="3812" y="3871"/>
                  </a:cubicBezTo>
                  <a:lnTo>
                    <a:pt x="3721" y="3871"/>
                  </a:lnTo>
                  <a:cubicBezTo>
                    <a:pt x="2854" y="4053"/>
                    <a:pt x="1918" y="4533"/>
                    <a:pt x="1142" y="5103"/>
                  </a:cubicBezTo>
                  <a:cubicBezTo>
                    <a:pt x="776" y="5286"/>
                    <a:pt x="0" y="5674"/>
                    <a:pt x="0" y="6153"/>
                  </a:cubicBezTo>
                  <a:cubicBezTo>
                    <a:pt x="0" y="6724"/>
                    <a:pt x="959" y="7203"/>
                    <a:pt x="1347" y="7477"/>
                  </a:cubicBezTo>
                  <a:cubicBezTo>
                    <a:pt x="2009" y="7956"/>
                    <a:pt x="2671" y="8230"/>
                    <a:pt x="3424" y="8436"/>
                  </a:cubicBezTo>
                  <a:cubicBezTo>
                    <a:pt x="3424" y="9760"/>
                    <a:pt x="3904" y="11198"/>
                    <a:pt x="4474" y="12430"/>
                  </a:cubicBezTo>
                  <a:cubicBezTo>
                    <a:pt x="4474" y="12521"/>
                    <a:pt x="4680" y="12521"/>
                    <a:pt x="4771" y="12521"/>
                  </a:cubicBezTo>
                  <a:cubicBezTo>
                    <a:pt x="5433" y="12430"/>
                    <a:pt x="5821" y="11951"/>
                    <a:pt x="6277" y="11471"/>
                  </a:cubicBezTo>
                  <a:cubicBezTo>
                    <a:pt x="6848" y="10810"/>
                    <a:pt x="7327" y="10148"/>
                    <a:pt x="7898" y="9486"/>
                  </a:cubicBezTo>
                  <a:cubicBezTo>
                    <a:pt x="8469" y="10056"/>
                    <a:pt x="9131" y="10513"/>
                    <a:pt x="9998" y="10901"/>
                  </a:cubicBezTo>
                  <a:cubicBezTo>
                    <a:pt x="10308" y="11019"/>
                    <a:pt x="10770" y="11223"/>
                    <a:pt x="11188" y="11223"/>
                  </a:cubicBezTo>
                  <a:cubicBezTo>
                    <a:pt x="11416" y="11223"/>
                    <a:pt x="11632" y="11162"/>
                    <a:pt x="11801" y="10992"/>
                  </a:cubicBezTo>
                  <a:cubicBezTo>
                    <a:pt x="12280" y="10718"/>
                    <a:pt x="12280" y="10148"/>
                    <a:pt x="12189" y="9668"/>
                  </a:cubicBezTo>
                  <a:cubicBezTo>
                    <a:pt x="11984" y="8710"/>
                    <a:pt x="11527" y="7660"/>
                    <a:pt x="11139" y="6724"/>
                  </a:cubicBezTo>
                  <a:cubicBezTo>
                    <a:pt x="11710" y="6153"/>
                    <a:pt x="12189" y="5377"/>
                    <a:pt x="12554" y="4715"/>
                  </a:cubicBezTo>
                  <a:cubicBezTo>
                    <a:pt x="12851" y="4236"/>
                    <a:pt x="13422" y="3391"/>
                    <a:pt x="13239" y="2821"/>
                  </a:cubicBezTo>
                  <a:cubicBezTo>
                    <a:pt x="13034" y="2433"/>
                    <a:pt x="12668" y="2433"/>
                    <a:pt x="12280" y="2433"/>
                  </a:cubicBezTo>
                  <a:cubicBezTo>
                    <a:pt x="11230" y="2341"/>
                    <a:pt x="10181" y="2341"/>
                    <a:pt x="9039" y="2341"/>
                  </a:cubicBezTo>
                  <a:cubicBezTo>
                    <a:pt x="8948" y="2341"/>
                    <a:pt x="8948" y="2341"/>
                    <a:pt x="8948" y="2433"/>
                  </a:cubicBezTo>
                  <a:cubicBezTo>
                    <a:pt x="8377" y="1771"/>
                    <a:pt x="7715" y="1109"/>
                    <a:pt x="7145" y="538"/>
                  </a:cubicBezTo>
                  <a:cubicBezTo>
                    <a:pt x="6841" y="235"/>
                    <a:pt x="6552" y="1"/>
                    <a:pt x="61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3" name="Google Shape;1733;p32"/>
          <p:cNvGrpSpPr/>
          <p:nvPr/>
        </p:nvGrpSpPr>
        <p:grpSpPr>
          <a:xfrm>
            <a:off x="10179588" y="5981717"/>
            <a:ext cx="318567" cy="296548"/>
            <a:chOff x="5958290" y="4486287"/>
            <a:chExt cx="238925" cy="222411"/>
          </a:xfrm>
        </p:grpSpPr>
        <p:sp>
          <p:nvSpPr>
            <p:cNvPr id="1734" name="Google Shape;1734;p32"/>
            <p:cNvSpPr/>
            <p:nvPr/>
          </p:nvSpPr>
          <p:spPr>
            <a:xfrm>
              <a:off x="6105147" y="4497029"/>
              <a:ext cx="71274" cy="110350"/>
            </a:xfrm>
            <a:custGeom>
              <a:avLst/>
              <a:gdLst/>
              <a:ahLst/>
              <a:cxnLst/>
              <a:rect l="l" t="t" r="r" b="b"/>
              <a:pathLst>
                <a:path w="2581" h="3996" extrusionOk="0">
                  <a:moveTo>
                    <a:pt x="960" y="1"/>
                  </a:moveTo>
                  <a:cubicBezTo>
                    <a:pt x="1" y="1348"/>
                    <a:pt x="572" y="3333"/>
                    <a:pt x="2192" y="3995"/>
                  </a:cubicBezTo>
                  <a:lnTo>
                    <a:pt x="2398" y="3995"/>
                  </a:lnTo>
                  <a:cubicBezTo>
                    <a:pt x="2489" y="3995"/>
                    <a:pt x="2489" y="3904"/>
                    <a:pt x="2580" y="3904"/>
                  </a:cubicBezTo>
                  <a:cubicBezTo>
                    <a:pt x="2580" y="3813"/>
                    <a:pt x="2489" y="3813"/>
                    <a:pt x="2398" y="3721"/>
                  </a:cubicBezTo>
                  <a:cubicBezTo>
                    <a:pt x="2283" y="3630"/>
                    <a:pt x="2192" y="3516"/>
                    <a:pt x="2010" y="3425"/>
                  </a:cubicBezTo>
                  <a:cubicBezTo>
                    <a:pt x="1827" y="3151"/>
                    <a:pt x="1530" y="2854"/>
                    <a:pt x="1256" y="2580"/>
                  </a:cubicBezTo>
                  <a:cubicBezTo>
                    <a:pt x="1142" y="2580"/>
                    <a:pt x="1142" y="2580"/>
                    <a:pt x="1142" y="2489"/>
                  </a:cubicBezTo>
                  <a:lnTo>
                    <a:pt x="1142" y="2375"/>
                  </a:lnTo>
                  <a:cubicBezTo>
                    <a:pt x="1256" y="2283"/>
                    <a:pt x="1256" y="2101"/>
                    <a:pt x="1348" y="2010"/>
                  </a:cubicBezTo>
                  <a:cubicBezTo>
                    <a:pt x="1142" y="1439"/>
                    <a:pt x="1142" y="868"/>
                    <a:pt x="1348" y="298"/>
                  </a:cubicBezTo>
                  <a:cubicBezTo>
                    <a:pt x="1348" y="206"/>
                    <a:pt x="1256" y="92"/>
                    <a:pt x="11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5" name="Google Shape;1735;p32"/>
            <p:cNvSpPr/>
            <p:nvPr/>
          </p:nvSpPr>
          <p:spPr>
            <a:xfrm>
              <a:off x="6073638" y="4631293"/>
              <a:ext cx="34712" cy="57384"/>
            </a:xfrm>
            <a:custGeom>
              <a:avLst/>
              <a:gdLst/>
              <a:ahLst/>
              <a:cxnLst/>
              <a:rect l="l" t="t" r="r" b="b"/>
              <a:pathLst>
                <a:path w="1257" h="2078" extrusionOk="0">
                  <a:moveTo>
                    <a:pt x="959" y="1"/>
                  </a:moveTo>
                  <a:cubicBezTo>
                    <a:pt x="868" y="1"/>
                    <a:pt x="868" y="1"/>
                    <a:pt x="777" y="92"/>
                  </a:cubicBezTo>
                  <a:cubicBezTo>
                    <a:pt x="685" y="366"/>
                    <a:pt x="480" y="571"/>
                    <a:pt x="389" y="754"/>
                  </a:cubicBezTo>
                  <a:cubicBezTo>
                    <a:pt x="297" y="1051"/>
                    <a:pt x="206" y="1233"/>
                    <a:pt x="1" y="1416"/>
                  </a:cubicBezTo>
                  <a:cubicBezTo>
                    <a:pt x="115" y="1713"/>
                    <a:pt x="297" y="1895"/>
                    <a:pt x="389" y="2078"/>
                  </a:cubicBezTo>
                  <a:cubicBezTo>
                    <a:pt x="480" y="2078"/>
                    <a:pt x="685" y="1895"/>
                    <a:pt x="685" y="1804"/>
                  </a:cubicBezTo>
                  <a:cubicBezTo>
                    <a:pt x="685" y="1507"/>
                    <a:pt x="868" y="1325"/>
                    <a:pt x="959" y="1051"/>
                  </a:cubicBezTo>
                  <a:cubicBezTo>
                    <a:pt x="1051" y="845"/>
                    <a:pt x="1142" y="571"/>
                    <a:pt x="1256" y="366"/>
                  </a:cubicBezTo>
                  <a:cubicBezTo>
                    <a:pt x="1256" y="183"/>
                    <a:pt x="1142" y="1"/>
                    <a:pt x="9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36" name="Google Shape;1736;p32"/>
            <p:cNvSpPr/>
            <p:nvPr/>
          </p:nvSpPr>
          <p:spPr>
            <a:xfrm>
              <a:off x="5958290" y="4486287"/>
              <a:ext cx="238925" cy="222411"/>
            </a:xfrm>
            <a:custGeom>
              <a:avLst/>
              <a:gdLst/>
              <a:ahLst/>
              <a:cxnLst/>
              <a:rect l="l" t="t" r="r" b="b"/>
              <a:pathLst>
                <a:path w="8652" h="8054" extrusionOk="0">
                  <a:moveTo>
                    <a:pt x="6390" y="376"/>
                  </a:moveTo>
                  <a:cubicBezTo>
                    <a:pt x="6418" y="376"/>
                    <a:pt x="6441" y="381"/>
                    <a:pt x="6460" y="390"/>
                  </a:cubicBezTo>
                  <a:cubicBezTo>
                    <a:pt x="6848" y="595"/>
                    <a:pt x="6757" y="1349"/>
                    <a:pt x="6757" y="1622"/>
                  </a:cubicBezTo>
                  <a:cubicBezTo>
                    <a:pt x="6757" y="2011"/>
                    <a:pt x="6666" y="2399"/>
                    <a:pt x="6460" y="2764"/>
                  </a:cubicBezTo>
                  <a:cubicBezTo>
                    <a:pt x="6460" y="2878"/>
                    <a:pt x="6460" y="2969"/>
                    <a:pt x="6574" y="2969"/>
                  </a:cubicBezTo>
                  <a:cubicBezTo>
                    <a:pt x="6848" y="3243"/>
                    <a:pt x="7145" y="3540"/>
                    <a:pt x="7328" y="3814"/>
                  </a:cubicBezTo>
                  <a:cubicBezTo>
                    <a:pt x="7510" y="3905"/>
                    <a:pt x="7601" y="4019"/>
                    <a:pt x="7716" y="4110"/>
                  </a:cubicBezTo>
                  <a:cubicBezTo>
                    <a:pt x="7898" y="4293"/>
                    <a:pt x="8081" y="4384"/>
                    <a:pt x="7990" y="4681"/>
                  </a:cubicBezTo>
                  <a:cubicBezTo>
                    <a:pt x="7990" y="4955"/>
                    <a:pt x="7419" y="5160"/>
                    <a:pt x="7031" y="5252"/>
                  </a:cubicBezTo>
                  <a:cubicBezTo>
                    <a:pt x="6666" y="5434"/>
                    <a:pt x="6278" y="5617"/>
                    <a:pt x="5890" y="5731"/>
                  </a:cubicBezTo>
                  <a:cubicBezTo>
                    <a:pt x="5798" y="5731"/>
                    <a:pt x="5798" y="5731"/>
                    <a:pt x="5707" y="5822"/>
                  </a:cubicBezTo>
                  <a:cubicBezTo>
                    <a:pt x="5319" y="6393"/>
                    <a:pt x="4954" y="6964"/>
                    <a:pt x="4657" y="7534"/>
                  </a:cubicBezTo>
                  <a:cubicBezTo>
                    <a:pt x="4178" y="6758"/>
                    <a:pt x="3812" y="6005"/>
                    <a:pt x="3424" y="5160"/>
                  </a:cubicBezTo>
                  <a:cubicBezTo>
                    <a:pt x="3424" y="5046"/>
                    <a:pt x="3333" y="5046"/>
                    <a:pt x="3242" y="5046"/>
                  </a:cubicBezTo>
                  <a:lnTo>
                    <a:pt x="1621" y="5046"/>
                  </a:lnTo>
                  <a:cubicBezTo>
                    <a:pt x="1233" y="5046"/>
                    <a:pt x="754" y="5046"/>
                    <a:pt x="663" y="4864"/>
                  </a:cubicBezTo>
                  <a:cubicBezTo>
                    <a:pt x="571" y="4590"/>
                    <a:pt x="1142" y="4019"/>
                    <a:pt x="1439" y="3814"/>
                  </a:cubicBezTo>
                  <a:cubicBezTo>
                    <a:pt x="1713" y="3540"/>
                    <a:pt x="2009" y="3334"/>
                    <a:pt x="2283" y="3060"/>
                  </a:cubicBezTo>
                  <a:cubicBezTo>
                    <a:pt x="2318" y="3130"/>
                    <a:pt x="2383" y="3160"/>
                    <a:pt x="2445" y="3160"/>
                  </a:cubicBezTo>
                  <a:cubicBezTo>
                    <a:pt x="2545" y="3160"/>
                    <a:pt x="2636" y="3082"/>
                    <a:pt x="2580" y="2969"/>
                  </a:cubicBezTo>
                  <a:cubicBezTo>
                    <a:pt x="2283" y="2193"/>
                    <a:pt x="2009" y="1531"/>
                    <a:pt x="1895" y="778"/>
                  </a:cubicBezTo>
                  <a:lnTo>
                    <a:pt x="1895" y="778"/>
                  </a:lnTo>
                  <a:cubicBezTo>
                    <a:pt x="2580" y="869"/>
                    <a:pt x="3333" y="1166"/>
                    <a:pt x="3995" y="1349"/>
                  </a:cubicBezTo>
                  <a:lnTo>
                    <a:pt x="4292" y="1349"/>
                  </a:lnTo>
                  <a:cubicBezTo>
                    <a:pt x="4657" y="1166"/>
                    <a:pt x="4954" y="1052"/>
                    <a:pt x="5319" y="869"/>
                  </a:cubicBezTo>
                  <a:cubicBezTo>
                    <a:pt x="5585" y="705"/>
                    <a:pt x="6145" y="376"/>
                    <a:pt x="6390" y="376"/>
                  </a:cubicBezTo>
                  <a:close/>
                  <a:moveTo>
                    <a:pt x="6482" y="1"/>
                  </a:moveTo>
                  <a:cubicBezTo>
                    <a:pt x="6333" y="1"/>
                    <a:pt x="6165" y="62"/>
                    <a:pt x="6004" y="116"/>
                  </a:cubicBezTo>
                  <a:cubicBezTo>
                    <a:pt x="5319" y="390"/>
                    <a:pt x="4748" y="778"/>
                    <a:pt x="4086" y="1052"/>
                  </a:cubicBezTo>
                  <a:lnTo>
                    <a:pt x="4086" y="1166"/>
                  </a:lnTo>
                  <a:cubicBezTo>
                    <a:pt x="3333" y="778"/>
                    <a:pt x="2580" y="481"/>
                    <a:pt x="1713" y="299"/>
                  </a:cubicBezTo>
                  <a:cubicBezTo>
                    <a:pt x="1621" y="299"/>
                    <a:pt x="1530" y="390"/>
                    <a:pt x="1530" y="481"/>
                  </a:cubicBezTo>
                  <a:cubicBezTo>
                    <a:pt x="1621" y="1349"/>
                    <a:pt x="1804" y="2102"/>
                    <a:pt x="2192" y="2878"/>
                  </a:cubicBezTo>
                  <a:cubicBezTo>
                    <a:pt x="1713" y="3152"/>
                    <a:pt x="1233" y="3540"/>
                    <a:pt x="754" y="3905"/>
                  </a:cubicBezTo>
                  <a:cubicBezTo>
                    <a:pt x="571" y="4202"/>
                    <a:pt x="1" y="4590"/>
                    <a:pt x="183" y="5046"/>
                  </a:cubicBezTo>
                  <a:cubicBezTo>
                    <a:pt x="389" y="5434"/>
                    <a:pt x="868" y="5343"/>
                    <a:pt x="1233" y="5434"/>
                  </a:cubicBezTo>
                  <a:cubicBezTo>
                    <a:pt x="1895" y="5434"/>
                    <a:pt x="2580" y="5343"/>
                    <a:pt x="3242" y="5343"/>
                  </a:cubicBezTo>
                  <a:cubicBezTo>
                    <a:pt x="3516" y="6188"/>
                    <a:pt x="3995" y="7146"/>
                    <a:pt x="4474" y="7899"/>
                  </a:cubicBezTo>
                  <a:cubicBezTo>
                    <a:pt x="4520" y="8002"/>
                    <a:pt x="4589" y="8054"/>
                    <a:pt x="4660" y="8054"/>
                  </a:cubicBezTo>
                  <a:cubicBezTo>
                    <a:pt x="4731" y="8054"/>
                    <a:pt x="4805" y="8002"/>
                    <a:pt x="4862" y="7899"/>
                  </a:cubicBezTo>
                  <a:cubicBezTo>
                    <a:pt x="5136" y="7237"/>
                    <a:pt x="5524" y="6667"/>
                    <a:pt x="6004" y="6005"/>
                  </a:cubicBezTo>
                  <a:cubicBezTo>
                    <a:pt x="6004" y="6005"/>
                    <a:pt x="6004" y="6046"/>
                    <a:pt x="6031" y="6046"/>
                  </a:cubicBezTo>
                  <a:cubicBezTo>
                    <a:pt x="6044" y="6046"/>
                    <a:pt x="6065" y="6035"/>
                    <a:pt x="6095" y="6005"/>
                  </a:cubicBezTo>
                  <a:cubicBezTo>
                    <a:pt x="6666" y="5822"/>
                    <a:pt x="7236" y="5617"/>
                    <a:pt x="7807" y="5343"/>
                  </a:cubicBezTo>
                  <a:cubicBezTo>
                    <a:pt x="8081" y="5160"/>
                    <a:pt x="8469" y="5046"/>
                    <a:pt x="8560" y="4772"/>
                  </a:cubicBezTo>
                  <a:cubicBezTo>
                    <a:pt x="8651" y="4384"/>
                    <a:pt x="8286" y="4110"/>
                    <a:pt x="7990" y="3905"/>
                  </a:cubicBezTo>
                  <a:cubicBezTo>
                    <a:pt x="7601" y="3540"/>
                    <a:pt x="7236" y="3152"/>
                    <a:pt x="6757" y="2878"/>
                  </a:cubicBezTo>
                  <a:cubicBezTo>
                    <a:pt x="6940" y="2399"/>
                    <a:pt x="7031" y="1919"/>
                    <a:pt x="7031" y="1349"/>
                  </a:cubicBezTo>
                  <a:cubicBezTo>
                    <a:pt x="7031" y="1052"/>
                    <a:pt x="7031" y="390"/>
                    <a:pt x="6757" y="116"/>
                  </a:cubicBezTo>
                  <a:cubicBezTo>
                    <a:pt x="6682" y="31"/>
                    <a:pt x="6587" y="1"/>
                    <a:pt x="64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37" name="Google Shape;1737;p32"/>
          <p:cNvGrpSpPr/>
          <p:nvPr/>
        </p:nvGrpSpPr>
        <p:grpSpPr>
          <a:xfrm>
            <a:off x="10656863" y="5204202"/>
            <a:ext cx="1375080" cy="1109903"/>
            <a:chOff x="6270947" y="3830900"/>
            <a:chExt cx="1031310" cy="832427"/>
          </a:xfrm>
        </p:grpSpPr>
        <p:sp>
          <p:nvSpPr>
            <p:cNvPr id="1738" name="Google Shape;1738;p32"/>
            <p:cNvSpPr/>
            <p:nvPr/>
          </p:nvSpPr>
          <p:spPr>
            <a:xfrm>
              <a:off x="6609424" y="4276440"/>
              <a:ext cx="55479" cy="18281"/>
            </a:xfrm>
            <a:custGeom>
              <a:avLst/>
              <a:gdLst/>
              <a:ahLst/>
              <a:cxnLst/>
              <a:rect l="l" t="t" r="r" b="b"/>
              <a:pathLst>
                <a:path w="2009" h="662" extrusionOk="0">
                  <a:moveTo>
                    <a:pt x="2009" y="0"/>
                  </a:moveTo>
                  <a:cubicBezTo>
                    <a:pt x="1438" y="91"/>
                    <a:pt x="868" y="91"/>
                    <a:pt x="297" y="205"/>
                  </a:cubicBezTo>
                  <a:lnTo>
                    <a:pt x="114" y="205"/>
                  </a:lnTo>
                  <a:lnTo>
                    <a:pt x="114" y="297"/>
                  </a:lnTo>
                  <a:cubicBezTo>
                    <a:pt x="114" y="388"/>
                    <a:pt x="114" y="571"/>
                    <a:pt x="0" y="662"/>
                  </a:cubicBezTo>
                  <a:cubicBezTo>
                    <a:pt x="114" y="571"/>
                    <a:pt x="114" y="479"/>
                    <a:pt x="206" y="388"/>
                  </a:cubicBezTo>
                  <a:cubicBezTo>
                    <a:pt x="776" y="297"/>
                    <a:pt x="1347" y="297"/>
                    <a:pt x="2009" y="205"/>
                  </a:cubicBezTo>
                  <a:lnTo>
                    <a:pt x="200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739" name="Google Shape;1739;p32"/>
            <p:cNvGrpSpPr/>
            <p:nvPr/>
          </p:nvGrpSpPr>
          <p:grpSpPr>
            <a:xfrm>
              <a:off x="6270947" y="4145517"/>
              <a:ext cx="496076" cy="288742"/>
              <a:chOff x="6270947" y="4145517"/>
              <a:chExt cx="496076" cy="288742"/>
            </a:xfrm>
          </p:grpSpPr>
          <p:sp>
            <p:nvSpPr>
              <p:cNvPr id="1740" name="Google Shape;1740;p32"/>
              <p:cNvSpPr/>
              <p:nvPr/>
            </p:nvSpPr>
            <p:spPr>
              <a:xfrm>
                <a:off x="6270947" y="4145517"/>
                <a:ext cx="496076" cy="288742"/>
              </a:xfrm>
              <a:custGeom>
                <a:avLst/>
                <a:gdLst/>
                <a:ahLst/>
                <a:cxnLst/>
                <a:rect l="l" t="t" r="r" b="b"/>
                <a:pathLst>
                  <a:path w="17964" h="10456" extrusionOk="0">
                    <a:moveTo>
                      <a:pt x="9599" y="428"/>
                    </a:moveTo>
                    <a:cubicBezTo>
                      <a:pt x="11859" y="428"/>
                      <a:pt x="13897" y="1723"/>
                      <a:pt x="15795" y="3417"/>
                    </a:cubicBezTo>
                    <a:cubicBezTo>
                      <a:pt x="14266" y="3508"/>
                      <a:pt x="12737" y="3805"/>
                      <a:pt x="11321" y="4079"/>
                    </a:cubicBezTo>
                    <a:cubicBezTo>
                      <a:pt x="9518" y="3326"/>
                      <a:pt x="7806" y="2367"/>
                      <a:pt x="6094" y="1409"/>
                    </a:cubicBezTo>
                    <a:cubicBezTo>
                      <a:pt x="6186" y="1409"/>
                      <a:pt x="6277" y="1317"/>
                      <a:pt x="6368" y="1317"/>
                    </a:cubicBezTo>
                    <a:cubicBezTo>
                      <a:pt x="7496" y="696"/>
                      <a:pt x="8571" y="428"/>
                      <a:pt x="9599" y="428"/>
                    </a:cubicBezTo>
                    <a:close/>
                    <a:moveTo>
                      <a:pt x="5980" y="1523"/>
                    </a:moveTo>
                    <a:cubicBezTo>
                      <a:pt x="7418" y="2664"/>
                      <a:pt x="9130" y="3417"/>
                      <a:pt x="10751" y="4170"/>
                    </a:cubicBezTo>
                    <a:cubicBezTo>
                      <a:pt x="9313" y="4467"/>
                      <a:pt x="7898" y="4832"/>
                      <a:pt x="6551" y="5403"/>
                    </a:cubicBezTo>
                    <a:cubicBezTo>
                      <a:pt x="5318" y="5129"/>
                      <a:pt x="4177" y="4832"/>
                      <a:pt x="3036" y="4262"/>
                    </a:cubicBezTo>
                    <a:cubicBezTo>
                      <a:pt x="3812" y="3235"/>
                      <a:pt x="4748" y="2276"/>
                      <a:pt x="5980" y="1523"/>
                    </a:cubicBezTo>
                    <a:close/>
                    <a:moveTo>
                      <a:pt x="17210" y="3691"/>
                    </a:moveTo>
                    <a:cubicBezTo>
                      <a:pt x="17507" y="3897"/>
                      <a:pt x="17598" y="4170"/>
                      <a:pt x="17598" y="4467"/>
                    </a:cubicBezTo>
                    <a:cubicBezTo>
                      <a:pt x="16932" y="4404"/>
                      <a:pt x="16261" y="4374"/>
                      <a:pt x="15587" y="4374"/>
                    </a:cubicBezTo>
                    <a:cubicBezTo>
                      <a:pt x="11160" y="4374"/>
                      <a:pt x="6618" y="5680"/>
                      <a:pt x="2556" y="7503"/>
                    </a:cubicBezTo>
                    <a:cubicBezTo>
                      <a:pt x="7236" y="5312"/>
                      <a:pt x="11983" y="3897"/>
                      <a:pt x="17210" y="3691"/>
                    </a:cubicBezTo>
                    <a:close/>
                    <a:moveTo>
                      <a:pt x="2944" y="4467"/>
                    </a:moveTo>
                    <a:cubicBezTo>
                      <a:pt x="3903" y="5038"/>
                      <a:pt x="4953" y="5312"/>
                      <a:pt x="6094" y="5517"/>
                    </a:cubicBezTo>
                    <a:cubicBezTo>
                      <a:pt x="4086" y="6270"/>
                      <a:pt x="2191" y="7229"/>
                      <a:pt x="479" y="8370"/>
                    </a:cubicBezTo>
                    <a:cubicBezTo>
                      <a:pt x="1233" y="7024"/>
                      <a:pt x="1986" y="5700"/>
                      <a:pt x="2944" y="4467"/>
                    </a:cubicBezTo>
                    <a:close/>
                    <a:moveTo>
                      <a:pt x="15308" y="4706"/>
                    </a:moveTo>
                    <a:cubicBezTo>
                      <a:pt x="15659" y="4706"/>
                      <a:pt x="16012" y="4717"/>
                      <a:pt x="16366" y="4741"/>
                    </a:cubicBezTo>
                    <a:cubicBezTo>
                      <a:pt x="15681" y="5974"/>
                      <a:pt x="15019" y="7412"/>
                      <a:pt x="13969" y="8462"/>
                    </a:cubicBezTo>
                    <a:cubicBezTo>
                      <a:pt x="13307" y="9032"/>
                      <a:pt x="12645" y="9397"/>
                      <a:pt x="11892" y="9694"/>
                    </a:cubicBezTo>
                    <a:cubicBezTo>
                      <a:pt x="11892" y="8074"/>
                      <a:pt x="11983" y="6544"/>
                      <a:pt x="12371" y="5038"/>
                    </a:cubicBezTo>
                    <a:lnTo>
                      <a:pt x="12371" y="4946"/>
                    </a:lnTo>
                    <a:cubicBezTo>
                      <a:pt x="13347" y="4795"/>
                      <a:pt x="14323" y="4706"/>
                      <a:pt x="15308" y="4706"/>
                    </a:cubicBezTo>
                    <a:close/>
                    <a:moveTo>
                      <a:pt x="6939" y="6362"/>
                    </a:moveTo>
                    <a:cubicBezTo>
                      <a:pt x="6186" y="7320"/>
                      <a:pt x="5889" y="8553"/>
                      <a:pt x="6094" y="9785"/>
                    </a:cubicBezTo>
                    <a:cubicBezTo>
                      <a:pt x="4268" y="9512"/>
                      <a:pt x="2374" y="9032"/>
                      <a:pt x="479" y="8735"/>
                    </a:cubicBezTo>
                    <a:cubicBezTo>
                      <a:pt x="2671" y="7891"/>
                      <a:pt x="4748" y="7024"/>
                      <a:pt x="6939" y="6362"/>
                    </a:cubicBezTo>
                    <a:close/>
                    <a:moveTo>
                      <a:pt x="12257" y="5038"/>
                    </a:moveTo>
                    <a:lnTo>
                      <a:pt x="12257" y="5038"/>
                    </a:lnTo>
                    <a:cubicBezTo>
                      <a:pt x="11687" y="6453"/>
                      <a:pt x="11413" y="8165"/>
                      <a:pt x="11595" y="9785"/>
                    </a:cubicBezTo>
                    <a:cubicBezTo>
                      <a:pt x="10751" y="9968"/>
                      <a:pt x="9975" y="10082"/>
                      <a:pt x="9130" y="10082"/>
                    </a:cubicBezTo>
                    <a:cubicBezTo>
                      <a:pt x="8263" y="10082"/>
                      <a:pt x="7327" y="9968"/>
                      <a:pt x="6460" y="9785"/>
                    </a:cubicBezTo>
                    <a:cubicBezTo>
                      <a:pt x="6186" y="8553"/>
                      <a:pt x="6460" y="7320"/>
                      <a:pt x="7236" y="6270"/>
                    </a:cubicBezTo>
                    <a:cubicBezTo>
                      <a:pt x="8833" y="5700"/>
                      <a:pt x="10545" y="5312"/>
                      <a:pt x="12257" y="5038"/>
                    </a:cubicBezTo>
                    <a:close/>
                    <a:moveTo>
                      <a:pt x="9722" y="0"/>
                    </a:moveTo>
                    <a:cubicBezTo>
                      <a:pt x="8874" y="0"/>
                      <a:pt x="7980" y="174"/>
                      <a:pt x="7030" y="564"/>
                    </a:cubicBezTo>
                    <a:cubicBezTo>
                      <a:pt x="3606" y="1888"/>
                      <a:pt x="1621" y="5403"/>
                      <a:pt x="91" y="8553"/>
                    </a:cubicBezTo>
                    <a:lnTo>
                      <a:pt x="91" y="8644"/>
                    </a:lnTo>
                    <a:cubicBezTo>
                      <a:pt x="0" y="8735"/>
                      <a:pt x="0" y="8827"/>
                      <a:pt x="91" y="8827"/>
                    </a:cubicBezTo>
                    <a:lnTo>
                      <a:pt x="183" y="8827"/>
                    </a:lnTo>
                    <a:cubicBezTo>
                      <a:pt x="2100" y="9306"/>
                      <a:pt x="4177" y="9877"/>
                      <a:pt x="6277" y="10265"/>
                    </a:cubicBezTo>
                    <a:lnTo>
                      <a:pt x="6368" y="10265"/>
                    </a:lnTo>
                    <a:cubicBezTo>
                      <a:pt x="7257" y="10378"/>
                      <a:pt x="8102" y="10456"/>
                      <a:pt x="8931" y="10456"/>
                    </a:cubicBezTo>
                    <a:cubicBezTo>
                      <a:pt x="9443" y="10456"/>
                      <a:pt x="9948" y="10426"/>
                      <a:pt x="10454" y="10356"/>
                    </a:cubicBezTo>
                    <a:cubicBezTo>
                      <a:pt x="13786" y="9968"/>
                      <a:pt x="15498" y="7686"/>
                      <a:pt x="16731" y="4832"/>
                    </a:cubicBezTo>
                    <a:lnTo>
                      <a:pt x="16731" y="4741"/>
                    </a:lnTo>
                    <a:cubicBezTo>
                      <a:pt x="17028" y="4741"/>
                      <a:pt x="17393" y="4741"/>
                      <a:pt x="17690" y="4832"/>
                    </a:cubicBezTo>
                    <a:cubicBezTo>
                      <a:pt x="17872" y="4832"/>
                      <a:pt x="17872" y="4650"/>
                      <a:pt x="17872" y="4558"/>
                    </a:cubicBezTo>
                    <a:cubicBezTo>
                      <a:pt x="17964" y="4170"/>
                      <a:pt x="17781" y="3691"/>
                      <a:pt x="17393" y="3508"/>
                    </a:cubicBezTo>
                    <a:cubicBezTo>
                      <a:pt x="17507" y="3417"/>
                      <a:pt x="17393" y="3326"/>
                      <a:pt x="17302" y="3326"/>
                    </a:cubicBezTo>
                    <a:cubicBezTo>
                      <a:pt x="16936" y="3417"/>
                      <a:pt x="16640" y="3417"/>
                      <a:pt x="16252" y="3417"/>
                    </a:cubicBezTo>
                    <a:lnTo>
                      <a:pt x="16252" y="3326"/>
                    </a:lnTo>
                    <a:cubicBezTo>
                      <a:pt x="14280" y="1473"/>
                      <a:pt x="12194" y="0"/>
                      <a:pt x="97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1" name="Google Shape;1741;p32"/>
              <p:cNvSpPr/>
              <p:nvPr/>
            </p:nvSpPr>
            <p:spPr>
              <a:xfrm>
                <a:off x="6446799" y="4284614"/>
                <a:ext cx="162652" cy="133657"/>
              </a:xfrm>
              <a:custGeom>
                <a:avLst/>
                <a:gdLst/>
                <a:ahLst/>
                <a:cxnLst/>
                <a:rect l="l" t="t" r="r" b="b"/>
                <a:pathLst>
                  <a:path w="5890" h="4840" extrusionOk="0">
                    <a:moveTo>
                      <a:pt x="5889" y="1"/>
                    </a:moveTo>
                    <a:cubicBezTo>
                      <a:pt x="4291" y="183"/>
                      <a:pt x="2762" y="571"/>
                      <a:pt x="1324" y="1051"/>
                    </a:cubicBezTo>
                    <a:cubicBezTo>
                      <a:pt x="2580" y="754"/>
                      <a:pt x="3903" y="480"/>
                      <a:pt x="5227" y="275"/>
                    </a:cubicBezTo>
                    <a:lnTo>
                      <a:pt x="5227" y="275"/>
                    </a:lnTo>
                    <a:cubicBezTo>
                      <a:pt x="4748" y="1416"/>
                      <a:pt x="4565" y="2649"/>
                      <a:pt x="4748" y="3995"/>
                    </a:cubicBezTo>
                    <a:cubicBezTo>
                      <a:pt x="4862" y="4178"/>
                      <a:pt x="4953" y="4269"/>
                      <a:pt x="5136" y="4269"/>
                    </a:cubicBezTo>
                    <a:lnTo>
                      <a:pt x="5136" y="3698"/>
                    </a:lnTo>
                    <a:cubicBezTo>
                      <a:pt x="5136" y="2466"/>
                      <a:pt x="5433" y="1142"/>
                      <a:pt x="5889" y="1"/>
                    </a:cubicBezTo>
                    <a:close/>
                    <a:moveTo>
                      <a:pt x="1142" y="1142"/>
                    </a:moveTo>
                    <a:cubicBezTo>
                      <a:pt x="1050" y="1142"/>
                      <a:pt x="959" y="1142"/>
                      <a:pt x="868" y="1233"/>
                    </a:cubicBezTo>
                    <a:cubicBezTo>
                      <a:pt x="297" y="2078"/>
                      <a:pt x="0" y="2945"/>
                      <a:pt x="0" y="3904"/>
                    </a:cubicBezTo>
                    <a:cubicBezTo>
                      <a:pt x="0" y="4178"/>
                      <a:pt x="0" y="4475"/>
                      <a:pt x="92" y="4748"/>
                    </a:cubicBezTo>
                    <a:cubicBezTo>
                      <a:pt x="183" y="4840"/>
                      <a:pt x="297" y="4840"/>
                      <a:pt x="480" y="4840"/>
                    </a:cubicBezTo>
                    <a:lnTo>
                      <a:pt x="480" y="4748"/>
                    </a:lnTo>
                    <a:cubicBezTo>
                      <a:pt x="297" y="3425"/>
                      <a:pt x="571" y="2283"/>
                      <a:pt x="1142" y="114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2" name="Google Shape;1742;p32"/>
              <p:cNvSpPr/>
              <p:nvPr/>
            </p:nvSpPr>
            <p:spPr>
              <a:xfrm>
                <a:off x="6467593" y="4179346"/>
                <a:ext cx="134292" cy="78841"/>
              </a:xfrm>
              <a:custGeom>
                <a:avLst/>
                <a:gdLst/>
                <a:ahLst/>
                <a:cxnLst/>
                <a:rect l="l" t="t" r="r" b="b"/>
                <a:pathLst>
                  <a:path w="4863" h="2855" extrusionOk="0">
                    <a:moveTo>
                      <a:pt x="206" y="1"/>
                    </a:moveTo>
                    <a:cubicBezTo>
                      <a:pt x="115" y="1"/>
                      <a:pt x="1" y="184"/>
                      <a:pt x="206" y="298"/>
                    </a:cubicBezTo>
                    <a:cubicBezTo>
                      <a:pt x="1050" y="1051"/>
                      <a:pt x="2009" y="1713"/>
                      <a:pt x="3059" y="2283"/>
                    </a:cubicBezTo>
                    <a:cubicBezTo>
                      <a:pt x="3424" y="2466"/>
                      <a:pt x="3812" y="2672"/>
                      <a:pt x="4200" y="2854"/>
                    </a:cubicBezTo>
                    <a:cubicBezTo>
                      <a:pt x="4383" y="2763"/>
                      <a:pt x="4566" y="2763"/>
                      <a:pt x="4862" y="2672"/>
                    </a:cubicBezTo>
                    <a:cubicBezTo>
                      <a:pt x="3242" y="2010"/>
                      <a:pt x="1712" y="1142"/>
                      <a:pt x="2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43" name="Google Shape;1743;p32"/>
              <p:cNvSpPr/>
              <p:nvPr/>
            </p:nvSpPr>
            <p:spPr>
              <a:xfrm>
                <a:off x="6362960" y="4266333"/>
                <a:ext cx="92041" cy="28388"/>
              </a:xfrm>
              <a:custGeom>
                <a:avLst/>
                <a:gdLst/>
                <a:ahLst/>
                <a:cxnLst/>
                <a:rect l="l" t="t" r="r" b="b"/>
                <a:pathLst>
                  <a:path w="3333" h="1028" extrusionOk="0">
                    <a:moveTo>
                      <a:pt x="1" y="1"/>
                    </a:moveTo>
                    <a:lnTo>
                      <a:pt x="1" y="92"/>
                    </a:lnTo>
                    <a:cubicBezTo>
                      <a:pt x="1050" y="457"/>
                      <a:pt x="2078" y="845"/>
                      <a:pt x="3219" y="1028"/>
                    </a:cubicBezTo>
                    <a:cubicBezTo>
                      <a:pt x="3219" y="937"/>
                      <a:pt x="3219" y="937"/>
                      <a:pt x="3333" y="937"/>
                    </a:cubicBezTo>
                    <a:cubicBezTo>
                      <a:pt x="2192" y="663"/>
                      <a:pt x="1142" y="366"/>
                      <a:pt x="92" y="9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744" name="Google Shape;1744;p32"/>
            <p:cNvSpPr/>
            <p:nvPr/>
          </p:nvSpPr>
          <p:spPr>
            <a:xfrm>
              <a:off x="6898746" y="3903914"/>
              <a:ext cx="308984" cy="134347"/>
            </a:xfrm>
            <a:custGeom>
              <a:avLst/>
              <a:gdLst/>
              <a:ahLst/>
              <a:cxnLst/>
              <a:rect l="l" t="t" r="r" b="b"/>
              <a:pathLst>
                <a:path w="11189" h="4865" extrusionOk="0">
                  <a:moveTo>
                    <a:pt x="91" y="0"/>
                  </a:moveTo>
                  <a:cubicBezTo>
                    <a:pt x="0" y="0"/>
                    <a:pt x="0" y="92"/>
                    <a:pt x="0" y="92"/>
                  </a:cubicBezTo>
                  <a:cubicBezTo>
                    <a:pt x="3698" y="1712"/>
                    <a:pt x="7327" y="3424"/>
                    <a:pt x="11025" y="4839"/>
                  </a:cubicBezTo>
                  <a:cubicBezTo>
                    <a:pt x="11043" y="4858"/>
                    <a:pt x="11061" y="4865"/>
                    <a:pt x="11078" y="4865"/>
                  </a:cubicBezTo>
                  <a:cubicBezTo>
                    <a:pt x="11145" y="4865"/>
                    <a:pt x="11189" y="4748"/>
                    <a:pt x="11116" y="4748"/>
                  </a:cubicBezTo>
                  <a:cubicBezTo>
                    <a:pt x="7510" y="3036"/>
                    <a:pt x="3789" y="1598"/>
                    <a:pt x="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5" name="Google Shape;1745;p32"/>
            <p:cNvSpPr/>
            <p:nvPr/>
          </p:nvSpPr>
          <p:spPr>
            <a:xfrm>
              <a:off x="6772656" y="4367459"/>
              <a:ext cx="246491" cy="185324"/>
            </a:xfrm>
            <a:custGeom>
              <a:avLst/>
              <a:gdLst/>
              <a:ahLst/>
              <a:cxnLst/>
              <a:rect l="l" t="t" r="r" b="b"/>
              <a:pathLst>
                <a:path w="8926" h="6711" extrusionOk="0">
                  <a:moveTo>
                    <a:pt x="1895" y="333"/>
                  </a:moveTo>
                  <a:cubicBezTo>
                    <a:pt x="3516" y="995"/>
                    <a:pt x="5045" y="1657"/>
                    <a:pt x="6643" y="2319"/>
                  </a:cubicBezTo>
                  <a:cubicBezTo>
                    <a:pt x="7419" y="2707"/>
                    <a:pt x="8469" y="2798"/>
                    <a:pt x="8264" y="3848"/>
                  </a:cubicBezTo>
                  <a:cubicBezTo>
                    <a:pt x="8172" y="4693"/>
                    <a:pt x="7328" y="6222"/>
                    <a:pt x="6369" y="6222"/>
                  </a:cubicBezTo>
                  <a:cubicBezTo>
                    <a:pt x="5707" y="6222"/>
                    <a:pt x="4749" y="5743"/>
                    <a:pt x="4087" y="5469"/>
                  </a:cubicBezTo>
                  <a:cubicBezTo>
                    <a:pt x="3333" y="5264"/>
                    <a:pt x="2466" y="4990"/>
                    <a:pt x="1622" y="4693"/>
                  </a:cubicBezTo>
                  <a:cubicBezTo>
                    <a:pt x="366" y="4328"/>
                    <a:pt x="572" y="4031"/>
                    <a:pt x="937" y="2890"/>
                  </a:cubicBezTo>
                  <a:cubicBezTo>
                    <a:pt x="1234" y="2045"/>
                    <a:pt x="1622" y="1178"/>
                    <a:pt x="1895" y="333"/>
                  </a:cubicBezTo>
                  <a:close/>
                  <a:moveTo>
                    <a:pt x="1860" y="1"/>
                  </a:moveTo>
                  <a:cubicBezTo>
                    <a:pt x="1762" y="1"/>
                    <a:pt x="1713" y="85"/>
                    <a:pt x="1713" y="219"/>
                  </a:cubicBezTo>
                  <a:cubicBezTo>
                    <a:pt x="1142" y="1566"/>
                    <a:pt x="572" y="2981"/>
                    <a:pt x="1" y="4328"/>
                  </a:cubicBezTo>
                  <a:cubicBezTo>
                    <a:pt x="1" y="4419"/>
                    <a:pt x="1" y="4602"/>
                    <a:pt x="92" y="4602"/>
                  </a:cubicBezTo>
                  <a:cubicBezTo>
                    <a:pt x="1416" y="4990"/>
                    <a:pt x="2649" y="5469"/>
                    <a:pt x="3995" y="5834"/>
                  </a:cubicBezTo>
                  <a:cubicBezTo>
                    <a:pt x="4786" y="6112"/>
                    <a:pt x="5917" y="6710"/>
                    <a:pt x="6770" y="6710"/>
                  </a:cubicBezTo>
                  <a:cubicBezTo>
                    <a:pt x="6828" y="6710"/>
                    <a:pt x="6885" y="6707"/>
                    <a:pt x="6940" y="6702"/>
                  </a:cubicBezTo>
                  <a:cubicBezTo>
                    <a:pt x="7064" y="6702"/>
                    <a:pt x="7148" y="6711"/>
                    <a:pt x="7215" y="6711"/>
                  </a:cubicBezTo>
                  <a:cubicBezTo>
                    <a:pt x="7356" y="6711"/>
                    <a:pt x="7416" y="6669"/>
                    <a:pt x="7602" y="6405"/>
                  </a:cubicBezTo>
                  <a:cubicBezTo>
                    <a:pt x="8172" y="5560"/>
                    <a:pt x="8560" y="4122"/>
                    <a:pt x="8926" y="3186"/>
                  </a:cubicBezTo>
                  <a:cubicBezTo>
                    <a:pt x="8926" y="3072"/>
                    <a:pt x="8926" y="2981"/>
                    <a:pt x="8834" y="2890"/>
                  </a:cubicBezTo>
                  <a:cubicBezTo>
                    <a:pt x="6552" y="1931"/>
                    <a:pt x="4269" y="904"/>
                    <a:pt x="1987" y="37"/>
                  </a:cubicBezTo>
                  <a:cubicBezTo>
                    <a:pt x="1938" y="12"/>
                    <a:pt x="1895" y="1"/>
                    <a:pt x="1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6" name="Google Shape;1746;p32"/>
            <p:cNvSpPr/>
            <p:nvPr/>
          </p:nvSpPr>
          <p:spPr>
            <a:xfrm>
              <a:off x="7140157" y="3963783"/>
              <a:ext cx="78813" cy="37225"/>
            </a:xfrm>
            <a:custGeom>
              <a:avLst/>
              <a:gdLst/>
              <a:ahLst/>
              <a:cxnLst/>
              <a:rect l="l" t="t" r="r" b="b"/>
              <a:pathLst>
                <a:path w="2854" h="1348" extrusionOk="0">
                  <a:moveTo>
                    <a:pt x="91" y="1"/>
                  </a:moveTo>
                  <a:cubicBezTo>
                    <a:pt x="0" y="1"/>
                    <a:pt x="0" y="115"/>
                    <a:pt x="91" y="115"/>
                  </a:cubicBezTo>
                  <a:cubicBezTo>
                    <a:pt x="959" y="480"/>
                    <a:pt x="1803" y="959"/>
                    <a:pt x="2762" y="1347"/>
                  </a:cubicBezTo>
                  <a:cubicBezTo>
                    <a:pt x="2853" y="1347"/>
                    <a:pt x="2853" y="1256"/>
                    <a:pt x="2762" y="1142"/>
                  </a:cubicBezTo>
                  <a:cubicBezTo>
                    <a:pt x="1895" y="777"/>
                    <a:pt x="1050" y="38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7" name="Google Shape;1747;p32"/>
            <p:cNvSpPr/>
            <p:nvPr/>
          </p:nvSpPr>
          <p:spPr>
            <a:xfrm>
              <a:off x="6782763" y="4376655"/>
              <a:ext cx="223792" cy="162652"/>
            </a:xfrm>
            <a:custGeom>
              <a:avLst/>
              <a:gdLst/>
              <a:ahLst/>
              <a:cxnLst/>
              <a:rect l="l" t="t" r="r" b="b"/>
              <a:pathLst>
                <a:path w="8104" h="5890" extrusionOk="0">
                  <a:moveTo>
                    <a:pt x="1529" y="0"/>
                  </a:moveTo>
                  <a:cubicBezTo>
                    <a:pt x="1256" y="845"/>
                    <a:pt x="868" y="1712"/>
                    <a:pt x="571" y="2557"/>
                  </a:cubicBezTo>
                  <a:cubicBezTo>
                    <a:pt x="206" y="3698"/>
                    <a:pt x="0" y="3995"/>
                    <a:pt x="1256" y="4360"/>
                  </a:cubicBezTo>
                  <a:cubicBezTo>
                    <a:pt x="2100" y="4657"/>
                    <a:pt x="2967" y="4931"/>
                    <a:pt x="3721" y="5136"/>
                  </a:cubicBezTo>
                  <a:cubicBezTo>
                    <a:pt x="4383" y="5410"/>
                    <a:pt x="5341" y="5889"/>
                    <a:pt x="6003" y="5889"/>
                  </a:cubicBezTo>
                  <a:cubicBezTo>
                    <a:pt x="6962" y="5889"/>
                    <a:pt x="7806" y="4360"/>
                    <a:pt x="7898" y="3515"/>
                  </a:cubicBezTo>
                  <a:cubicBezTo>
                    <a:pt x="8103" y="2465"/>
                    <a:pt x="7053" y="2374"/>
                    <a:pt x="6277" y="1986"/>
                  </a:cubicBezTo>
                  <a:cubicBezTo>
                    <a:pt x="4679" y="1324"/>
                    <a:pt x="3150" y="662"/>
                    <a:pt x="1529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8" name="Google Shape;1748;p32"/>
            <p:cNvSpPr/>
            <p:nvPr/>
          </p:nvSpPr>
          <p:spPr>
            <a:xfrm>
              <a:off x="6896206" y="3945502"/>
              <a:ext cx="277531" cy="126780"/>
            </a:xfrm>
            <a:custGeom>
              <a:avLst/>
              <a:gdLst/>
              <a:ahLst/>
              <a:cxnLst/>
              <a:rect l="l" t="t" r="r" b="b"/>
              <a:pathLst>
                <a:path w="10050" h="4591" extrusionOk="0">
                  <a:moveTo>
                    <a:pt x="92" y="1"/>
                  </a:moveTo>
                  <a:cubicBezTo>
                    <a:pt x="1" y="1"/>
                    <a:pt x="1" y="1"/>
                    <a:pt x="1" y="92"/>
                  </a:cubicBezTo>
                  <a:cubicBezTo>
                    <a:pt x="3310" y="1621"/>
                    <a:pt x="6552" y="3242"/>
                    <a:pt x="9884" y="4566"/>
                  </a:cubicBezTo>
                  <a:cubicBezTo>
                    <a:pt x="9902" y="4583"/>
                    <a:pt x="9919" y="4591"/>
                    <a:pt x="9935" y="4591"/>
                  </a:cubicBezTo>
                  <a:cubicBezTo>
                    <a:pt x="10004" y="4591"/>
                    <a:pt x="10049" y="4457"/>
                    <a:pt x="9975" y="4383"/>
                  </a:cubicBezTo>
                  <a:cubicBezTo>
                    <a:pt x="6643" y="2945"/>
                    <a:pt x="3310" y="1530"/>
                    <a:pt x="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49" name="Google Shape;1749;p32"/>
            <p:cNvSpPr/>
            <p:nvPr/>
          </p:nvSpPr>
          <p:spPr>
            <a:xfrm>
              <a:off x="6922882" y="3870997"/>
              <a:ext cx="148762" cy="65089"/>
            </a:xfrm>
            <a:custGeom>
              <a:avLst/>
              <a:gdLst/>
              <a:ahLst/>
              <a:cxnLst/>
              <a:rect l="l" t="t" r="r" b="b"/>
              <a:pathLst>
                <a:path w="5387" h="2357" extrusionOk="0">
                  <a:moveTo>
                    <a:pt x="42" y="0"/>
                  </a:moveTo>
                  <a:cubicBezTo>
                    <a:pt x="21" y="0"/>
                    <a:pt x="1" y="51"/>
                    <a:pt x="62" y="51"/>
                  </a:cubicBezTo>
                  <a:cubicBezTo>
                    <a:pt x="62" y="13"/>
                    <a:pt x="52" y="0"/>
                    <a:pt x="42" y="0"/>
                  </a:cubicBezTo>
                  <a:close/>
                  <a:moveTo>
                    <a:pt x="62" y="51"/>
                  </a:moveTo>
                  <a:lnTo>
                    <a:pt x="62" y="51"/>
                  </a:lnTo>
                  <a:cubicBezTo>
                    <a:pt x="1774" y="804"/>
                    <a:pt x="3486" y="1649"/>
                    <a:pt x="5198" y="2334"/>
                  </a:cubicBezTo>
                  <a:cubicBezTo>
                    <a:pt x="5218" y="2350"/>
                    <a:pt x="5238" y="2357"/>
                    <a:pt x="5257" y="2357"/>
                  </a:cubicBezTo>
                  <a:cubicBezTo>
                    <a:pt x="5339" y="2357"/>
                    <a:pt x="5386" y="2219"/>
                    <a:pt x="5312" y="2219"/>
                  </a:cubicBezTo>
                  <a:cubicBezTo>
                    <a:pt x="3600" y="1466"/>
                    <a:pt x="1774" y="713"/>
                    <a:pt x="6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0" name="Google Shape;1750;p32"/>
            <p:cNvSpPr/>
            <p:nvPr/>
          </p:nvSpPr>
          <p:spPr>
            <a:xfrm>
              <a:off x="6705276" y="4037543"/>
              <a:ext cx="132966" cy="446949"/>
            </a:xfrm>
            <a:custGeom>
              <a:avLst/>
              <a:gdLst/>
              <a:ahLst/>
              <a:cxnLst/>
              <a:rect l="l" t="t" r="r" b="b"/>
              <a:pathLst>
                <a:path w="4815" h="16185" extrusionOk="0">
                  <a:moveTo>
                    <a:pt x="4723" y="0"/>
                  </a:moveTo>
                  <a:cubicBezTo>
                    <a:pt x="3582" y="2465"/>
                    <a:pt x="2920" y="5136"/>
                    <a:pt x="2236" y="7715"/>
                  </a:cubicBezTo>
                  <a:cubicBezTo>
                    <a:pt x="1482" y="10454"/>
                    <a:pt x="820" y="13216"/>
                    <a:pt x="67" y="16069"/>
                  </a:cubicBezTo>
                  <a:cubicBezTo>
                    <a:pt x="0" y="16123"/>
                    <a:pt x="75" y="16184"/>
                    <a:pt x="166" y="16184"/>
                  </a:cubicBezTo>
                  <a:cubicBezTo>
                    <a:pt x="231" y="16184"/>
                    <a:pt x="303" y="16154"/>
                    <a:pt x="341" y="16069"/>
                  </a:cubicBezTo>
                  <a:cubicBezTo>
                    <a:pt x="1665" y="10751"/>
                    <a:pt x="2715" y="5136"/>
                    <a:pt x="4815" y="92"/>
                  </a:cubicBezTo>
                  <a:cubicBezTo>
                    <a:pt x="4815" y="0"/>
                    <a:pt x="4723" y="0"/>
                    <a:pt x="47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1" name="Google Shape;1751;p32"/>
            <p:cNvSpPr/>
            <p:nvPr/>
          </p:nvSpPr>
          <p:spPr>
            <a:xfrm>
              <a:off x="6851470" y="3974498"/>
              <a:ext cx="5054" cy="2568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0" y="1"/>
                  </a:moveTo>
                  <a:cubicBezTo>
                    <a:pt x="91" y="92"/>
                    <a:pt x="91" y="92"/>
                    <a:pt x="183" y="92"/>
                  </a:cubicBezTo>
                  <a:cubicBezTo>
                    <a:pt x="91" y="92"/>
                    <a:pt x="91" y="92"/>
                    <a:pt x="0" y="1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2" name="Google Shape;1752;p32"/>
            <p:cNvSpPr/>
            <p:nvPr/>
          </p:nvSpPr>
          <p:spPr>
            <a:xfrm>
              <a:off x="7239736" y="3982699"/>
              <a:ext cx="5689" cy="5081"/>
            </a:xfrm>
            <a:custGeom>
              <a:avLst/>
              <a:gdLst/>
              <a:ahLst/>
              <a:cxnLst/>
              <a:rect l="l" t="t" r="r" b="b"/>
              <a:pathLst>
                <a:path w="206" h="184" extrusionOk="0">
                  <a:moveTo>
                    <a:pt x="115" y="183"/>
                  </a:moveTo>
                  <a:lnTo>
                    <a:pt x="115" y="183"/>
                  </a:lnTo>
                  <a:lnTo>
                    <a:pt x="115" y="183"/>
                  </a:lnTo>
                  <a:lnTo>
                    <a:pt x="115" y="183"/>
                  </a:lnTo>
                  <a:close/>
                  <a:moveTo>
                    <a:pt x="1" y="183"/>
                  </a:moveTo>
                  <a:lnTo>
                    <a:pt x="1" y="183"/>
                  </a:lnTo>
                  <a:lnTo>
                    <a:pt x="1" y="183"/>
                  </a:lnTo>
                  <a:close/>
                  <a:moveTo>
                    <a:pt x="115" y="0"/>
                  </a:moveTo>
                  <a:cubicBezTo>
                    <a:pt x="206" y="0"/>
                    <a:pt x="206" y="183"/>
                    <a:pt x="115" y="183"/>
                  </a:cubicBezTo>
                  <a:cubicBezTo>
                    <a:pt x="206" y="183"/>
                    <a:pt x="206" y="0"/>
                    <a:pt x="115" y="0"/>
                  </a:cubicBezTo>
                  <a:close/>
                </a:path>
              </a:pathLst>
            </a:custGeom>
            <a:solidFill>
              <a:srgbClr val="A4D4E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3" name="Google Shape;1753;p32"/>
            <p:cNvSpPr/>
            <p:nvPr/>
          </p:nvSpPr>
          <p:spPr>
            <a:xfrm>
              <a:off x="7263679" y="3990266"/>
              <a:ext cx="20849" cy="15768"/>
            </a:xfrm>
            <a:custGeom>
              <a:avLst/>
              <a:gdLst/>
              <a:ahLst/>
              <a:cxnLst/>
              <a:rect l="l" t="t" r="r" b="b"/>
              <a:pathLst>
                <a:path w="755" h="571" extrusionOk="0">
                  <a:moveTo>
                    <a:pt x="754" y="0"/>
                  </a:moveTo>
                  <a:cubicBezTo>
                    <a:pt x="480" y="92"/>
                    <a:pt x="275" y="297"/>
                    <a:pt x="1" y="480"/>
                  </a:cubicBezTo>
                  <a:lnTo>
                    <a:pt x="92" y="480"/>
                  </a:lnTo>
                  <a:cubicBezTo>
                    <a:pt x="183" y="571"/>
                    <a:pt x="275" y="571"/>
                    <a:pt x="275" y="571"/>
                  </a:cubicBezTo>
                  <a:cubicBezTo>
                    <a:pt x="389" y="571"/>
                    <a:pt x="389" y="571"/>
                    <a:pt x="480" y="480"/>
                  </a:cubicBezTo>
                  <a:lnTo>
                    <a:pt x="572" y="480"/>
                  </a:lnTo>
                  <a:cubicBezTo>
                    <a:pt x="663" y="297"/>
                    <a:pt x="754" y="183"/>
                    <a:pt x="754" y="0"/>
                  </a:cubicBez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4" name="Google Shape;1754;p32"/>
            <p:cNvSpPr/>
            <p:nvPr/>
          </p:nvSpPr>
          <p:spPr>
            <a:xfrm>
              <a:off x="7276934" y="4003494"/>
              <a:ext cx="2541" cy="28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CCE9F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5" name="Google Shape;1755;p32"/>
            <p:cNvSpPr/>
            <p:nvPr/>
          </p:nvSpPr>
          <p:spPr>
            <a:xfrm>
              <a:off x="6840755" y="3843409"/>
              <a:ext cx="443773" cy="160112"/>
            </a:xfrm>
            <a:custGeom>
              <a:avLst/>
              <a:gdLst/>
              <a:ahLst/>
              <a:cxnLst/>
              <a:rect l="l" t="t" r="r" b="b"/>
              <a:pathLst>
                <a:path w="16070" h="5798" extrusionOk="0">
                  <a:moveTo>
                    <a:pt x="11800" y="3986"/>
                  </a:moveTo>
                  <a:cubicBezTo>
                    <a:pt x="12205" y="4178"/>
                    <a:pt x="12610" y="4370"/>
                    <a:pt x="13016" y="4560"/>
                  </a:cubicBezTo>
                  <a:lnTo>
                    <a:pt x="13016" y="4560"/>
                  </a:lnTo>
                  <a:cubicBezTo>
                    <a:pt x="12614" y="4361"/>
                    <a:pt x="12209" y="4170"/>
                    <a:pt x="11800" y="3986"/>
                  </a:cubicBezTo>
                  <a:close/>
                  <a:moveTo>
                    <a:pt x="2579" y="0"/>
                  </a:moveTo>
                  <a:cubicBezTo>
                    <a:pt x="2579" y="91"/>
                    <a:pt x="2579" y="91"/>
                    <a:pt x="2465" y="91"/>
                  </a:cubicBezTo>
                  <a:cubicBezTo>
                    <a:pt x="1712" y="274"/>
                    <a:pt x="1141" y="571"/>
                    <a:pt x="662" y="1050"/>
                  </a:cubicBezTo>
                  <a:cubicBezTo>
                    <a:pt x="0" y="1986"/>
                    <a:pt x="0" y="3333"/>
                    <a:pt x="388" y="4748"/>
                  </a:cubicBezTo>
                  <a:cubicBezTo>
                    <a:pt x="479" y="4839"/>
                    <a:pt x="479" y="4839"/>
                    <a:pt x="571" y="4839"/>
                  </a:cubicBezTo>
                  <a:cubicBezTo>
                    <a:pt x="662" y="4839"/>
                    <a:pt x="867" y="4748"/>
                    <a:pt x="867" y="4656"/>
                  </a:cubicBezTo>
                  <a:cubicBezTo>
                    <a:pt x="867" y="3036"/>
                    <a:pt x="867" y="1050"/>
                    <a:pt x="3036" y="1050"/>
                  </a:cubicBezTo>
                  <a:lnTo>
                    <a:pt x="3241" y="1050"/>
                  </a:lnTo>
                  <a:cubicBezTo>
                    <a:pt x="4565" y="1141"/>
                    <a:pt x="6277" y="1895"/>
                    <a:pt x="7510" y="2374"/>
                  </a:cubicBezTo>
                  <a:cubicBezTo>
                    <a:pt x="8989" y="2826"/>
                    <a:pt x="10415" y="3363"/>
                    <a:pt x="11800" y="3986"/>
                  </a:cubicBezTo>
                  <a:lnTo>
                    <a:pt x="11800" y="3986"/>
                  </a:lnTo>
                  <a:cubicBezTo>
                    <a:pt x="9838" y="3053"/>
                    <a:pt x="7894" y="2090"/>
                    <a:pt x="6003" y="1050"/>
                  </a:cubicBezTo>
                  <a:lnTo>
                    <a:pt x="6003" y="936"/>
                  </a:lnTo>
                  <a:lnTo>
                    <a:pt x="6094" y="936"/>
                  </a:lnTo>
                  <a:cubicBezTo>
                    <a:pt x="8856" y="2374"/>
                    <a:pt x="11709" y="3698"/>
                    <a:pt x="14563" y="5044"/>
                  </a:cubicBezTo>
                  <a:cubicBezTo>
                    <a:pt x="14654" y="5044"/>
                    <a:pt x="14654" y="5227"/>
                    <a:pt x="14563" y="5227"/>
                  </a:cubicBezTo>
                  <a:lnTo>
                    <a:pt x="14449" y="5227"/>
                  </a:lnTo>
                  <a:cubicBezTo>
                    <a:pt x="13971" y="5005"/>
                    <a:pt x="13493" y="4783"/>
                    <a:pt x="13016" y="4560"/>
                  </a:cubicBezTo>
                  <a:lnTo>
                    <a:pt x="13016" y="4560"/>
                  </a:lnTo>
                  <a:cubicBezTo>
                    <a:pt x="13795" y="4945"/>
                    <a:pt x="14561" y="5357"/>
                    <a:pt x="15316" y="5798"/>
                  </a:cubicBezTo>
                  <a:cubicBezTo>
                    <a:pt x="15590" y="5615"/>
                    <a:pt x="15795" y="5410"/>
                    <a:pt x="16069" y="5318"/>
                  </a:cubicBezTo>
                  <a:cubicBezTo>
                    <a:pt x="16069" y="5136"/>
                    <a:pt x="15978" y="5044"/>
                    <a:pt x="15795" y="4930"/>
                  </a:cubicBezTo>
                  <a:cubicBezTo>
                    <a:pt x="14745" y="4268"/>
                    <a:pt x="13604" y="3698"/>
                    <a:pt x="12463" y="3127"/>
                  </a:cubicBezTo>
                  <a:cubicBezTo>
                    <a:pt x="11139" y="2557"/>
                    <a:pt x="9792" y="1986"/>
                    <a:pt x="8377" y="1415"/>
                  </a:cubicBezTo>
                  <a:lnTo>
                    <a:pt x="8172" y="1415"/>
                  </a:lnTo>
                  <a:cubicBezTo>
                    <a:pt x="8080" y="1324"/>
                    <a:pt x="7989" y="1324"/>
                    <a:pt x="7989" y="1324"/>
                  </a:cubicBezTo>
                  <a:cubicBezTo>
                    <a:pt x="6574" y="753"/>
                    <a:pt x="5136" y="365"/>
                    <a:pt x="3721" y="91"/>
                  </a:cubicBezTo>
                  <a:cubicBezTo>
                    <a:pt x="3333" y="0"/>
                    <a:pt x="3036" y="0"/>
                    <a:pt x="276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6" name="Google Shape;1756;p32"/>
            <p:cNvSpPr/>
            <p:nvPr/>
          </p:nvSpPr>
          <p:spPr>
            <a:xfrm>
              <a:off x="7006528" y="3869229"/>
              <a:ext cx="238897" cy="118551"/>
            </a:xfrm>
            <a:custGeom>
              <a:avLst/>
              <a:gdLst/>
              <a:ahLst/>
              <a:cxnLst/>
              <a:rect l="l" t="t" r="r" b="b"/>
              <a:pathLst>
                <a:path w="8651" h="4293" extrusionOk="0">
                  <a:moveTo>
                    <a:pt x="0" y="1"/>
                  </a:moveTo>
                  <a:lnTo>
                    <a:pt x="0" y="115"/>
                  </a:lnTo>
                  <a:cubicBezTo>
                    <a:pt x="2739" y="1622"/>
                    <a:pt x="5592" y="2968"/>
                    <a:pt x="8446" y="4292"/>
                  </a:cubicBezTo>
                  <a:lnTo>
                    <a:pt x="8560" y="4292"/>
                  </a:lnTo>
                  <a:cubicBezTo>
                    <a:pt x="8651" y="4292"/>
                    <a:pt x="8651" y="4109"/>
                    <a:pt x="8560" y="4109"/>
                  </a:cubicBezTo>
                  <a:cubicBezTo>
                    <a:pt x="5706" y="2763"/>
                    <a:pt x="2853" y="1439"/>
                    <a:pt x="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7" name="Google Shape;1757;p32"/>
            <p:cNvSpPr/>
            <p:nvPr/>
          </p:nvSpPr>
          <p:spPr>
            <a:xfrm>
              <a:off x="6922053" y="3872405"/>
              <a:ext cx="8229" cy="28"/>
            </a:xfrm>
            <a:custGeom>
              <a:avLst/>
              <a:gdLst/>
              <a:ahLst/>
              <a:cxnLst/>
              <a:rect l="l" t="t" r="r" b="b"/>
              <a:pathLst>
                <a:path w="298" h="1" extrusionOk="0">
                  <a:moveTo>
                    <a:pt x="92" y="0"/>
                  </a:moveTo>
                  <a:lnTo>
                    <a:pt x="92" y="0"/>
                  </a:lnTo>
                  <a:cubicBezTo>
                    <a:pt x="92" y="0"/>
                    <a:pt x="1" y="0"/>
                    <a:pt x="92" y="0"/>
                  </a:cubicBez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297" y="0"/>
                  </a:lnTo>
                  <a:lnTo>
                    <a:pt x="92" y="0"/>
                  </a:lnTo>
                  <a:lnTo>
                    <a:pt x="92" y="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2222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8" name="Google Shape;1758;p32"/>
            <p:cNvSpPr/>
            <p:nvPr/>
          </p:nvSpPr>
          <p:spPr>
            <a:xfrm>
              <a:off x="6995813" y="4628780"/>
              <a:ext cx="31536" cy="23335"/>
            </a:xfrm>
            <a:custGeom>
              <a:avLst/>
              <a:gdLst/>
              <a:ahLst/>
              <a:cxnLst/>
              <a:rect l="l" t="t" r="r" b="b"/>
              <a:pathLst>
                <a:path w="1142" h="845" extrusionOk="0">
                  <a:moveTo>
                    <a:pt x="662" y="366"/>
                  </a:moveTo>
                  <a:cubicBezTo>
                    <a:pt x="388" y="662"/>
                    <a:pt x="183" y="754"/>
                    <a:pt x="0" y="845"/>
                  </a:cubicBezTo>
                  <a:lnTo>
                    <a:pt x="0" y="845"/>
                  </a:lnTo>
                  <a:cubicBezTo>
                    <a:pt x="183" y="754"/>
                    <a:pt x="388" y="662"/>
                    <a:pt x="662" y="366"/>
                  </a:cubicBezTo>
                  <a:close/>
                  <a:moveTo>
                    <a:pt x="662" y="366"/>
                  </a:moveTo>
                  <a:lnTo>
                    <a:pt x="662" y="366"/>
                  </a:lnTo>
                  <a:lnTo>
                    <a:pt x="662" y="366"/>
                  </a:lnTo>
                  <a:close/>
                  <a:moveTo>
                    <a:pt x="753" y="366"/>
                  </a:moveTo>
                  <a:lnTo>
                    <a:pt x="753" y="366"/>
                  </a:lnTo>
                  <a:lnTo>
                    <a:pt x="753" y="366"/>
                  </a:lnTo>
                  <a:close/>
                  <a:moveTo>
                    <a:pt x="1141" y="0"/>
                  </a:move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753" y="274"/>
                  </a:lnTo>
                  <a:cubicBezTo>
                    <a:pt x="959" y="183"/>
                    <a:pt x="1050" y="92"/>
                    <a:pt x="114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59" name="Google Shape;1759;p32"/>
            <p:cNvSpPr/>
            <p:nvPr/>
          </p:nvSpPr>
          <p:spPr>
            <a:xfrm>
              <a:off x="6995813" y="4628780"/>
              <a:ext cx="42251" cy="23335"/>
            </a:xfrm>
            <a:custGeom>
              <a:avLst/>
              <a:gdLst/>
              <a:ahLst/>
              <a:cxnLst/>
              <a:rect l="l" t="t" r="r" b="b"/>
              <a:pathLst>
                <a:path w="1530" h="845" extrusionOk="0">
                  <a:moveTo>
                    <a:pt x="1141" y="0"/>
                  </a:moveTo>
                  <a:lnTo>
                    <a:pt x="1141" y="0"/>
                  </a:lnTo>
                  <a:cubicBezTo>
                    <a:pt x="1050" y="92"/>
                    <a:pt x="959" y="183"/>
                    <a:pt x="753" y="274"/>
                  </a:cubicBezTo>
                  <a:lnTo>
                    <a:pt x="753" y="366"/>
                  </a:lnTo>
                  <a:lnTo>
                    <a:pt x="662" y="366"/>
                  </a:lnTo>
                  <a:cubicBezTo>
                    <a:pt x="388" y="662"/>
                    <a:pt x="183" y="754"/>
                    <a:pt x="0" y="845"/>
                  </a:cubicBezTo>
                  <a:lnTo>
                    <a:pt x="753" y="845"/>
                  </a:lnTo>
                  <a:cubicBezTo>
                    <a:pt x="1324" y="845"/>
                    <a:pt x="1529" y="274"/>
                    <a:pt x="1141" y="0"/>
                  </a:cubicBezTo>
                  <a:close/>
                </a:path>
              </a:pathLst>
            </a:custGeom>
            <a:solidFill>
              <a:srgbClr val="28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0" name="Google Shape;1760;p32"/>
            <p:cNvSpPr/>
            <p:nvPr/>
          </p:nvSpPr>
          <p:spPr>
            <a:xfrm>
              <a:off x="6638420" y="3942989"/>
              <a:ext cx="388930" cy="709126"/>
            </a:xfrm>
            <a:custGeom>
              <a:avLst/>
              <a:gdLst/>
              <a:ahLst/>
              <a:cxnLst/>
              <a:rect l="l" t="t" r="r" b="b"/>
              <a:pathLst>
                <a:path w="14084" h="25679" extrusionOk="0">
                  <a:moveTo>
                    <a:pt x="6003" y="0"/>
                  </a:moveTo>
                  <a:cubicBezTo>
                    <a:pt x="5227" y="1530"/>
                    <a:pt x="4474" y="3150"/>
                    <a:pt x="3812" y="4748"/>
                  </a:cubicBezTo>
                  <a:cubicBezTo>
                    <a:pt x="3059" y="7031"/>
                    <a:pt x="2283" y="9427"/>
                    <a:pt x="1529" y="11710"/>
                  </a:cubicBezTo>
                  <a:cubicBezTo>
                    <a:pt x="868" y="13696"/>
                    <a:pt x="0" y="15796"/>
                    <a:pt x="0" y="17987"/>
                  </a:cubicBezTo>
                  <a:cubicBezTo>
                    <a:pt x="0" y="20931"/>
                    <a:pt x="2488" y="22073"/>
                    <a:pt x="4862" y="23122"/>
                  </a:cubicBezTo>
                  <a:cubicBezTo>
                    <a:pt x="6574" y="23967"/>
                    <a:pt x="8468" y="24720"/>
                    <a:pt x="10363" y="25291"/>
                  </a:cubicBezTo>
                  <a:cubicBezTo>
                    <a:pt x="11230" y="25405"/>
                    <a:pt x="12075" y="25588"/>
                    <a:pt x="12942" y="25679"/>
                  </a:cubicBezTo>
                  <a:cubicBezTo>
                    <a:pt x="13125" y="25588"/>
                    <a:pt x="13330" y="25496"/>
                    <a:pt x="13604" y="25200"/>
                  </a:cubicBezTo>
                  <a:lnTo>
                    <a:pt x="13695" y="25200"/>
                  </a:lnTo>
                  <a:lnTo>
                    <a:pt x="13695" y="25108"/>
                  </a:lnTo>
                  <a:cubicBezTo>
                    <a:pt x="13901" y="25017"/>
                    <a:pt x="13992" y="24926"/>
                    <a:pt x="14083" y="24834"/>
                  </a:cubicBezTo>
                  <a:cubicBezTo>
                    <a:pt x="14083" y="24720"/>
                    <a:pt x="13992" y="24720"/>
                    <a:pt x="13901" y="24720"/>
                  </a:cubicBezTo>
                  <a:cubicBezTo>
                    <a:pt x="11048" y="24446"/>
                    <a:pt x="8377" y="23784"/>
                    <a:pt x="5798" y="22552"/>
                  </a:cubicBezTo>
                  <a:cubicBezTo>
                    <a:pt x="4474" y="21981"/>
                    <a:pt x="3150" y="21205"/>
                    <a:pt x="2009" y="20269"/>
                  </a:cubicBezTo>
                  <a:cubicBezTo>
                    <a:pt x="1141" y="19493"/>
                    <a:pt x="868" y="18923"/>
                    <a:pt x="868" y="17690"/>
                  </a:cubicBezTo>
                  <a:cubicBezTo>
                    <a:pt x="959" y="17028"/>
                    <a:pt x="1050" y="16366"/>
                    <a:pt x="1233" y="15704"/>
                  </a:cubicBezTo>
                  <a:cubicBezTo>
                    <a:pt x="2283" y="10454"/>
                    <a:pt x="4862" y="5616"/>
                    <a:pt x="6368" y="571"/>
                  </a:cubicBezTo>
                  <a:cubicBezTo>
                    <a:pt x="6186" y="389"/>
                    <a:pt x="6095" y="183"/>
                    <a:pt x="60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1" name="Google Shape;1761;p32"/>
            <p:cNvSpPr/>
            <p:nvPr/>
          </p:nvSpPr>
          <p:spPr>
            <a:xfrm>
              <a:off x="6620139" y="3830900"/>
              <a:ext cx="682118" cy="832427"/>
            </a:xfrm>
            <a:custGeom>
              <a:avLst/>
              <a:gdLst/>
              <a:ahLst/>
              <a:cxnLst/>
              <a:rect l="l" t="t" r="r" b="b"/>
              <a:pathLst>
                <a:path w="24701" h="30144" extrusionOk="0">
                  <a:moveTo>
                    <a:pt x="9294" y="553"/>
                  </a:moveTo>
                  <a:cubicBezTo>
                    <a:pt x="7710" y="1314"/>
                    <a:pt x="7034" y="3404"/>
                    <a:pt x="7989" y="5018"/>
                  </a:cubicBezTo>
                  <a:cubicBezTo>
                    <a:pt x="7418" y="4539"/>
                    <a:pt x="6848" y="4059"/>
                    <a:pt x="6757" y="3398"/>
                  </a:cubicBezTo>
                  <a:cubicBezTo>
                    <a:pt x="6574" y="2074"/>
                    <a:pt x="7715" y="1206"/>
                    <a:pt x="8651" y="727"/>
                  </a:cubicBezTo>
                  <a:cubicBezTo>
                    <a:pt x="8850" y="639"/>
                    <a:pt x="9112" y="636"/>
                    <a:pt x="9294" y="553"/>
                  </a:cubicBezTo>
                  <a:close/>
                  <a:moveTo>
                    <a:pt x="6368" y="3398"/>
                  </a:moveTo>
                  <a:cubicBezTo>
                    <a:pt x="6665" y="4813"/>
                    <a:pt x="8560" y="5771"/>
                    <a:pt x="9884" y="6433"/>
                  </a:cubicBezTo>
                  <a:cubicBezTo>
                    <a:pt x="13604" y="8442"/>
                    <a:pt x="17599" y="9857"/>
                    <a:pt x="21684" y="11090"/>
                  </a:cubicBezTo>
                  <a:cubicBezTo>
                    <a:pt x="21776" y="11204"/>
                    <a:pt x="21867" y="11204"/>
                    <a:pt x="21981" y="11295"/>
                  </a:cubicBezTo>
                  <a:cubicBezTo>
                    <a:pt x="22072" y="11295"/>
                    <a:pt x="22164" y="11295"/>
                    <a:pt x="22164" y="11204"/>
                  </a:cubicBezTo>
                  <a:lnTo>
                    <a:pt x="22255" y="11204"/>
                  </a:lnTo>
                  <a:cubicBezTo>
                    <a:pt x="22255" y="11090"/>
                    <a:pt x="22255" y="10998"/>
                    <a:pt x="22164" y="10998"/>
                  </a:cubicBezTo>
                  <a:cubicBezTo>
                    <a:pt x="21684" y="8921"/>
                    <a:pt x="22438" y="6821"/>
                    <a:pt x="24355" y="5954"/>
                  </a:cubicBezTo>
                  <a:lnTo>
                    <a:pt x="24355" y="5954"/>
                  </a:lnTo>
                  <a:cubicBezTo>
                    <a:pt x="23693" y="7666"/>
                    <a:pt x="23008" y="9492"/>
                    <a:pt x="22438" y="11204"/>
                  </a:cubicBezTo>
                  <a:cubicBezTo>
                    <a:pt x="20543" y="16431"/>
                    <a:pt x="18740" y="21658"/>
                    <a:pt x="17028" y="26885"/>
                  </a:cubicBezTo>
                  <a:cubicBezTo>
                    <a:pt x="16640" y="26976"/>
                    <a:pt x="16275" y="27181"/>
                    <a:pt x="15978" y="27455"/>
                  </a:cubicBezTo>
                  <a:cubicBezTo>
                    <a:pt x="18078" y="22228"/>
                    <a:pt x="19790" y="16705"/>
                    <a:pt x="21776" y="11386"/>
                  </a:cubicBezTo>
                  <a:cubicBezTo>
                    <a:pt x="21776" y="11295"/>
                    <a:pt x="21684" y="11204"/>
                    <a:pt x="21593" y="11204"/>
                  </a:cubicBezTo>
                  <a:cubicBezTo>
                    <a:pt x="21593" y="11155"/>
                    <a:pt x="21560" y="11127"/>
                    <a:pt x="21522" y="11127"/>
                  </a:cubicBezTo>
                  <a:cubicBezTo>
                    <a:pt x="21470" y="11127"/>
                    <a:pt x="21410" y="11177"/>
                    <a:pt x="21410" y="11295"/>
                  </a:cubicBezTo>
                  <a:cubicBezTo>
                    <a:pt x="19881" y="15563"/>
                    <a:pt x="18260" y="19946"/>
                    <a:pt x="16640" y="24328"/>
                  </a:cubicBezTo>
                  <a:cubicBezTo>
                    <a:pt x="16275" y="25470"/>
                    <a:pt x="15887" y="26702"/>
                    <a:pt x="15407" y="27843"/>
                  </a:cubicBezTo>
                  <a:cubicBezTo>
                    <a:pt x="15133" y="28505"/>
                    <a:pt x="15019" y="28688"/>
                    <a:pt x="14357" y="29167"/>
                  </a:cubicBezTo>
                  <a:cubicBezTo>
                    <a:pt x="13863" y="29601"/>
                    <a:pt x="13615" y="29751"/>
                    <a:pt x="13232" y="29751"/>
                  </a:cubicBezTo>
                  <a:cubicBezTo>
                    <a:pt x="13031" y="29751"/>
                    <a:pt x="12793" y="29710"/>
                    <a:pt x="12463" y="29647"/>
                  </a:cubicBezTo>
                  <a:cubicBezTo>
                    <a:pt x="10089" y="29167"/>
                    <a:pt x="7715" y="28209"/>
                    <a:pt x="5524" y="27181"/>
                  </a:cubicBezTo>
                  <a:cubicBezTo>
                    <a:pt x="3150" y="26132"/>
                    <a:pt x="662" y="24990"/>
                    <a:pt x="662" y="22046"/>
                  </a:cubicBezTo>
                  <a:cubicBezTo>
                    <a:pt x="662" y="19855"/>
                    <a:pt x="1530" y="17755"/>
                    <a:pt x="2191" y="15769"/>
                  </a:cubicBezTo>
                  <a:cubicBezTo>
                    <a:pt x="3515" y="11660"/>
                    <a:pt x="4953" y="7575"/>
                    <a:pt x="6368" y="3398"/>
                  </a:cubicBezTo>
                  <a:close/>
                  <a:moveTo>
                    <a:pt x="10533" y="0"/>
                  </a:moveTo>
                  <a:cubicBezTo>
                    <a:pt x="9196" y="0"/>
                    <a:pt x="7916" y="354"/>
                    <a:pt x="7030" y="1389"/>
                  </a:cubicBezTo>
                  <a:cubicBezTo>
                    <a:pt x="6574" y="1960"/>
                    <a:pt x="6368" y="2530"/>
                    <a:pt x="6368" y="3010"/>
                  </a:cubicBezTo>
                  <a:cubicBezTo>
                    <a:pt x="4177" y="8145"/>
                    <a:pt x="2374" y="13486"/>
                    <a:pt x="868" y="18805"/>
                  </a:cubicBezTo>
                  <a:cubicBezTo>
                    <a:pt x="388" y="20334"/>
                    <a:pt x="0" y="22228"/>
                    <a:pt x="571" y="23849"/>
                  </a:cubicBezTo>
                  <a:cubicBezTo>
                    <a:pt x="1233" y="25835"/>
                    <a:pt x="3515" y="26702"/>
                    <a:pt x="5319" y="27547"/>
                  </a:cubicBezTo>
                  <a:cubicBezTo>
                    <a:pt x="7601" y="28597"/>
                    <a:pt x="10180" y="29555"/>
                    <a:pt x="12645" y="30035"/>
                  </a:cubicBezTo>
                  <a:cubicBezTo>
                    <a:pt x="12932" y="30110"/>
                    <a:pt x="13190" y="30143"/>
                    <a:pt x="13426" y="30143"/>
                  </a:cubicBezTo>
                  <a:cubicBezTo>
                    <a:pt x="14050" y="30143"/>
                    <a:pt x="14513" y="29904"/>
                    <a:pt x="14928" y="29555"/>
                  </a:cubicBezTo>
                  <a:lnTo>
                    <a:pt x="14928" y="29464"/>
                  </a:lnTo>
                  <a:cubicBezTo>
                    <a:pt x="15225" y="29167"/>
                    <a:pt x="15499" y="28688"/>
                    <a:pt x="15704" y="28209"/>
                  </a:cubicBezTo>
                  <a:cubicBezTo>
                    <a:pt x="15704" y="28117"/>
                    <a:pt x="15704" y="28026"/>
                    <a:pt x="15795" y="28026"/>
                  </a:cubicBezTo>
                  <a:cubicBezTo>
                    <a:pt x="16069" y="27638"/>
                    <a:pt x="16457" y="27364"/>
                    <a:pt x="16937" y="27067"/>
                  </a:cubicBezTo>
                  <a:cubicBezTo>
                    <a:pt x="16982" y="27170"/>
                    <a:pt x="17051" y="27221"/>
                    <a:pt x="17108" y="27221"/>
                  </a:cubicBezTo>
                  <a:cubicBezTo>
                    <a:pt x="17165" y="27221"/>
                    <a:pt x="17211" y="27170"/>
                    <a:pt x="17211" y="27067"/>
                  </a:cubicBezTo>
                  <a:lnTo>
                    <a:pt x="17302" y="26976"/>
                  </a:lnTo>
                  <a:cubicBezTo>
                    <a:pt x="17416" y="26976"/>
                    <a:pt x="17416" y="26793"/>
                    <a:pt x="17302" y="26793"/>
                  </a:cubicBezTo>
                  <a:cubicBezTo>
                    <a:pt x="19881" y="19855"/>
                    <a:pt x="22438" y="12802"/>
                    <a:pt x="24629" y="5771"/>
                  </a:cubicBezTo>
                  <a:cubicBezTo>
                    <a:pt x="24629" y="5680"/>
                    <a:pt x="24629" y="5680"/>
                    <a:pt x="24537" y="5680"/>
                  </a:cubicBezTo>
                  <a:lnTo>
                    <a:pt x="24446" y="5589"/>
                  </a:lnTo>
                  <a:lnTo>
                    <a:pt x="24355" y="5589"/>
                  </a:lnTo>
                  <a:cubicBezTo>
                    <a:pt x="22346" y="6342"/>
                    <a:pt x="21114" y="8807"/>
                    <a:pt x="21981" y="10907"/>
                  </a:cubicBezTo>
                  <a:cubicBezTo>
                    <a:pt x="19219" y="9948"/>
                    <a:pt x="16457" y="9013"/>
                    <a:pt x="13695" y="7871"/>
                  </a:cubicBezTo>
                  <a:cubicBezTo>
                    <a:pt x="12372" y="7301"/>
                    <a:pt x="11025" y="6639"/>
                    <a:pt x="9701" y="5954"/>
                  </a:cubicBezTo>
                  <a:cubicBezTo>
                    <a:pt x="9313" y="5771"/>
                    <a:pt x="8742" y="5497"/>
                    <a:pt x="8286" y="5201"/>
                  </a:cubicBezTo>
                  <a:lnTo>
                    <a:pt x="8286" y="5109"/>
                  </a:lnTo>
                  <a:cubicBezTo>
                    <a:pt x="7145" y="3101"/>
                    <a:pt x="8286" y="1024"/>
                    <a:pt x="10454" y="544"/>
                  </a:cubicBezTo>
                  <a:cubicBezTo>
                    <a:pt x="10568" y="544"/>
                    <a:pt x="10568" y="453"/>
                    <a:pt x="10568" y="362"/>
                  </a:cubicBezTo>
                  <a:cubicBezTo>
                    <a:pt x="12554" y="362"/>
                    <a:pt x="14654" y="1206"/>
                    <a:pt x="16366" y="1868"/>
                  </a:cubicBezTo>
                  <a:cubicBezTo>
                    <a:pt x="19128" y="3010"/>
                    <a:pt x="21776" y="4242"/>
                    <a:pt x="24537" y="5383"/>
                  </a:cubicBezTo>
                  <a:cubicBezTo>
                    <a:pt x="24557" y="5408"/>
                    <a:pt x="24577" y="5418"/>
                    <a:pt x="24595" y="5418"/>
                  </a:cubicBezTo>
                  <a:cubicBezTo>
                    <a:pt x="24660" y="5418"/>
                    <a:pt x="24700" y="5292"/>
                    <a:pt x="24629" y="5292"/>
                  </a:cubicBezTo>
                  <a:cubicBezTo>
                    <a:pt x="21205" y="3306"/>
                    <a:pt x="17507" y="1686"/>
                    <a:pt x="13787" y="544"/>
                  </a:cubicBezTo>
                  <a:cubicBezTo>
                    <a:pt x="12793" y="244"/>
                    <a:pt x="1164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2" name="Google Shape;1762;p32"/>
          <p:cNvGrpSpPr/>
          <p:nvPr/>
        </p:nvGrpSpPr>
        <p:grpSpPr>
          <a:xfrm>
            <a:off x="11674700" y="4491869"/>
            <a:ext cx="315216" cy="295701"/>
            <a:chOff x="7079625" y="3368901"/>
            <a:chExt cx="236412" cy="221776"/>
          </a:xfrm>
        </p:grpSpPr>
        <p:sp>
          <p:nvSpPr>
            <p:cNvPr id="1763" name="Google Shape;1763;p32"/>
            <p:cNvSpPr/>
            <p:nvPr/>
          </p:nvSpPr>
          <p:spPr>
            <a:xfrm>
              <a:off x="7223968" y="3380748"/>
              <a:ext cx="73787" cy="107809"/>
            </a:xfrm>
            <a:custGeom>
              <a:avLst/>
              <a:gdLst/>
              <a:ahLst/>
              <a:cxnLst/>
              <a:rect l="l" t="t" r="r" b="b"/>
              <a:pathLst>
                <a:path w="2672" h="3904" extrusionOk="0">
                  <a:moveTo>
                    <a:pt x="1051" y="0"/>
                  </a:moveTo>
                  <a:cubicBezTo>
                    <a:pt x="1" y="1347"/>
                    <a:pt x="686" y="3333"/>
                    <a:pt x="2283" y="3903"/>
                  </a:cubicBezTo>
                  <a:lnTo>
                    <a:pt x="2398" y="3903"/>
                  </a:lnTo>
                  <a:cubicBezTo>
                    <a:pt x="2489" y="3903"/>
                    <a:pt x="2580" y="3903"/>
                    <a:pt x="2671" y="3812"/>
                  </a:cubicBezTo>
                  <a:cubicBezTo>
                    <a:pt x="2580" y="3812"/>
                    <a:pt x="2580" y="3721"/>
                    <a:pt x="2489" y="3721"/>
                  </a:cubicBezTo>
                  <a:cubicBezTo>
                    <a:pt x="2398" y="3630"/>
                    <a:pt x="2192" y="3424"/>
                    <a:pt x="2101" y="3333"/>
                  </a:cubicBezTo>
                  <a:cubicBezTo>
                    <a:pt x="1827" y="3150"/>
                    <a:pt x="1530" y="2853"/>
                    <a:pt x="1348" y="2580"/>
                  </a:cubicBezTo>
                  <a:cubicBezTo>
                    <a:pt x="1256" y="2580"/>
                    <a:pt x="1256" y="2488"/>
                    <a:pt x="1256" y="2488"/>
                  </a:cubicBezTo>
                  <a:lnTo>
                    <a:pt x="1256" y="2397"/>
                  </a:lnTo>
                  <a:cubicBezTo>
                    <a:pt x="1256" y="2192"/>
                    <a:pt x="1348" y="2100"/>
                    <a:pt x="1348" y="1918"/>
                  </a:cubicBezTo>
                  <a:cubicBezTo>
                    <a:pt x="1142" y="1438"/>
                    <a:pt x="1142" y="776"/>
                    <a:pt x="1439" y="297"/>
                  </a:cubicBezTo>
                  <a:cubicBezTo>
                    <a:pt x="1348" y="114"/>
                    <a:pt x="1348" y="0"/>
                    <a:pt x="12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4" name="Google Shape;1764;p32"/>
            <p:cNvSpPr/>
            <p:nvPr/>
          </p:nvSpPr>
          <p:spPr>
            <a:xfrm>
              <a:off x="7195608" y="3515012"/>
              <a:ext cx="34077" cy="58019"/>
            </a:xfrm>
            <a:custGeom>
              <a:avLst/>
              <a:gdLst/>
              <a:ahLst/>
              <a:cxnLst/>
              <a:rect l="l" t="t" r="r" b="b"/>
              <a:pathLst>
                <a:path w="1234" h="2101" extrusionOk="0">
                  <a:moveTo>
                    <a:pt x="937" y="0"/>
                  </a:moveTo>
                  <a:cubicBezTo>
                    <a:pt x="845" y="0"/>
                    <a:pt x="754" y="0"/>
                    <a:pt x="754" y="91"/>
                  </a:cubicBezTo>
                  <a:cubicBezTo>
                    <a:pt x="571" y="274"/>
                    <a:pt x="457" y="571"/>
                    <a:pt x="366" y="753"/>
                  </a:cubicBezTo>
                  <a:cubicBezTo>
                    <a:pt x="183" y="959"/>
                    <a:pt x="92" y="1233"/>
                    <a:pt x="1" y="1415"/>
                  </a:cubicBezTo>
                  <a:cubicBezTo>
                    <a:pt x="92" y="1621"/>
                    <a:pt x="183" y="1895"/>
                    <a:pt x="275" y="2100"/>
                  </a:cubicBezTo>
                  <a:cubicBezTo>
                    <a:pt x="457" y="1986"/>
                    <a:pt x="571" y="1895"/>
                    <a:pt x="571" y="1712"/>
                  </a:cubicBezTo>
                  <a:cubicBezTo>
                    <a:pt x="663" y="1529"/>
                    <a:pt x="754" y="1233"/>
                    <a:pt x="845" y="1050"/>
                  </a:cubicBezTo>
                  <a:cubicBezTo>
                    <a:pt x="937" y="753"/>
                    <a:pt x="1028" y="571"/>
                    <a:pt x="1142" y="274"/>
                  </a:cubicBezTo>
                  <a:cubicBezTo>
                    <a:pt x="1233" y="91"/>
                    <a:pt x="1028" y="0"/>
                    <a:pt x="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5" name="Google Shape;1765;p32"/>
            <p:cNvSpPr/>
            <p:nvPr/>
          </p:nvSpPr>
          <p:spPr>
            <a:xfrm>
              <a:off x="7079625" y="3368901"/>
              <a:ext cx="236412" cy="221776"/>
            </a:xfrm>
            <a:custGeom>
              <a:avLst/>
              <a:gdLst/>
              <a:ahLst/>
              <a:cxnLst/>
              <a:rect l="l" t="t" r="r" b="b"/>
              <a:pathLst>
                <a:path w="8561" h="8031" extrusionOk="0">
                  <a:moveTo>
                    <a:pt x="6382" y="416"/>
                  </a:moveTo>
                  <a:cubicBezTo>
                    <a:pt x="6419" y="416"/>
                    <a:pt x="6452" y="420"/>
                    <a:pt x="6483" y="429"/>
                  </a:cubicBezTo>
                  <a:cubicBezTo>
                    <a:pt x="6757" y="635"/>
                    <a:pt x="6757" y="1388"/>
                    <a:pt x="6757" y="1685"/>
                  </a:cubicBezTo>
                  <a:cubicBezTo>
                    <a:pt x="6666" y="2050"/>
                    <a:pt x="6575" y="2438"/>
                    <a:pt x="6483" y="2826"/>
                  </a:cubicBezTo>
                  <a:cubicBezTo>
                    <a:pt x="6369" y="2917"/>
                    <a:pt x="6483" y="3009"/>
                    <a:pt x="6575" y="3009"/>
                  </a:cubicBezTo>
                  <a:cubicBezTo>
                    <a:pt x="6757" y="3282"/>
                    <a:pt x="7054" y="3579"/>
                    <a:pt x="7328" y="3762"/>
                  </a:cubicBezTo>
                  <a:cubicBezTo>
                    <a:pt x="7419" y="3853"/>
                    <a:pt x="7625" y="4059"/>
                    <a:pt x="7716" y="4150"/>
                  </a:cubicBezTo>
                  <a:cubicBezTo>
                    <a:pt x="7898" y="4332"/>
                    <a:pt x="8081" y="4332"/>
                    <a:pt x="7990" y="4629"/>
                  </a:cubicBezTo>
                  <a:cubicBezTo>
                    <a:pt x="7898" y="4994"/>
                    <a:pt x="7328" y="5200"/>
                    <a:pt x="7054" y="5291"/>
                  </a:cubicBezTo>
                  <a:cubicBezTo>
                    <a:pt x="6666" y="5474"/>
                    <a:pt x="6278" y="5565"/>
                    <a:pt x="5913" y="5770"/>
                  </a:cubicBezTo>
                  <a:cubicBezTo>
                    <a:pt x="5799" y="5770"/>
                    <a:pt x="5707" y="5770"/>
                    <a:pt x="5707" y="5862"/>
                  </a:cubicBezTo>
                  <a:cubicBezTo>
                    <a:pt x="5342" y="6341"/>
                    <a:pt x="4954" y="6912"/>
                    <a:pt x="4566" y="7574"/>
                  </a:cubicBezTo>
                  <a:cubicBezTo>
                    <a:pt x="4201" y="6820"/>
                    <a:pt x="3813" y="5953"/>
                    <a:pt x="3333" y="5200"/>
                  </a:cubicBezTo>
                  <a:cubicBezTo>
                    <a:pt x="3333" y="5109"/>
                    <a:pt x="3333" y="4994"/>
                    <a:pt x="3242" y="4994"/>
                  </a:cubicBezTo>
                  <a:lnTo>
                    <a:pt x="1918" y="4994"/>
                  </a:lnTo>
                  <a:cubicBezTo>
                    <a:pt x="1804" y="4994"/>
                    <a:pt x="1713" y="5109"/>
                    <a:pt x="1621" y="5109"/>
                  </a:cubicBezTo>
                  <a:cubicBezTo>
                    <a:pt x="1233" y="5109"/>
                    <a:pt x="663" y="5109"/>
                    <a:pt x="663" y="4903"/>
                  </a:cubicBezTo>
                  <a:cubicBezTo>
                    <a:pt x="480" y="4538"/>
                    <a:pt x="1142" y="4059"/>
                    <a:pt x="1348" y="3853"/>
                  </a:cubicBezTo>
                  <a:lnTo>
                    <a:pt x="2192" y="3009"/>
                  </a:lnTo>
                  <a:lnTo>
                    <a:pt x="2283" y="3100"/>
                  </a:lnTo>
                  <a:cubicBezTo>
                    <a:pt x="2310" y="3153"/>
                    <a:pt x="2355" y="3176"/>
                    <a:pt x="2402" y="3176"/>
                  </a:cubicBezTo>
                  <a:cubicBezTo>
                    <a:pt x="2515" y="3176"/>
                    <a:pt x="2645" y="3046"/>
                    <a:pt x="2580" y="2917"/>
                  </a:cubicBezTo>
                  <a:cubicBezTo>
                    <a:pt x="2192" y="2255"/>
                    <a:pt x="2010" y="1479"/>
                    <a:pt x="1918" y="726"/>
                  </a:cubicBezTo>
                  <a:lnTo>
                    <a:pt x="1918" y="726"/>
                  </a:lnTo>
                  <a:cubicBezTo>
                    <a:pt x="2580" y="909"/>
                    <a:pt x="3242" y="1205"/>
                    <a:pt x="3995" y="1388"/>
                  </a:cubicBezTo>
                  <a:lnTo>
                    <a:pt x="4087" y="1297"/>
                  </a:lnTo>
                  <a:cubicBezTo>
                    <a:pt x="4087" y="1388"/>
                    <a:pt x="4201" y="1388"/>
                    <a:pt x="4292" y="1388"/>
                  </a:cubicBezTo>
                  <a:cubicBezTo>
                    <a:pt x="4566" y="1205"/>
                    <a:pt x="4954" y="1000"/>
                    <a:pt x="5342" y="817"/>
                  </a:cubicBezTo>
                  <a:cubicBezTo>
                    <a:pt x="5587" y="736"/>
                    <a:pt x="6071" y="416"/>
                    <a:pt x="6382" y="416"/>
                  </a:cubicBezTo>
                  <a:close/>
                  <a:moveTo>
                    <a:pt x="6431" y="1"/>
                  </a:moveTo>
                  <a:cubicBezTo>
                    <a:pt x="6257" y="1"/>
                    <a:pt x="6080" y="100"/>
                    <a:pt x="5913" y="155"/>
                  </a:cubicBezTo>
                  <a:cubicBezTo>
                    <a:pt x="5342" y="429"/>
                    <a:pt x="4657" y="726"/>
                    <a:pt x="4087" y="1114"/>
                  </a:cubicBezTo>
                  <a:cubicBezTo>
                    <a:pt x="4087" y="1114"/>
                    <a:pt x="3995" y="1114"/>
                    <a:pt x="3995" y="1205"/>
                  </a:cubicBezTo>
                  <a:cubicBezTo>
                    <a:pt x="3333" y="726"/>
                    <a:pt x="2489" y="543"/>
                    <a:pt x="1713" y="338"/>
                  </a:cubicBezTo>
                  <a:cubicBezTo>
                    <a:pt x="1621" y="338"/>
                    <a:pt x="1439" y="429"/>
                    <a:pt x="1530" y="543"/>
                  </a:cubicBezTo>
                  <a:cubicBezTo>
                    <a:pt x="1621" y="1388"/>
                    <a:pt x="1804" y="2141"/>
                    <a:pt x="2192" y="2917"/>
                  </a:cubicBezTo>
                  <a:cubicBezTo>
                    <a:pt x="1621" y="3100"/>
                    <a:pt x="1142" y="3488"/>
                    <a:pt x="777" y="3967"/>
                  </a:cubicBezTo>
                  <a:cubicBezTo>
                    <a:pt x="572" y="4241"/>
                    <a:pt x="1" y="4629"/>
                    <a:pt x="206" y="4994"/>
                  </a:cubicBezTo>
                  <a:cubicBezTo>
                    <a:pt x="298" y="5382"/>
                    <a:pt x="868" y="5382"/>
                    <a:pt x="1142" y="5382"/>
                  </a:cubicBezTo>
                  <a:cubicBezTo>
                    <a:pt x="1804" y="5382"/>
                    <a:pt x="2489" y="5382"/>
                    <a:pt x="3151" y="5291"/>
                  </a:cubicBezTo>
                  <a:cubicBezTo>
                    <a:pt x="3425" y="6250"/>
                    <a:pt x="3904" y="7094"/>
                    <a:pt x="4475" y="7962"/>
                  </a:cubicBezTo>
                  <a:cubicBezTo>
                    <a:pt x="4520" y="8007"/>
                    <a:pt x="4594" y="8030"/>
                    <a:pt x="4657" y="8030"/>
                  </a:cubicBezTo>
                  <a:cubicBezTo>
                    <a:pt x="4720" y="8030"/>
                    <a:pt x="4771" y="8007"/>
                    <a:pt x="4771" y="7962"/>
                  </a:cubicBezTo>
                  <a:cubicBezTo>
                    <a:pt x="5045" y="7277"/>
                    <a:pt x="5433" y="6615"/>
                    <a:pt x="5913" y="6044"/>
                  </a:cubicBezTo>
                  <a:lnTo>
                    <a:pt x="6004" y="6044"/>
                  </a:lnTo>
                  <a:cubicBezTo>
                    <a:pt x="6666" y="5862"/>
                    <a:pt x="7237" y="5565"/>
                    <a:pt x="7716" y="5291"/>
                  </a:cubicBezTo>
                  <a:cubicBezTo>
                    <a:pt x="7990" y="5200"/>
                    <a:pt x="8378" y="5109"/>
                    <a:pt x="8469" y="4720"/>
                  </a:cubicBezTo>
                  <a:cubicBezTo>
                    <a:pt x="8560" y="4332"/>
                    <a:pt x="8195" y="4150"/>
                    <a:pt x="7990" y="3853"/>
                  </a:cubicBezTo>
                  <a:cubicBezTo>
                    <a:pt x="7625" y="3488"/>
                    <a:pt x="7145" y="3191"/>
                    <a:pt x="6757" y="2826"/>
                  </a:cubicBezTo>
                  <a:cubicBezTo>
                    <a:pt x="6940" y="2347"/>
                    <a:pt x="7054" y="1867"/>
                    <a:pt x="7054" y="1388"/>
                  </a:cubicBezTo>
                  <a:cubicBezTo>
                    <a:pt x="7054" y="1000"/>
                    <a:pt x="7054" y="429"/>
                    <a:pt x="6757" y="155"/>
                  </a:cubicBezTo>
                  <a:cubicBezTo>
                    <a:pt x="6651" y="40"/>
                    <a:pt x="6541" y="1"/>
                    <a:pt x="64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66" name="Google Shape;1766;p32"/>
          <p:cNvGrpSpPr/>
          <p:nvPr/>
        </p:nvGrpSpPr>
        <p:grpSpPr>
          <a:xfrm>
            <a:off x="11072951" y="3180633"/>
            <a:ext cx="735442" cy="894616"/>
            <a:chOff x="6628313" y="2385475"/>
            <a:chExt cx="551582" cy="670962"/>
          </a:xfrm>
        </p:grpSpPr>
        <p:sp>
          <p:nvSpPr>
            <p:cNvPr id="1767" name="Google Shape;1767;p32"/>
            <p:cNvSpPr/>
            <p:nvPr/>
          </p:nvSpPr>
          <p:spPr>
            <a:xfrm>
              <a:off x="7090339" y="2480112"/>
              <a:ext cx="89555" cy="72213"/>
            </a:xfrm>
            <a:custGeom>
              <a:avLst/>
              <a:gdLst/>
              <a:ahLst/>
              <a:cxnLst/>
              <a:rect l="l" t="t" r="r" b="b"/>
              <a:pathLst>
                <a:path w="3243" h="2615" extrusionOk="0">
                  <a:moveTo>
                    <a:pt x="1781" y="137"/>
                  </a:moveTo>
                  <a:cubicBezTo>
                    <a:pt x="2215" y="137"/>
                    <a:pt x="2602" y="416"/>
                    <a:pt x="2763" y="864"/>
                  </a:cubicBezTo>
                  <a:cubicBezTo>
                    <a:pt x="2945" y="1526"/>
                    <a:pt x="2466" y="2097"/>
                    <a:pt x="1895" y="2280"/>
                  </a:cubicBezTo>
                  <a:cubicBezTo>
                    <a:pt x="1775" y="2323"/>
                    <a:pt x="1647" y="2344"/>
                    <a:pt x="1518" y="2344"/>
                  </a:cubicBezTo>
                  <a:cubicBezTo>
                    <a:pt x="1033" y="2344"/>
                    <a:pt x="533" y="2049"/>
                    <a:pt x="389" y="1526"/>
                  </a:cubicBezTo>
                  <a:cubicBezTo>
                    <a:pt x="184" y="864"/>
                    <a:pt x="663" y="294"/>
                    <a:pt x="1325" y="294"/>
                  </a:cubicBezTo>
                  <a:lnTo>
                    <a:pt x="1416" y="202"/>
                  </a:lnTo>
                  <a:cubicBezTo>
                    <a:pt x="1539" y="158"/>
                    <a:pt x="1662" y="137"/>
                    <a:pt x="1781" y="137"/>
                  </a:cubicBezTo>
                  <a:close/>
                  <a:moveTo>
                    <a:pt x="1653" y="0"/>
                  </a:moveTo>
                  <a:cubicBezTo>
                    <a:pt x="1480" y="0"/>
                    <a:pt x="1306" y="29"/>
                    <a:pt x="1142" y="88"/>
                  </a:cubicBezTo>
                  <a:cubicBezTo>
                    <a:pt x="480" y="88"/>
                    <a:pt x="1" y="773"/>
                    <a:pt x="92" y="1435"/>
                  </a:cubicBezTo>
                  <a:cubicBezTo>
                    <a:pt x="170" y="2159"/>
                    <a:pt x="819" y="2615"/>
                    <a:pt x="1478" y="2615"/>
                  </a:cubicBezTo>
                  <a:cubicBezTo>
                    <a:pt x="1587" y="2615"/>
                    <a:pt x="1697" y="2602"/>
                    <a:pt x="1804" y="2576"/>
                  </a:cubicBezTo>
                  <a:cubicBezTo>
                    <a:pt x="2557" y="2485"/>
                    <a:pt x="3242" y="1709"/>
                    <a:pt x="3037" y="956"/>
                  </a:cubicBezTo>
                  <a:cubicBezTo>
                    <a:pt x="2894" y="366"/>
                    <a:pt x="2276" y="0"/>
                    <a:pt x="16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8" name="Google Shape;1768;p32"/>
            <p:cNvSpPr/>
            <p:nvPr/>
          </p:nvSpPr>
          <p:spPr>
            <a:xfrm>
              <a:off x="7132590" y="2497261"/>
              <a:ext cx="23335" cy="32586"/>
            </a:xfrm>
            <a:custGeom>
              <a:avLst/>
              <a:gdLst/>
              <a:ahLst/>
              <a:cxnLst/>
              <a:rect l="l" t="t" r="r" b="b"/>
              <a:pathLst>
                <a:path w="845" h="1180" extrusionOk="0">
                  <a:moveTo>
                    <a:pt x="548" y="1"/>
                  </a:moveTo>
                  <a:cubicBezTo>
                    <a:pt x="515" y="1"/>
                    <a:pt x="457" y="71"/>
                    <a:pt x="457" y="152"/>
                  </a:cubicBezTo>
                  <a:cubicBezTo>
                    <a:pt x="662" y="426"/>
                    <a:pt x="457" y="814"/>
                    <a:pt x="183" y="905"/>
                  </a:cubicBezTo>
                  <a:cubicBezTo>
                    <a:pt x="0" y="997"/>
                    <a:pt x="92" y="1179"/>
                    <a:pt x="274" y="1179"/>
                  </a:cubicBezTo>
                  <a:cubicBezTo>
                    <a:pt x="753" y="997"/>
                    <a:pt x="845" y="426"/>
                    <a:pt x="571" y="38"/>
                  </a:cubicBezTo>
                  <a:cubicBezTo>
                    <a:pt x="571" y="12"/>
                    <a:pt x="562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69" name="Google Shape;1769;p32"/>
            <p:cNvSpPr/>
            <p:nvPr/>
          </p:nvSpPr>
          <p:spPr>
            <a:xfrm>
              <a:off x="7082165" y="2385475"/>
              <a:ext cx="63045" cy="58378"/>
            </a:xfrm>
            <a:custGeom>
              <a:avLst/>
              <a:gdLst/>
              <a:ahLst/>
              <a:cxnLst/>
              <a:rect l="l" t="t" r="r" b="b"/>
              <a:pathLst>
                <a:path w="2283" h="2114" extrusionOk="0">
                  <a:moveTo>
                    <a:pt x="868" y="297"/>
                  </a:moveTo>
                  <a:lnTo>
                    <a:pt x="959" y="388"/>
                  </a:lnTo>
                  <a:cubicBezTo>
                    <a:pt x="1009" y="379"/>
                    <a:pt x="1059" y="374"/>
                    <a:pt x="1108" y="374"/>
                  </a:cubicBezTo>
                  <a:cubicBezTo>
                    <a:pt x="1533" y="374"/>
                    <a:pt x="1918" y="712"/>
                    <a:pt x="1918" y="1141"/>
                  </a:cubicBezTo>
                  <a:cubicBezTo>
                    <a:pt x="2009" y="1621"/>
                    <a:pt x="1529" y="1918"/>
                    <a:pt x="1141" y="1918"/>
                  </a:cubicBezTo>
                  <a:cubicBezTo>
                    <a:pt x="206" y="1918"/>
                    <a:pt x="206" y="662"/>
                    <a:pt x="868" y="297"/>
                  </a:cubicBezTo>
                  <a:close/>
                  <a:moveTo>
                    <a:pt x="959" y="0"/>
                  </a:moveTo>
                  <a:cubicBezTo>
                    <a:pt x="388" y="206"/>
                    <a:pt x="0" y="776"/>
                    <a:pt x="114" y="1233"/>
                  </a:cubicBezTo>
                  <a:cubicBezTo>
                    <a:pt x="197" y="1747"/>
                    <a:pt x="595" y="2113"/>
                    <a:pt x="1090" y="2113"/>
                  </a:cubicBezTo>
                  <a:cubicBezTo>
                    <a:pt x="1144" y="2113"/>
                    <a:pt x="1200" y="2109"/>
                    <a:pt x="1256" y="2100"/>
                  </a:cubicBezTo>
                  <a:cubicBezTo>
                    <a:pt x="1826" y="2009"/>
                    <a:pt x="2283" y="1621"/>
                    <a:pt x="2191" y="1050"/>
                  </a:cubicBezTo>
                  <a:cubicBezTo>
                    <a:pt x="2100" y="480"/>
                    <a:pt x="1529" y="91"/>
                    <a:pt x="1050" y="91"/>
                  </a:cubicBezTo>
                  <a:cubicBezTo>
                    <a:pt x="1050" y="91"/>
                    <a:pt x="1050" y="0"/>
                    <a:pt x="9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0" name="Google Shape;1770;p32"/>
            <p:cNvSpPr/>
            <p:nvPr/>
          </p:nvSpPr>
          <p:spPr>
            <a:xfrm>
              <a:off x="6987611" y="2568480"/>
              <a:ext cx="139318" cy="71909"/>
            </a:xfrm>
            <a:custGeom>
              <a:avLst/>
              <a:gdLst/>
              <a:ahLst/>
              <a:cxnLst/>
              <a:rect l="l" t="t" r="r" b="b"/>
              <a:pathLst>
                <a:path w="5045" h="2604" extrusionOk="0">
                  <a:moveTo>
                    <a:pt x="123" y="0"/>
                  </a:moveTo>
                  <a:cubicBezTo>
                    <a:pt x="57" y="0"/>
                    <a:pt x="0" y="65"/>
                    <a:pt x="0" y="129"/>
                  </a:cubicBezTo>
                  <a:cubicBezTo>
                    <a:pt x="908" y="1663"/>
                    <a:pt x="2653" y="2604"/>
                    <a:pt x="4539" y="2604"/>
                  </a:cubicBezTo>
                  <a:cubicBezTo>
                    <a:pt x="4647" y="2604"/>
                    <a:pt x="4754" y="2601"/>
                    <a:pt x="4862" y="2595"/>
                  </a:cubicBezTo>
                  <a:cubicBezTo>
                    <a:pt x="5045" y="2595"/>
                    <a:pt x="5045" y="2321"/>
                    <a:pt x="4862" y="2321"/>
                  </a:cubicBezTo>
                  <a:cubicBezTo>
                    <a:pt x="2854" y="2321"/>
                    <a:pt x="1347" y="1453"/>
                    <a:pt x="206" y="38"/>
                  </a:cubicBezTo>
                  <a:cubicBezTo>
                    <a:pt x="179" y="11"/>
                    <a:pt x="150" y="0"/>
                    <a:pt x="1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1" name="Google Shape;1771;p32"/>
            <p:cNvSpPr/>
            <p:nvPr/>
          </p:nvSpPr>
          <p:spPr>
            <a:xfrm>
              <a:off x="7109587" y="2398703"/>
              <a:ext cx="14829" cy="29714"/>
            </a:xfrm>
            <a:custGeom>
              <a:avLst/>
              <a:gdLst/>
              <a:ahLst/>
              <a:cxnLst/>
              <a:rect l="l" t="t" r="r" b="b"/>
              <a:pathLst>
                <a:path w="537" h="1076" extrusionOk="0">
                  <a:moveTo>
                    <a:pt x="354" y="1"/>
                  </a:moveTo>
                  <a:cubicBezTo>
                    <a:pt x="263" y="1"/>
                    <a:pt x="148" y="92"/>
                    <a:pt x="263" y="92"/>
                  </a:cubicBezTo>
                  <a:cubicBezTo>
                    <a:pt x="354" y="297"/>
                    <a:pt x="354" y="662"/>
                    <a:pt x="148" y="868"/>
                  </a:cubicBezTo>
                  <a:cubicBezTo>
                    <a:pt x="1" y="942"/>
                    <a:pt x="92" y="1075"/>
                    <a:pt x="193" y="1075"/>
                  </a:cubicBezTo>
                  <a:cubicBezTo>
                    <a:pt x="216" y="1075"/>
                    <a:pt x="241" y="1068"/>
                    <a:pt x="263" y="1050"/>
                  </a:cubicBezTo>
                  <a:cubicBezTo>
                    <a:pt x="536" y="754"/>
                    <a:pt x="536" y="297"/>
                    <a:pt x="3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2" name="Google Shape;1772;p32"/>
            <p:cNvSpPr/>
            <p:nvPr/>
          </p:nvSpPr>
          <p:spPr>
            <a:xfrm>
              <a:off x="6669929" y="2744250"/>
              <a:ext cx="378215" cy="259471"/>
            </a:xfrm>
            <a:custGeom>
              <a:avLst/>
              <a:gdLst/>
              <a:ahLst/>
              <a:cxnLst/>
              <a:rect l="l" t="t" r="r" b="b"/>
              <a:pathLst>
                <a:path w="13696" h="9396" extrusionOk="0">
                  <a:moveTo>
                    <a:pt x="6003" y="224"/>
                  </a:moveTo>
                  <a:cubicBezTo>
                    <a:pt x="8121" y="998"/>
                    <a:pt x="9330" y="4186"/>
                    <a:pt x="11591" y="4186"/>
                  </a:cubicBezTo>
                  <a:cubicBezTo>
                    <a:pt x="11865" y="4186"/>
                    <a:pt x="12155" y="4139"/>
                    <a:pt x="12463" y="4036"/>
                  </a:cubicBezTo>
                  <a:cubicBezTo>
                    <a:pt x="12554" y="4036"/>
                    <a:pt x="12554" y="3945"/>
                    <a:pt x="12554" y="3945"/>
                  </a:cubicBezTo>
                  <a:cubicBezTo>
                    <a:pt x="12851" y="5086"/>
                    <a:pt x="13422" y="6410"/>
                    <a:pt x="13330" y="7756"/>
                  </a:cubicBezTo>
                  <a:cubicBezTo>
                    <a:pt x="13330" y="7756"/>
                    <a:pt x="13216" y="7756"/>
                    <a:pt x="13330" y="7848"/>
                  </a:cubicBezTo>
                  <a:lnTo>
                    <a:pt x="13330" y="7939"/>
                  </a:lnTo>
                  <a:cubicBezTo>
                    <a:pt x="13216" y="8213"/>
                    <a:pt x="13125" y="8601"/>
                    <a:pt x="13034" y="8898"/>
                  </a:cubicBezTo>
                  <a:lnTo>
                    <a:pt x="12942" y="8989"/>
                  </a:lnTo>
                  <a:cubicBezTo>
                    <a:pt x="12807" y="9056"/>
                    <a:pt x="12634" y="9087"/>
                    <a:pt x="12431" y="9087"/>
                  </a:cubicBezTo>
                  <a:cubicBezTo>
                    <a:pt x="10920" y="9087"/>
                    <a:pt x="7798" y="7414"/>
                    <a:pt x="7053" y="7072"/>
                  </a:cubicBezTo>
                  <a:cubicBezTo>
                    <a:pt x="6277" y="6706"/>
                    <a:pt x="5433" y="6318"/>
                    <a:pt x="4657" y="5930"/>
                  </a:cubicBezTo>
                  <a:cubicBezTo>
                    <a:pt x="3995" y="5565"/>
                    <a:pt x="2488" y="4995"/>
                    <a:pt x="2009" y="4218"/>
                  </a:cubicBezTo>
                  <a:cubicBezTo>
                    <a:pt x="1530" y="3191"/>
                    <a:pt x="2671" y="2324"/>
                    <a:pt x="3516" y="1845"/>
                  </a:cubicBezTo>
                  <a:cubicBezTo>
                    <a:pt x="4383" y="1365"/>
                    <a:pt x="5227" y="795"/>
                    <a:pt x="6003" y="224"/>
                  </a:cubicBezTo>
                  <a:close/>
                  <a:moveTo>
                    <a:pt x="6159" y="1"/>
                  </a:moveTo>
                  <a:cubicBezTo>
                    <a:pt x="6146" y="1"/>
                    <a:pt x="6125" y="11"/>
                    <a:pt x="6095" y="41"/>
                  </a:cubicBezTo>
                  <a:lnTo>
                    <a:pt x="6003" y="41"/>
                  </a:lnTo>
                  <a:cubicBezTo>
                    <a:pt x="4565" y="703"/>
                    <a:pt x="0" y="2803"/>
                    <a:pt x="2009" y="4698"/>
                  </a:cubicBezTo>
                  <a:lnTo>
                    <a:pt x="2100" y="4698"/>
                  </a:lnTo>
                  <a:cubicBezTo>
                    <a:pt x="2488" y="5268"/>
                    <a:pt x="3333" y="5565"/>
                    <a:pt x="3995" y="5930"/>
                  </a:cubicBezTo>
                  <a:cubicBezTo>
                    <a:pt x="5342" y="6615"/>
                    <a:pt x="6665" y="7277"/>
                    <a:pt x="7989" y="7848"/>
                  </a:cubicBezTo>
                  <a:cubicBezTo>
                    <a:pt x="9222" y="8418"/>
                    <a:pt x="10842" y="9263"/>
                    <a:pt x="12189" y="9354"/>
                  </a:cubicBezTo>
                  <a:cubicBezTo>
                    <a:pt x="12324" y="9381"/>
                    <a:pt x="12447" y="9395"/>
                    <a:pt x="12561" y="9395"/>
                  </a:cubicBezTo>
                  <a:cubicBezTo>
                    <a:pt x="12928" y="9395"/>
                    <a:pt x="13195" y="9246"/>
                    <a:pt x="13422" y="8898"/>
                  </a:cubicBezTo>
                  <a:cubicBezTo>
                    <a:pt x="13513" y="8601"/>
                    <a:pt x="13604" y="8327"/>
                    <a:pt x="13513" y="8030"/>
                  </a:cubicBezTo>
                  <a:cubicBezTo>
                    <a:pt x="13696" y="7460"/>
                    <a:pt x="13604" y="6798"/>
                    <a:pt x="13513" y="6227"/>
                  </a:cubicBezTo>
                  <a:cubicBezTo>
                    <a:pt x="13330" y="5360"/>
                    <a:pt x="13034" y="4515"/>
                    <a:pt x="12851" y="3853"/>
                  </a:cubicBezTo>
                  <a:cubicBezTo>
                    <a:pt x="12851" y="3736"/>
                    <a:pt x="12784" y="3685"/>
                    <a:pt x="12709" y="3685"/>
                  </a:cubicBezTo>
                  <a:cubicBezTo>
                    <a:pt x="12653" y="3685"/>
                    <a:pt x="12593" y="3713"/>
                    <a:pt x="12554" y="3762"/>
                  </a:cubicBezTo>
                  <a:cubicBezTo>
                    <a:pt x="12554" y="3762"/>
                    <a:pt x="12463" y="3648"/>
                    <a:pt x="12372" y="3648"/>
                  </a:cubicBezTo>
                  <a:cubicBezTo>
                    <a:pt x="12096" y="3737"/>
                    <a:pt x="11835" y="3778"/>
                    <a:pt x="11587" y="3778"/>
                  </a:cubicBezTo>
                  <a:cubicBezTo>
                    <a:pt x="9435" y="3778"/>
                    <a:pt x="8233" y="717"/>
                    <a:pt x="6186" y="41"/>
                  </a:cubicBezTo>
                  <a:cubicBezTo>
                    <a:pt x="6186" y="41"/>
                    <a:pt x="6186" y="1"/>
                    <a:pt x="61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3" name="Google Shape;1773;p32"/>
            <p:cNvSpPr/>
            <p:nvPr/>
          </p:nvSpPr>
          <p:spPr>
            <a:xfrm>
              <a:off x="6964277" y="2671318"/>
              <a:ext cx="65586" cy="61250"/>
            </a:xfrm>
            <a:custGeom>
              <a:avLst/>
              <a:gdLst/>
              <a:ahLst/>
              <a:cxnLst/>
              <a:rect l="l" t="t" r="r" b="b"/>
              <a:pathLst>
                <a:path w="2375" h="2218" extrusionOk="0">
                  <a:moveTo>
                    <a:pt x="1051" y="126"/>
                  </a:moveTo>
                  <a:cubicBezTo>
                    <a:pt x="1530" y="126"/>
                    <a:pt x="1987" y="583"/>
                    <a:pt x="2101" y="1062"/>
                  </a:cubicBezTo>
                  <a:cubicBezTo>
                    <a:pt x="2101" y="1541"/>
                    <a:pt x="1621" y="1929"/>
                    <a:pt x="1142" y="1929"/>
                  </a:cubicBezTo>
                  <a:cubicBezTo>
                    <a:pt x="1112" y="1932"/>
                    <a:pt x="1082" y="1933"/>
                    <a:pt x="1054" y="1933"/>
                  </a:cubicBezTo>
                  <a:cubicBezTo>
                    <a:pt x="93" y="1933"/>
                    <a:pt x="117" y="481"/>
                    <a:pt x="960" y="126"/>
                  </a:cubicBezTo>
                  <a:close/>
                  <a:moveTo>
                    <a:pt x="1122" y="1"/>
                  </a:moveTo>
                  <a:cubicBezTo>
                    <a:pt x="1069" y="1"/>
                    <a:pt x="1014" y="4"/>
                    <a:pt x="960" y="12"/>
                  </a:cubicBezTo>
                  <a:lnTo>
                    <a:pt x="845" y="12"/>
                  </a:lnTo>
                  <a:cubicBezTo>
                    <a:pt x="275" y="126"/>
                    <a:pt x="1" y="788"/>
                    <a:pt x="92" y="1359"/>
                  </a:cubicBezTo>
                  <a:cubicBezTo>
                    <a:pt x="174" y="1870"/>
                    <a:pt x="568" y="2217"/>
                    <a:pt x="1060" y="2217"/>
                  </a:cubicBezTo>
                  <a:cubicBezTo>
                    <a:pt x="1117" y="2217"/>
                    <a:pt x="1175" y="2212"/>
                    <a:pt x="1233" y="2203"/>
                  </a:cubicBezTo>
                  <a:cubicBezTo>
                    <a:pt x="1895" y="2112"/>
                    <a:pt x="2375" y="1632"/>
                    <a:pt x="2283" y="971"/>
                  </a:cubicBezTo>
                  <a:cubicBezTo>
                    <a:pt x="2200" y="447"/>
                    <a:pt x="1713" y="1"/>
                    <a:pt x="11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4" name="Google Shape;1774;p32"/>
            <p:cNvSpPr/>
            <p:nvPr/>
          </p:nvSpPr>
          <p:spPr>
            <a:xfrm>
              <a:off x="6951049" y="2758609"/>
              <a:ext cx="60532" cy="60532"/>
            </a:xfrm>
            <a:custGeom>
              <a:avLst/>
              <a:gdLst/>
              <a:ahLst/>
              <a:cxnLst/>
              <a:rect l="l" t="t" r="r" b="b"/>
              <a:pathLst>
                <a:path w="2192" h="2192" extrusionOk="0">
                  <a:moveTo>
                    <a:pt x="1142" y="183"/>
                  </a:moveTo>
                  <a:cubicBezTo>
                    <a:pt x="1621" y="275"/>
                    <a:pt x="1895" y="663"/>
                    <a:pt x="1895" y="1142"/>
                  </a:cubicBezTo>
                  <a:cubicBezTo>
                    <a:pt x="1895" y="1621"/>
                    <a:pt x="1530" y="1895"/>
                    <a:pt x="1142" y="1895"/>
                  </a:cubicBezTo>
                  <a:cubicBezTo>
                    <a:pt x="1" y="1895"/>
                    <a:pt x="92" y="389"/>
                    <a:pt x="1050" y="183"/>
                  </a:cubicBezTo>
                  <a:close/>
                  <a:moveTo>
                    <a:pt x="1050" y="1"/>
                  </a:moveTo>
                  <a:cubicBezTo>
                    <a:pt x="480" y="1"/>
                    <a:pt x="1" y="571"/>
                    <a:pt x="1" y="1142"/>
                  </a:cubicBezTo>
                  <a:cubicBezTo>
                    <a:pt x="1" y="1713"/>
                    <a:pt x="571" y="2192"/>
                    <a:pt x="1142" y="2192"/>
                  </a:cubicBezTo>
                  <a:cubicBezTo>
                    <a:pt x="1712" y="2192"/>
                    <a:pt x="2192" y="1713"/>
                    <a:pt x="2192" y="1142"/>
                  </a:cubicBezTo>
                  <a:cubicBezTo>
                    <a:pt x="2192" y="571"/>
                    <a:pt x="1712" y="1"/>
                    <a:pt x="1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5" name="Google Shape;1775;p32"/>
            <p:cNvSpPr/>
            <p:nvPr/>
          </p:nvSpPr>
          <p:spPr>
            <a:xfrm>
              <a:off x="6996586" y="2690538"/>
              <a:ext cx="12482" cy="20463"/>
            </a:xfrm>
            <a:custGeom>
              <a:avLst/>
              <a:gdLst/>
              <a:ahLst/>
              <a:cxnLst/>
              <a:rect l="l" t="t" r="r" b="b"/>
              <a:pathLst>
                <a:path w="452" h="741" extrusionOk="0">
                  <a:moveTo>
                    <a:pt x="155" y="1"/>
                  </a:moveTo>
                  <a:lnTo>
                    <a:pt x="155" y="1"/>
                  </a:lnTo>
                  <a:cubicBezTo>
                    <a:pt x="246" y="183"/>
                    <a:pt x="246" y="366"/>
                    <a:pt x="63" y="571"/>
                  </a:cubicBezTo>
                  <a:cubicBezTo>
                    <a:pt x="0" y="634"/>
                    <a:pt x="68" y="741"/>
                    <a:pt x="146" y="741"/>
                  </a:cubicBezTo>
                  <a:cubicBezTo>
                    <a:pt x="181" y="741"/>
                    <a:pt x="218" y="719"/>
                    <a:pt x="246" y="663"/>
                  </a:cubicBezTo>
                  <a:cubicBezTo>
                    <a:pt x="451" y="457"/>
                    <a:pt x="360" y="183"/>
                    <a:pt x="1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6" name="Google Shape;1776;p32"/>
            <p:cNvSpPr/>
            <p:nvPr/>
          </p:nvSpPr>
          <p:spPr>
            <a:xfrm>
              <a:off x="6982558" y="2774378"/>
              <a:ext cx="15796" cy="19358"/>
            </a:xfrm>
            <a:custGeom>
              <a:avLst/>
              <a:gdLst/>
              <a:ahLst/>
              <a:cxnLst/>
              <a:rect l="l" t="t" r="r" b="b"/>
              <a:pathLst>
                <a:path w="572" h="701" extrusionOk="0">
                  <a:moveTo>
                    <a:pt x="1" y="0"/>
                  </a:moveTo>
                  <a:lnTo>
                    <a:pt x="1" y="92"/>
                  </a:lnTo>
                  <a:cubicBezTo>
                    <a:pt x="298" y="92"/>
                    <a:pt x="298" y="388"/>
                    <a:pt x="183" y="571"/>
                  </a:cubicBezTo>
                  <a:cubicBezTo>
                    <a:pt x="119" y="636"/>
                    <a:pt x="146" y="700"/>
                    <a:pt x="207" y="700"/>
                  </a:cubicBezTo>
                  <a:cubicBezTo>
                    <a:pt x="233" y="700"/>
                    <a:pt x="264" y="689"/>
                    <a:pt x="298" y="662"/>
                  </a:cubicBezTo>
                  <a:cubicBezTo>
                    <a:pt x="571" y="480"/>
                    <a:pt x="389" y="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7" name="Google Shape;1777;p32"/>
            <p:cNvSpPr/>
            <p:nvPr/>
          </p:nvSpPr>
          <p:spPr>
            <a:xfrm>
              <a:off x="6848929" y="2756096"/>
              <a:ext cx="18309" cy="13255"/>
            </a:xfrm>
            <a:custGeom>
              <a:avLst/>
              <a:gdLst/>
              <a:ahLst/>
              <a:cxnLst/>
              <a:rect l="l" t="t" r="r" b="b"/>
              <a:pathLst>
                <a:path w="663" h="480" extrusionOk="0">
                  <a:moveTo>
                    <a:pt x="1" y="0"/>
                  </a:moveTo>
                  <a:lnTo>
                    <a:pt x="1" y="0"/>
                  </a:lnTo>
                  <a:cubicBezTo>
                    <a:pt x="275" y="183"/>
                    <a:pt x="457" y="366"/>
                    <a:pt x="663" y="480"/>
                  </a:cubicBezTo>
                  <a:lnTo>
                    <a:pt x="663" y="480"/>
                  </a:lnTo>
                  <a:cubicBezTo>
                    <a:pt x="457" y="366"/>
                    <a:pt x="275" y="183"/>
                    <a:pt x="1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8" name="Google Shape;1778;p32"/>
            <p:cNvSpPr/>
            <p:nvPr/>
          </p:nvSpPr>
          <p:spPr>
            <a:xfrm>
              <a:off x="6628313" y="2532967"/>
              <a:ext cx="527612" cy="523470"/>
            </a:xfrm>
            <a:custGeom>
              <a:avLst/>
              <a:gdLst/>
              <a:ahLst/>
              <a:cxnLst/>
              <a:rect l="l" t="t" r="r" b="b"/>
              <a:pathLst>
                <a:path w="19106" h="18956" extrusionOk="0">
                  <a:moveTo>
                    <a:pt x="12491" y="3070"/>
                  </a:moveTo>
                  <a:cubicBezTo>
                    <a:pt x="13729" y="3899"/>
                    <a:pt x="14947" y="4571"/>
                    <a:pt x="16344" y="5022"/>
                  </a:cubicBezTo>
                  <a:cubicBezTo>
                    <a:pt x="15865" y="5889"/>
                    <a:pt x="15408" y="6848"/>
                    <a:pt x="15020" y="7784"/>
                  </a:cubicBezTo>
                  <a:lnTo>
                    <a:pt x="14929" y="7784"/>
                  </a:lnTo>
                  <a:cubicBezTo>
                    <a:pt x="14929" y="7875"/>
                    <a:pt x="14837" y="7875"/>
                    <a:pt x="14837" y="7989"/>
                  </a:cubicBezTo>
                  <a:cubicBezTo>
                    <a:pt x="15111" y="9496"/>
                    <a:pt x="15408" y="10934"/>
                    <a:pt x="15591" y="12440"/>
                  </a:cubicBezTo>
                  <a:cubicBezTo>
                    <a:pt x="15682" y="12828"/>
                    <a:pt x="15773" y="13216"/>
                    <a:pt x="15865" y="13695"/>
                  </a:cubicBezTo>
                  <a:cubicBezTo>
                    <a:pt x="16070" y="14837"/>
                    <a:pt x="16344" y="16069"/>
                    <a:pt x="16161" y="17119"/>
                  </a:cubicBezTo>
                  <a:cubicBezTo>
                    <a:pt x="16000" y="18184"/>
                    <a:pt x="15395" y="18524"/>
                    <a:pt x="14648" y="18524"/>
                  </a:cubicBezTo>
                  <a:cubicBezTo>
                    <a:pt x="13602" y="18524"/>
                    <a:pt x="12278" y="17856"/>
                    <a:pt x="11505" y="17576"/>
                  </a:cubicBezTo>
                  <a:cubicBezTo>
                    <a:pt x="10067" y="17005"/>
                    <a:pt x="8652" y="16435"/>
                    <a:pt x="7214" y="15773"/>
                  </a:cubicBezTo>
                  <a:cubicBezTo>
                    <a:pt x="5981" y="15202"/>
                    <a:pt x="4749" y="14540"/>
                    <a:pt x="3607" y="13787"/>
                  </a:cubicBezTo>
                  <a:cubicBezTo>
                    <a:pt x="3219" y="13581"/>
                    <a:pt x="2854" y="13307"/>
                    <a:pt x="2466" y="12919"/>
                  </a:cubicBezTo>
                  <a:cubicBezTo>
                    <a:pt x="1895" y="11687"/>
                    <a:pt x="1987" y="10637"/>
                    <a:pt x="2854" y="9884"/>
                  </a:cubicBezTo>
                  <a:cubicBezTo>
                    <a:pt x="3128" y="9496"/>
                    <a:pt x="3425" y="9130"/>
                    <a:pt x="3790" y="8834"/>
                  </a:cubicBezTo>
                  <a:cubicBezTo>
                    <a:pt x="4840" y="7989"/>
                    <a:pt x="6072" y="7419"/>
                    <a:pt x="7419" y="6939"/>
                  </a:cubicBezTo>
                  <a:cubicBezTo>
                    <a:pt x="8652" y="6551"/>
                    <a:pt x="9976" y="6277"/>
                    <a:pt x="11208" y="5798"/>
                  </a:cubicBezTo>
                  <a:cubicBezTo>
                    <a:pt x="11299" y="5798"/>
                    <a:pt x="11299" y="5798"/>
                    <a:pt x="11299" y="5707"/>
                  </a:cubicBezTo>
                  <a:lnTo>
                    <a:pt x="11414" y="5593"/>
                  </a:lnTo>
                  <a:cubicBezTo>
                    <a:pt x="11688" y="4748"/>
                    <a:pt x="12076" y="3881"/>
                    <a:pt x="12441" y="3127"/>
                  </a:cubicBezTo>
                  <a:cubicBezTo>
                    <a:pt x="12473" y="3101"/>
                    <a:pt x="12487" y="3083"/>
                    <a:pt x="12491" y="3070"/>
                  </a:cubicBezTo>
                  <a:close/>
                  <a:moveTo>
                    <a:pt x="12737" y="0"/>
                  </a:moveTo>
                  <a:cubicBezTo>
                    <a:pt x="11779" y="183"/>
                    <a:pt x="11208" y="1233"/>
                    <a:pt x="11505" y="2169"/>
                  </a:cubicBezTo>
                  <a:lnTo>
                    <a:pt x="11596" y="2169"/>
                  </a:lnTo>
                  <a:lnTo>
                    <a:pt x="11688" y="2077"/>
                  </a:lnTo>
                  <a:cubicBezTo>
                    <a:pt x="11596" y="1324"/>
                    <a:pt x="11984" y="571"/>
                    <a:pt x="12829" y="274"/>
                  </a:cubicBezTo>
                  <a:lnTo>
                    <a:pt x="12829" y="183"/>
                  </a:lnTo>
                  <a:cubicBezTo>
                    <a:pt x="15020" y="845"/>
                    <a:pt x="17006" y="1804"/>
                    <a:pt x="18718" y="3127"/>
                  </a:cubicBezTo>
                  <a:cubicBezTo>
                    <a:pt x="18832" y="3515"/>
                    <a:pt x="18718" y="3995"/>
                    <a:pt x="18444" y="4360"/>
                  </a:cubicBezTo>
                  <a:cubicBezTo>
                    <a:pt x="18261" y="4748"/>
                    <a:pt x="17964" y="4931"/>
                    <a:pt x="17576" y="5136"/>
                  </a:cubicBezTo>
                  <a:cubicBezTo>
                    <a:pt x="15408" y="4451"/>
                    <a:pt x="13491" y="3515"/>
                    <a:pt x="11688" y="2169"/>
                  </a:cubicBezTo>
                  <a:lnTo>
                    <a:pt x="11596" y="2169"/>
                  </a:lnTo>
                  <a:cubicBezTo>
                    <a:pt x="11505" y="2283"/>
                    <a:pt x="11505" y="2283"/>
                    <a:pt x="11596" y="2374"/>
                  </a:cubicBezTo>
                  <a:cubicBezTo>
                    <a:pt x="11870" y="2557"/>
                    <a:pt x="12167" y="2739"/>
                    <a:pt x="12441" y="3036"/>
                  </a:cubicBezTo>
                  <a:lnTo>
                    <a:pt x="12349" y="3036"/>
                  </a:lnTo>
                  <a:cubicBezTo>
                    <a:pt x="11779" y="3789"/>
                    <a:pt x="11414" y="4657"/>
                    <a:pt x="11117" y="5501"/>
                  </a:cubicBezTo>
                  <a:lnTo>
                    <a:pt x="11117" y="5593"/>
                  </a:lnTo>
                  <a:cubicBezTo>
                    <a:pt x="7990" y="6072"/>
                    <a:pt x="4178" y="7213"/>
                    <a:pt x="2169" y="9975"/>
                  </a:cubicBezTo>
                  <a:cubicBezTo>
                    <a:pt x="1" y="13125"/>
                    <a:pt x="4361" y="14928"/>
                    <a:pt x="6734" y="16069"/>
                  </a:cubicBezTo>
                  <a:cubicBezTo>
                    <a:pt x="8652" y="16914"/>
                    <a:pt x="10546" y="17690"/>
                    <a:pt x="12441" y="18352"/>
                  </a:cubicBezTo>
                  <a:cubicBezTo>
                    <a:pt x="13117" y="18587"/>
                    <a:pt x="13993" y="18955"/>
                    <a:pt x="14786" y="18955"/>
                  </a:cubicBezTo>
                  <a:cubicBezTo>
                    <a:pt x="15224" y="18955"/>
                    <a:pt x="15638" y="18843"/>
                    <a:pt x="15979" y="18534"/>
                  </a:cubicBezTo>
                  <a:cubicBezTo>
                    <a:pt x="17006" y="17576"/>
                    <a:pt x="16435" y="15681"/>
                    <a:pt x="16253" y="14449"/>
                  </a:cubicBezTo>
                  <a:cubicBezTo>
                    <a:pt x="15979" y="12257"/>
                    <a:pt x="15682" y="10158"/>
                    <a:pt x="15203" y="7989"/>
                  </a:cubicBezTo>
                  <a:lnTo>
                    <a:pt x="15294" y="7875"/>
                  </a:lnTo>
                  <a:cubicBezTo>
                    <a:pt x="15773" y="7030"/>
                    <a:pt x="16253" y="6072"/>
                    <a:pt x="16549" y="5136"/>
                  </a:cubicBezTo>
                  <a:cubicBezTo>
                    <a:pt x="16823" y="5227"/>
                    <a:pt x="17211" y="5319"/>
                    <a:pt x="17485" y="5319"/>
                  </a:cubicBezTo>
                  <a:cubicBezTo>
                    <a:pt x="17485" y="5349"/>
                    <a:pt x="17495" y="5359"/>
                    <a:pt x="17509" y="5359"/>
                  </a:cubicBezTo>
                  <a:cubicBezTo>
                    <a:pt x="17536" y="5359"/>
                    <a:pt x="17576" y="5319"/>
                    <a:pt x="17576" y="5319"/>
                  </a:cubicBezTo>
                  <a:cubicBezTo>
                    <a:pt x="18535" y="5319"/>
                    <a:pt x="19106" y="4177"/>
                    <a:pt x="19106" y="3310"/>
                  </a:cubicBezTo>
                  <a:lnTo>
                    <a:pt x="19106" y="3127"/>
                  </a:lnTo>
                  <a:lnTo>
                    <a:pt x="19014" y="3036"/>
                  </a:lnTo>
                  <a:cubicBezTo>
                    <a:pt x="19106" y="2945"/>
                    <a:pt x="19014" y="2945"/>
                    <a:pt x="19014" y="2853"/>
                  </a:cubicBezTo>
                  <a:cubicBezTo>
                    <a:pt x="17211" y="1507"/>
                    <a:pt x="15111" y="457"/>
                    <a:pt x="12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79" name="Google Shape;1779;p32"/>
            <p:cNvSpPr/>
            <p:nvPr/>
          </p:nvSpPr>
          <p:spPr>
            <a:xfrm>
              <a:off x="6722866" y="2756096"/>
              <a:ext cx="144371" cy="107809"/>
            </a:xfrm>
            <a:custGeom>
              <a:avLst/>
              <a:gdLst/>
              <a:ahLst/>
              <a:cxnLst/>
              <a:rect l="l" t="t" r="r" b="b"/>
              <a:pathLst>
                <a:path w="5228" h="3904" extrusionOk="0">
                  <a:moveTo>
                    <a:pt x="4566" y="0"/>
                  </a:moveTo>
                  <a:cubicBezTo>
                    <a:pt x="3516" y="274"/>
                    <a:pt x="2557" y="845"/>
                    <a:pt x="1713" y="1416"/>
                  </a:cubicBezTo>
                  <a:cubicBezTo>
                    <a:pt x="1142" y="1895"/>
                    <a:pt x="275" y="2466"/>
                    <a:pt x="1" y="3333"/>
                  </a:cubicBezTo>
                  <a:cubicBezTo>
                    <a:pt x="1" y="3516"/>
                    <a:pt x="1" y="3607"/>
                    <a:pt x="92" y="3789"/>
                  </a:cubicBezTo>
                  <a:cubicBezTo>
                    <a:pt x="92" y="3904"/>
                    <a:pt x="92" y="3904"/>
                    <a:pt x="183" y="3904"/>
                  </a:cubicBezTo>
                  <a:lnTo>
                    <a:pt x="366" y="3904"/>
                  </a:lnTo>
                  <a:cubicBezTo>
                    <a:pt x="1142" y="3516"/>
                    <a:pt x="1713" y="2648"/>
                    <a:pt x="2466" y="2192"/>
                  </a:cubicBezTo>
                  <a:cubicBezTo>
                    <a:pt x="3310" y="1621"/>
                    <a:pt x="4178" y="1324"/>
                    <a:pt x="5022" y="936"/>
                  </a:cubicBezTo>
                  <a:cubicBezTo>
                    <a:pt x="5228" y="845"/>
                    <a:pt x="5228" y="662"/>
                    <a:pt x="5228" y="480"/>
                  </a:cubicBezTo>
                  <a:cubicBezTo>
                    <a:pt x="5022" y="366"/>
                    <a:pt x="4840" y="183"/>
                    <a:pt x="45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780" name="Google Shape;1780;p32"/>
          <p:cNvSpPr/>
          <p:nvPr/>
        </p:nvSpPr>
        <p:spPr>
          <a:xfrm>
            <a:off x="11388130" y="2010163"/>
            <a:ext cx="672370" cy="755104"/>
          </a:xfrm>
          <a:custGeom>
            <a:avLst/>
            <a:gdLst/>
            <a:ahLst/>
            <a:cxnLst/>
            <a:rect l="l" t="t" r="r" b="b"/>
            <a:pathLst>
              <a:path w="18261" h="20508" extrusionOk="0">
                <a:moveTo>
                  <a:pt x="5707" y="2687"/>
                </a:moveTo>
                <a:cubicBezTo>
                  <a:pt x="8355" y="6202"/>
                  <a:pt x="11596" y="9443"/>
                  <a:pt x="14540" y="12776"/>
                </a:cubicBezTo>
                <a:cubicBezTo>
                  <a:pt x="14449" y="12958"/>
                  <a:pt x="14266" y="13164"/>
                  <a:pt x="14152" y="13346"/>
                </a:cubicBezTo>
                <a:cubicBezTo>
                  <a:pt x="10728" y="10311"/>
                  <a:pt x="7693" y="6887"/>
                  <a:pt x="4657" y="3463"/>
                </a:cubicBezTo>
                <a:cubicBezTo>
                  <a:pt x="4657" y="3349"/>
                  <a:pt x="4566" y="3258"/>
                  <a:pt x="4566" y="3166"/>
                </a:cubicBezTo>
                <a:lnTo>
                  <a:pt x="4566" y="3166"/>
                </a:lnTo>
                <a:cubicBezTo>
                  <a:pt x="4628" y="3182"/>
                  <a:pt x="4696" y="3189"/>
                  <a:pt x="4767" y="3189"/>
                </a:cubicBezTo>
                <a:cubicBezTo>
                  <a:pt x="5114" y="3189"/>
                  <a:pt x="5536" y="3009"/>
                  <a:pt x="5707" y="2687"/>
                </a:cubicBezTo>
                <a:close/>
                <a:moveTo>
                  <a:pt x="2648" y="1272"/>
                </a:moveTo>
                <a:cubicBezTo>
                  <a:pt x="2945" y="1454"/>
                  <a:pt x="3128" y="1546"/>
                  <a:pt x="3424" y="1637"/>
                </a:cubicBezTo>
                <a:cubicBezTo>
                  <a:pt x="3995" y="1934"/>
                  <a:pt x="4657" y="2116"/>
                  <a:pt x="5319" y="2208"/>
                </a:cubicBezTo>
                <a:cubicBezTo>
                  <a:pt x="5410" y="2322"/>
                  <a:pt x="5410" y="2322"/>
                  <a:pt x="5410" y="2413"/>
                </a:cubicBezTo>
                <a:cubicBezTo>
                  <a:pt x="5410" y="2596"/>
                  <a:pt x="5410" y="2687"/>
                  <a:pt x="5227" y="2892"/>
                </a:cubicBezTo>
                <a:cubicBezTo>
                  <a:pt x="5079" y="2984"/>
                  <a:pt x="4936" y="3029"/>
                  <a:pt x="4794" y="3029"/>
                </a:cubicBezTo>
                <a:cubicBezTo>
                  <a:pt x="4651" y="3029"/>
                  <a:pt x="4508" y="2984"/>
                  <a:pt x="4360" y="2892"/>
                </a:cubicBezTo>
                <a:lnTo>
                  <a:pt x="4269" y="2892"/>
                </a:lnTo>
                <a:cubicBezTo>
                  <a:pt x="4250" y="2869"/>
                  <a:pt x="4227" y="2859"/>
                  <a:pt x="4203" y="2859"/>
                </a:cubicBezTo>
                <a:cubicBezTo>
                  <a:pt x="4113" y="2859"/>
                  <a:pt x="4014" y="3003"/>
                  <a:pt x="4086" y="3075"/>
                </a:cubicBezTo>
                <a:cubicBezTo>
                  <a:pt x="4360" y="3349"/>
                  <a:pt x="4451" y="3737"/>
                  <a:pt x="4360" y="4125"/>
                </a:cubicBezTo>
                <a:cubicBezTo>
                  <a:pt x="4227" y="4391"/>
                  <a:pt x="3889" y="4572"/>
                  <a:pt x="3565" y="4572"/>
                </a:cubicBezTo>
                <a:cubicBezTo>
                  <a:pt x="3444" y="4572"/>
                  <a:pt x="3325" y="4546"/>
                  <a:pt x="3219" y="4490"/>
                </a:cubicBezTo>
                <a:cubicBezTo>
                  <a:pt x="3128" y="4490"/>
                  <a:pt x="3128" y="4604"/>
                  <a:pt x="3128" y="4604"/>
                </a:cubicBezTo>
                <a:lnTo>
                  <a:pt x="3219" y="4696"/>
                </a:lnTo>
                <a:cubicBezTo>
                  <a:pt x="3342" y="4742"/>
                  <a:pt x="3470" y="4765"/>
                  <a:pt x="3599" y="4765"/>
                </a:cubicBezTo>
                <a:cubicBezTo>
                  <a:pt x="3973" y="4765"/>
                  <a:pt x="4345" y="4573"/>
                  <a:pt x="4566" y="4216"/>
                </a:cubicBezTo>
                <a:cubicBezTo>
                  <a:pt x="4657" y="4125"/>
                  <a:pt x="4657" y="3920"/>
                  <a:pt x="4657" y="3828"/>
                </a:cubicBezTo>
                <a:cubicBezTo>
                  <a:pt x="7305" y="7457"/>
                  <a:pt x="10546" y="10767"/>
                  <a:pt x="13970" y="13620"/>
                </a:cubicBezTo>
                <a:cubicBezTo>
                  <a:pt x="13582" y="14191"/>
                  <a:pt x="13216" y="14579"/>
                  <a:pt x="12828" y="14967"/>
                </a:cubicBezTo>
                <a:cubicBezTo>
                  <a:pt x="9587" y="11543"/>
                  <a:pt x="6460" y="8028"/>
                  <a:pt x="3036" y="4696"/>
                </a:cubicBezTo>
                <a:lnTo>
                  <a:pt x="3036" y="4604"/>
                </a:lnTo>
                <a:lnTo>
                  <a:pt x="3036" y="4399"/>
                </a:lnTo>
                <a:cubicBezTo>
                  <a:pt x="3036" y="4329"/>
                  <a:pt x="2993" y="4299"/>
                  <a:pt x="2939" y="4299"/>
                </a:cubicBezTo>
                <a:cubicBezTo>
                  <a:pt x="2853" y="4299"/>
                  <a:pt x="2739" y="4377"/>
                  <a:pt x="2739" y="4490"/>
                </a:cubicBezTo>
                <a:cubicBezTo>
                  <a:pt x="2854" y="4878"/>
                  <a:pt x="2648" y="5175"/>
                  <a:pt x="2374" y="5449"/>
                </a:cubicBezTo>
                <a:cubicBezTo>
                  <a:pt x="2169" y="5631"/>
                  <a:pt x="1895" y="5746"/>
                  <a:pt x="1598" y="5746"/>
                </a:cubicBezTo>
                <a:lnTo>
                  <a:pt x="1598" y="5631"/>
                </a:lnTo>
                <a:lnTo>
                  <a:pt x="1416" y="5631"/>
                </a:lnTo>
                <a:cubicBezTo>
                  <a:pt x="1416" y="4696"/>
                  <a:pt x="1233" y="3737"/>
                  <a:pt x="1142" y="2892"/>
                </a:cubicBezTo>
                <a:cubicBezTo>
                  <a:pt x="1028" y="2778"/>
                  <a:pt x="1028" y="2596"/>
                  <a:pt x="1028" y="2504"/>
                </a:cubicBezTo>
                <a:cubicBezTo>
                  <a:pt x="1712" y="2413"/>
                  <a:pt x="2374" y="1934"/>
                  <a:pt x="2648" y="1272"/>
                </a:cubicBezTo>
                <a:close/>
                <a:moveTo>
                  <a:pt x="3036" y="4878"/>
                </a:moveTo>
                <a:cubicBezTo>
                  <a:pt x="5981" y="8485"/>
                  <a:pt x="9313" y="11817"/>
                  <a:pt x="12554" y="15241"/>
                </a:cubicBezTo>
                <a:cubicBezTo>
                  <a:pt x="11984" y="15629"/>
                  <a:pt x="11504" y="16017"/>
                  <a:pt x="10842" y="16291"/>
                </a:cubicBezTo>
                <a:cubicBezTo>
                  <a:pt x="7875" y="12776"/>
                  <a:pt x="4931" y="9352"/>
                  <a:pt x="1804" y="5928"/>
                </a:cubicBezTo>
                <a:cubicBezTo>
                  <a:pt x="2374" y="5928"/>
                  <a:pt x="2854" y="5449"/>
                  <a:pt x="3036" y="4878"/>
                </a:cubicBezTo>
                <a:close/>
                <a:moveTo>
                  <a:pt x="15020" y="12867"/>
                </a:moveTo>
                <a:cubicBezTo>
                  <a:pt x="15978" y="13346"/>
                  <a:pt x="16161" y="13917"/>
                  <a:pt x="15499" y="14488"/>
                </a:cubicBezTo>
                <a:cubicBezTo>
                  <a:pt x="15499" y="14579"/>
                  <a:pt x="15408" y="14670"/>
                  <a:pt x="15293" y="14762"/>
                </a:cubicBezTo>
                <a:cubicBezTo>
                  <a:pt x="14928" y="15241"/>
                  <a:pt x="14540" y="15720"/>
                  <a:pt x="14152" y="16108"/>
                </a:cubicBezTo>
                <a:cubicBezTo>
                  <a:pt x="13308" y="16861"/>
                  <a:pt x="12554" y="17432"/>
                  <a:pt x="11413" y="17615"/>
                </a:cubicBezTo>
                <a:cubicBezTo>
                  <a:pt x="11208" y="17523"/>
                  <a:pt x="10934" y="17432"/>
                  <a:pt x="10728" y="17249"/>
                </a:cubicBezTo>
                <a:cubicBezTo>
                  <a:pt x="10637" y="17044"/>
                  <a:pt x="10546" y="16770"/>
                  <a:pt x="10728" y="16588"/>
                </a:cubicBezTo>
                <a:lnTo>
                  <a:pt x="10842" y="16473"/>
                </a:lnTo>
                <a:cubicBezTo>
                  <a:pt x="12554" y="16473"/>
                  <a:pt x="14061" y="14396"/>
                  <a:pt x="14837" y="12867"/>
                </a:cubicBezTo>
                <a:lnTo>
                  <a:pt x="14928" y="12867"/>
                </a:lnTo>
                <a:cubicBezTo>
                  <a:pt x="14928" y="12867"/>
                  <a:pt x="14928" y="12908"/>
                  <a:pt x="14955" y="12908"/>
                </a:cubicBezTo>
                <a:cubicBezTo>
                  <a:pt x="14969" y="12908"/>
                  <a:pt x="14989" y="12897"/>
                  <a:pt x="15020" y="12867"/>
                </a:cubicBezTo>
                <a:close/>
                <a:moveTo>
                  <a:pt x="16161" y="13734"/>
                </a:moveTo>
                <a:cubicBezTo>
                  <a:pt x="16640" y="13917"/>
                  <a:pt x="16914" y="14191"/>
                  <a:pt x="17119" y="14762"/>
                </a:cubicBezTo>
                <a:cubicBezTo>
                  <a:pt x="17005" y="14967"/>
                  <a:pt x="16914" y="15150"/>
                  <a:pt x="16823" y="15332"/>
                </a:cubicBezTo>
                <a:cubicBezTo>
                  <a:pt x="16823" y="15332"/>
                  <a:pt x="16731" y="15446"/>
                  <a:pt x="16731" y="15538"/>
                </a:cubicBezTo>
                <a:cubicBezTo>
                  <a:pt x="15978" y="17044"/>
                  <a:pt x="14152" y="18756"/>
                  <a:pt x="12554" y="18961"/>
                </a:cubicBezTo>
                <a:cubicBezTo>
                  <a:pt x="11984" y="18870"/>
                  <a:pt x="11596" y="18482"/>
                  <a:pt x="11504" y="18003"/>
                </a:cubicBezTo>
                <a:cubicBezTo>
                  <a:pt x="13308" y="17615"/>
                  <a:pt x="15111" y="16017"/>
                  <a:pt x="15978" y="14396"/>
                </a:cubicBezTo>
                <a:cubicBezTo>
                  <a:pt x="16069" y="14191"/>
                  <a:pt x="16161" y="13917"/>
                  <a:pt x="16161" y="13734"/>
                </a:cubicBezTo>
                <a:close/>
                <a:moveTo>
                  <a:pt x="16914" y="15811"/>
                </a:moveTo>
                <a:cubicBezTo>
                  <a:pt x="17781" y="16861"/>
                  <a:pt x="17873" y="18391"/>
                  <a:pt x="16914" y="19327"/>
                </a:cubicBezTo>
                <a:cubicBezTo>
                  <a:pt x="16326" y="19924"/>
                  <a:pt x="15680" y="20180"/>
                  <a:pt x="15035" y="20180"/>
                </a:cubicBezTo>
                <a:cubicBezTo>
                  <a:pt x="14228" y="20180"/>
                  <a:pt x="13422" y="19779"/>
                  <a:pt x="12737" y="19144"/>
                </a:cubicBezTo>
                <a:cubicBezTo>
                  <a:pt x="14449" y="18961"/>
                  <a:pt x="16161" y="17341"/>
                  <a:pt x="16914" y="15811"/>
                </a:cubicBezTo>
                <a:close/>
                <a:moveTo>
                  <a:pt x="766" y="0"/>
                </a:moveTo>
                <a:cubicBezTo>
                  <a:pt x="697" y="0"/>
                  <a:pt x="631" y="12"/>
                  <a:pt x="571" y="39"/>
                </a:cubicBezTo>
                <a:cubicBezTo>
                  <a:pt x="0" y="313"/>
                  <a:pt x="457" y="1363"/>
                  <a:pt x="571" y="1751"/>
                </a:cubicBezTo>
                <a:cubicBezTo>
                  <a:pt x="754" y="3075"/>
                  <a:pt x="936" y="4399"/>
                  <a:pt x="1233" y="5631"/>
                </a:cubicBezTo>
                <a:cubicBezTo>
                  <a:pt x="1233" y="5746"/>
                  <a:pt x="1324" y="5746"/>
                  <a:pt x="1416" y="5746"/>
                </a:cubicBezTo>
                <a:cubicBezTo>
                  <a:pt x="1324" y="5837"/>
                  <a:pt x="1416" y="5837"/>
                  <a:pt x="1416" y="5837"/>
                </a:cubicBezTo>
                <a:lnTo>
                  <a:pt x="1416" y="5928"/>
                </a:lnTo>
                <a:cubicBezTo>
                  <a:pt x="4360" y="9443"/>
                  <a:pt x="7419" y="12958"/>
                  <a:pt x="10454" y="16382"/>
                </a:cubicBezTo>
                <a:cubicBezTo>
                  <a:pt x="10363" y="16588"/>
                  <a:pt x="10272" y="16861"/>
                  <a:pt x="10363" y="17044"/>
                </a:cubicBezTo>
                <a:cubicBezTo>
                  <a:pt x="10454" y="17523"/>
                  <a:pt x="10934" y="17820"/>
                  <a:pt x="11299" y="17911"/>
                </a:cubicBezTo>
                <a:cubicBezTo>
                  <a:pt x="11208" y="18573"/>
                  <a:pt x="11778" y="19235"/>
                  <a:pt x="12440" y="19235"/>
                </a:cubicBezTo>
                <a:cubicBezTo>
                  <a:pt x="12554" y="19235"/>
                  <a:pt x="12554" y="19235"/>
                  <a:pt x="12646" y="19144"/>
                </a:cubicBezTo>
                <a:cubicBezTo>
                  <a:pt x="13142" y="20042"/>
                  <a:pt x="14070" y="20507"/>
                  <a:pt x="15020" y="20507"/>
                </a:cubicBezTo>
                <a:cubicBezTo>
                  <a:pt x="15689" y="20507"/>
                  <a:pt x="16367" y="20277"/>
                  <a:pt x="16914" y="19806"/>
                </a:cubicBezTo>
                <a:cubicBezTo>
                  <a:pt x="18261" y="18665"/>
                  <a:pt x="18261" y="16770"/>
                  <a:pt x="17119" y="15446"/>
                </a:cubicBezTo>
                <a:cubicBezTo>
                  <a:pt x="17211" y="15241"/>
                  <a:pt x="17302" y="15058"/>
                  <a:pt x="17393" y="14876"/>
                </a:cubicBezTo>
                <a:lnTo>
                  <a:pt x="17393" y="14670"/>
                </a:lnTo>
                <a:cubicBezTo>
                  <a:pt x="17302" y="14100"/>
                  <a:pt x="16823" y="13529"/>
                  <a:pt x="16161" y="13438"/>
                </a:cubicBezTo>
                <a:cubicBezTo>
                  <a:pt x="16092" y="12940"/>
                  <a:pt x="15856" y="12545"/>
                  <a:pt x="15461" y="12545"/>
                </a:cubicBezTo>
                <a:cubicBezTo>
                  <a:pt x="15331" y="12545"/>
                  <a:pt x="15184" y="12588"/>
                  <a:pt x="15020" y="12684"/>
                </a:cubicBezTo>
                <a:lnTo>
                  <a:pt x="14928" y="12593"/>
                </a:lnTo>
                <a:cubicBezTo>
                  <a:pt x="11984" y="9261"/>
                  <a:pt x="9222" y="5631"/>
                  <a:pt x="5981" y="2504"/>
                </a:cubicBezTo>
                <a:cubicBezTo>
                  <a:pt x="5889" y="2413"/>
                  <a:pt x="5798" y="2208"/>
                  <a:pt x="5707" y="2116"/>
                </a:cubicBezTo>
                <a:cubicBezTo>
                  <a:pt x="5707" y="2025"/>
                  <a:pt x="5707" y="2025"/>
                  <a:pt x="5593" y="1934"/>
                </a:cubicBezTo>
                <a:cubicBezTo>
                  <a:pt x="5501" y="1934"/>
                  <a:pt x="5410" y="1934"/>
                  <a:pt x="5319" y="1842"/>
                </a:cubicBezTo>
                <a:cubicBezTo>
                  <a:pt x="4269" y="1454"/>
                  <a:pt x="3219" y="1180"/>
                  <a:pt x="2169" y="701"/>
                </a:cubicBezTo>
                <a:cubicBezTo>
                  <a:pt x="1852" y="523"/>
                  <a:pt x="1225" y="0"/>
                  <a:pt x="76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781" name="Google Shape;1781;p32"/>
          <p:cNvGrpSpPr/>
          <p:nvPr/>
        </p:nvGrpSpPr>
        <p:grpSpPr>
          <a:xfrm>
            <a:off x="11724297" y="1560591"/>
            <a:ext cx="307631" cy="299752"/>
            <a:chOff x="7116822" y="1170443"/>
            <a:chExt cx="230723" cy="224814"/>
          </a:xfrm>
        </p:grpSpPr>
        <p:sp>
          <p:nvSpPr>
            <p:cNvPr id="1782" name="Google Shape;1782;p32"/>
            <p:cNvSpPr/>
            <p:nvPr/>
          </p:nvSpPr>
          <p:spPr>
            <a:xfrm>
              <a:off x="7174178" y="1180302"/>
              <a:ext cx="118524" cy="44764"/>
            </a:xfrm>
            <a:custGeom>
              <a:avLst/>
              <a:gdLst/>
              <a:ahLst/>
              <a:cxnLst/>
              <a:rect l="l" t="t" r="r" b="b"/>
              <a:pathLst>
                <a:path w="4292" h="1621" extrusionOk="0">
                  <a:moveTo>
                    <a:pt x="297" y="0"/>
                  </a:moveTo>
                  <a:cubicBezTo>
                    <a:pt x="297" y="0"/>
                    <a:pt x="206" y="0"/>
                    <a:pt x="92" y="92"/>
                  </a:cubicBezTo>
                  <a:cubicBezTo>
                    <a:pt x="92" y="92"/>
                    <a:pt x="1" y="183"/>
                    <a:pt x="1" y="274"/>
                  </a:cubicBezTo>
                  <a:cubicBezTo>
                    <a:pt x="480" y="1142"/>
                    <a:pt x="1347" y="1621"/>
                    <a:pt x="2283" y="1621"/>
                  </a:cubicBezTo>
                  <a:cubicBezTo>
                    <a:pt x="2945" y="1621"/>
                    <a:pt x="3630" y="1324"/>
                    <a:pt x="4086" y="845"/>
                  </a:cubicBezTo>
                  <a:cubicBezTo>
                    <a:pt x="4201" y="753"/>
                    <a:pt x="4292" y="662"/>
                    <a:pt x="4201" y="480"/>
                  </a:cubicBezTo>
                  <a:lnTo>
                    <a:pt x="4201" y="480"/>
                  </a:lnTo>
                  <a:lnTo>
                    <a:pt x="4086" y="571"/>
                  </a:lnTo>
                  <a:lnTo>
                    <a:pt x="3995" y="571"/>
                  </a:lnTo>
                  <a:cubicBezTo>
                    <a:pt x="3813" y="662"/>
                    <a:pt x="3721" y="662"/>
                    <a:pt x="3516" y="753"/>
                  </a:cubicBezTo>
                  <a:cubicBezTo>
                    <a:pt x="3151" y="936"/>
                    <a:pt x="2854" y="1050"/>
                    <a:pt x="2489" y="1142"/>
                  </a:cubicBezTo>
                  <a:cubicBezTo>
                    <a:pt x="2375" y="1142"/>
                    <a:pt x="2375" y="1233"/>
                    <a:pt x="2375" y="1233"/>
                  </a:cubicBezTo>
                  <a:cubicBezTo>
                    <a:pt x="2283" y="1233"/>
                    <a:pt x="2283" y="1142"/>
                    <a:pt x="2283" y="1142"/>
                  </a:cubicBezTo>
                  <a:cubicBezTo>
                    <a:pt x="2192" y="1050"/>
                    <a:pt x="2009" y="936"/>
                    <a:pt x="1918" y="845"/>
                  </a:cubicBezTo>
                  <a:cubicBezTo>
                    <a:pt x="1347" y="753"/>
                    <a:pt x="777" y="480"/>
                    <a:pt x="48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3" name="Google Shape;1783;p32"/>
            <p:cNvSpPr/>
            <p:nvPr/>
          </p:nvSpPr>
          <p:spPr>
            <a:xfrm>
              <a:off x="7279447" y="1269167"/>
              <a:ext cx="47304" cy="47304"/>
            </a:xfrm>
            <a:custGeom>
              <a:avLst/>
              <a:gdLst/>
              <a:ahLst/>
              <a:cxnLst/>
              <a:rect l="l" t="t" r="r" b="b"/>
              <a:pathLst>
                <a:path w="1713" h="1713" extrusionOk="0">
                  <a:moveTo>
                    <a:pt x="274" y="1"/>
                  </a:moveTo>
                  <a:cubicBezTo>
                    <a:pt x="92" y="1"/>
                    <a:pt x="1" y="206"/>
                    <a:pt x="92" y="389"/>
                  </a:cubicBezTo>
                  <a:cubicBezTo>
                    <a:pt x="183" y="571"/>
                    <a:pt x="389" y="868"/>
                    <a:pt x="480" y="1051"/>
                  </a:cubicBezTo>
                  <a:cubicBezTo>
                    <a:pt x="662" y="1256"/>
                    <a:pt x="845" y="1439"/>
                    <a:pt x="959" y="1621"/>
                  </a:cubicBezTo>
                  <a:lnTo>
                    <a:pt x="959" y="1713"/>
                  </a:lnTo>
                  <a:cubicBezTo>
                    <a:pt x="1233" y="1621"/>
                    <a:pt x="1416" y="1621"/>
                    <a:pt x="1712" y="1621"/>
                  </a:cubicBezTo>
                  <a:cubicBezTo>
                    <a:pt x="1712" y="1530"/>
                    <a:pt x="1712" y="1347"/>
                    <a:pt x="1530" y="1256"/>
                  </a:cubicBezTo>
                  <a:lnTo>
                    <a:pt x="959" y="685"/>
                  </a:lnTo>
                  <a:cubicBezTo>
                    <a:pt x="845" y="480"/>
                    <a:pt x="662" y="297"/>
                    <a:pt x="480" y="115"/>
                  </a:cubicBezTo>
                  <a:cubicBezTo>
                    <a:pt x="389" y="1"/>
                    <a:pt x="389" y="1"/>
                    <a:pt x="27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4" name="Google Shape;1784;p32"/>
            <p:cNvSpPr/>
            <p:nvPr/>
          </p:nvSpPr>
          <p:spPr>
            <a:xfrm>
              <a:off x="7116822" y="1170443"/>
              <a:ext cx="230723" cy="224814"/>
            </a:xfrm>
            <a:custGeom>
              <a:avLst/>
              <a:gdLst/>
              <a:ahLst/>
              <a:cxnLst/>
              <a:rect l="l" t="t" r="r" b="b"/>
              <a:pathLst>
                <a:path w="8355" h="8141" extrusionOk="0">
                  <a:moveTo>
                    <a:pt x="2379" y="398"/>
                  </a:moveTo>
                  <a:cubicBezTo>
                    <a:pt x="2710" y="398"/>
                    <a:pt x="3186" y="649"/>
                    <a:pt x="3424" y="722"/>
                  </a:cubicBezTo>
                  <a:cubicBezTo>
                    <a:pt x="3698" y="928"/>
                    <a:pt x="4086" y="1202"/>
                    <a:pt x="4360" y="1499"/>
                  </a:cubicBezTo>
                  <a:cubicBezTo>
                    <a:pt x="4360" y="1544"/>
                    <a:pt x="4383" y="1567"/>
                    <a:pt x="4420" y="1567"/>
                  </a:cubicBezTo>
                  <a:cubicBezTo>
                    <a:pt x="4457" y="1567"/>
                    <a:pt x="4509" y="1544"/>
                    <a:pt x="4566" y="1499"/>
                  </a:cubicBezTo>
                  <a:cubicBezTo>
                    <a:pt x="4931" y="1407"/>
                    <a:pt x="5228" y="1293"/>
                    <a:pt x="5593" y="1110"/>
                  </a:cubicBezTo>
                  <a:cubicBezTo>
                    <a:pt x="5798" y="1019"/>
                    <a:pt x="5890" y="1019"/>
                    <a:pt x="6072" y="928"/>
                  </a:cubicBezTo>
                  <a:cubicBezTo>
                    <a:pt x="6246" y="874"/>
                    <a:pt x="6350" y="813"/>
                    <a:pt x="6442" y="813"/>
                  </a:cubicBezTo>
                  <a:cubicBezTo>
                    <a:pt x="6508" y="813"/>
                    <a:pt x="6567" y="843"/>
                    <a:pt x="6643" y="928"/>
                  </a:cubicBezTo>
                  <a:cubicBezTo>
                    <a:pt x="6939" y="1110"/>
                    <a:pt x="6848" y="1681"/>
                    <a:pt x="6848" y="2069"/>
                  </a:cubicBezTo>
                  <a:cubicBezTo>
                    <a:pt x="6848" y="2434"/>
                    <a:pt x="6734" y="2822"/>
                    <a:pt x="6734" y="3302"/>
                  </a:cubicBezTo>
                  <a:cubicBezTo>
                    <a:pt x="6734" y="3302"/>
                    <a:pt x="6643" y="3393"/>
                    <a:pt x="6734" y="3484"/>
                  </a:cubicBezTo>
                  <a:cubicBezTo>
                    <a:pt x="7031" y="4055"/>
                    <a:pt x="7419" y="4626"/>
                    <a:pt x="7784" y="5196"/>
                  </a:cubicBezTo>
                  <a:cubicBezTo>
                    <a:pt x="6939" y="5288"/>
                    <a:pt x="6072" y="5288"/>
                    <a:pt x="5136" y="5288"/>
                  </a:cubicBezTo>
                  <a:cubicBezTo>
                    <a:pt x="5022" y="5288"/>
                    <a:pt x="4931" y="5288"/>
                    <a:pt x="4931" y="5402"/>
                  </a:cubicBezTo>
                  <a:cubicBezTo>
                    <a:pt x="4748" y="5767"/>
                    <a:pt x="4566" y="6155"/>
                    <a:pt x="4360" y="6634"/>
                  </a:cubicBezTo>
                  <a:cubicBezTo>
                    <a:pt x="4190" y="6890"/>
                    <a:pt x="4020" y="7581"/>
                    <a:pt x="3683" y="7581"/>
                  </a:cubicBezTo>
                  <a:cubicBezTo>
                    <a:pt x="3659" y="7581"/>
                    <a:pt x="3633" y="7578"/>
                    <a:pt x="3607" y="7570"/>
                  </a:cubicBezTo>
                  <a:cubicBezTo>
                    <a:pt x="3310" y="7570"/>
                    <a:pt x="3128" y="6817"/>
                    <a:pt x="3036" y="6543"/>
                  </a:cubicBezTo>
                  <a:cubicBezTo>
                    <a:pt x="2945" y="6155"/>
                    <a:pt x="2854" y="5767"/>
                    <a:pt x="2740" y="5402"/>
                  </a:cubicBezTo>
                  <a:cubicBezTo>
                    <a:pt x="2945" y="5402"/>
                    <a:pt x="2945" y="5014"/>
                    <a:pt x="2740" y="5014"/>
                  </a:cubicBezTo>
                  <a:cubicBezTo>
                    <a:pt x="2603" y="5030"/>
                    <a:pt x="2466" y="5038"/>
                    <a:pt x="2329" y="5038"/>
                  </a:cubicBezTo>
                  <a:cubicBezTo>
                    <a:pt x="1712" y="5038"/>
                    <a:pt x="1092" y="4885"/>
                    <a:pt x="457" y="4717"/>
                  </a:cubicBezTo>
                  <a:cubicBezTo>
                    <a:pt x="936" y="4146"/>
                    <a:pt x="1416" y="3690"/>
                    <a:pt x="1986" y="3119"/>
                  </a:cubicBezTo>
                  <a:lnTo>
                    <a:pt x="1986" y="3005"/>
                  </a:lnTo>
                  <a:cubicBezTo>
                    <a:pt x="1986" y="2914"/>
                    <a:pt x="2078" y="2914"/>
                    <a:pt x="2078" y="2822"/>
                  </a:cubicBezTo>
                  <a:lnTo>
                    <a:pt x="2078" y="1681"/>
                  </a:lnTo>
                  <a:cubicBezTo>
                    <a:pt x="2078" y="1407"/>
                    <a:pt x="1986" y="631"/>
                    <a:pt x="2169" y="449"/>
                  </a:cubicBezTo>
                  <a:cubicBezTo>
                    <a:pt x="2227" y="413"/>
                    <a:pt x="2299" y="398"/>
                    <a:pt x="2379" y="398"/>
                  </a:cubicBezTo>
                  <a:close/>
                  <a:moveTo>
                    <a:pt x="2358" y="1"/>
                  </a:moveTo>
                  <a:cubicBezTo>
                    <a:pt x="2261" y="1"/>
                    <a:pt x="2167" y="18"/>
                    <a:pt x="2078" y="61"/>
                  </a:cubicBezTo>
                  <a:cubicBezTo>
                    <a:pt x="1712" y="152"/>
                    <a:pt x="1712" y="540"/>
                    <a:pt x="1712" y="837"/>
                  </a:cubicBezTo>
                  <a:lnTo>
                    <a:pt x="1712" y="2822"/>
                  </a:lnTo>
                  <a:cubicBezTo>
                    <a:pt x="1712" y="2914"/>
                    <a:pt x="1804" y="2914"/>
                    <a:pt x="1804" y="2914"/>
                  </a:cubicBezTo>
                  <a:cubicBezTo>
                    <a:pt x="1142" y="3393"/>
                    <a:pt x="571" y="4055"/>
                    <a:pt x="92" y="4717"/>
                  </a:cubicBezTo>
                  <a:cubicBezTo>
                    <a:pt x="1" y="4831"/>
                    <a:pt x="1" y="4922"/>
                    <a:pt x="92" y="5014"/>
                  </a:cubicBezTo>
                  <a:cubicBezTo>
                    <a:pt x="936" y="5196"/>
                    <a:pt x="1712" y="5402"/>
                    <a:pt x="2557" y="5402"/>
                  </a:cubicBezTo>
                  <a:cubicBezTo>
                    <a:pt x="2557" y="5972"/>
                    <a:pt x="2648" y="6543"/>
                    <a:pt x="2854" y="7114"/>
                  </a:cubicBezTo>
                  <a:cubicBezTo>
                    <a:pt x="3036" y="7387"/>
                    <a:pt x="3128" y="8049"/>
                    <a:pt x="3607" y="8141"/>
                  </a:cubicBezTo>
                  <a:cubicBezTo>
                    <a:pt x="3995" y="8141"/>
                    <a:pt x="4178" y="7684"/>
                    <a:pt x="4360" y="7387"/>
                  </a:cubicBezTo>
                  <a:cubicBezTo>
                    <a:pt x="4657" y="6817"/>
                    <a:pt x="4931" y="6155"/>
                    <a:pt x="5136" y="5584"/>
                  </a:cubicBezTo>
                  <a:cubicBezTo>
                    <a:pt x="5410" y="5611"/>
                    <a:pt x="5694" y="5622"/>
                    <a:pt x="5983" y="5622"/>
                  </a:cubicBezTo>
                  <a:cubicBezTo>
                    <a:pt x="6679" y="5622"/>
                    <a:pt x="7403" y="5557"/>
                    <a:pt x="8081" y="5493"/>
                  </a:cubicBezTo>
                  <a:cubicBezTo>
                    <a:pt x="8263" y="5493"/>
                    <a:pt x="8355" y="5402"/>
                    <a:pt x="8263" y="5196"/>
                  </a:cubicBezTo>
                  <a:cubicBezTo>
                    <a:pt x="7784" y="4626"/>
                    <a:pt x="7305" y="4055"/>
                    <a:pt x="7031" y="3393"/>
                  </a:cubicBezTo>
                  <a:lnTo>
                    <a:pt x="7031" y="3302"/>
                  </a:lnTo>
                  <a:cubicBezTo>
                    <a:pt x="7122" y="2640"/>
                    <a:pt x="7122" y="2069"/>
                    <a:pt x="7122" y="1407"/>
                  </a:cubicBezTo>
                  <a:cubicBezTo>
                    <a:pt x="7122" y="1110"/>
                    <a:pt x="7213" y="722"/>
                    <a:pt x="6939" y="540"/>
                  </a:cubicBezTo>
                  <a:cubicBezTo>
                    <a:pt x="6823" y="432"/>
                    <a:pt x="6696" y="395"/>
                    <a:pt x="6567" y="395"/>
                  </a:cubicBezTo>
                  <a:cubicBezTo>
                    <a:pt x="6367" y="395"/>
                    <a:pt x="6161" y="484"/>
                    <a:pt x="5981" y="540"/>
                  </a:cubicBezTo>
                  <a:cubicBezTo>
                    <a:pt x="5501" y="837"/>
                    <a:pt x="4931" y="1019"/>
                    <a:pt x="4452" y="1202"/>
                  </a:cubicBezTo>
                  <a:cubicBezTo>
                    <a:pt x="4178" y="837"/>
                    <a:pt x="3790" y="540"/>
                    <a:pt x="3310" y="357"/>
                  </a:cubicBezTo>
                  <a:cubicBezTo>
                    <a:pt x="3029" y="199"/>
                    <a:pt x="2681" y="1"/>
                    <a:pt x="23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85" name="Google Shape;1785;p32"/>
          <p:cNvGrpSpPr/>
          <p:nvPr/>
        </p:nvGrpSpPr>
        <p:grpSpPr>
          <a:xfrm>
            <a:off x="11079689" y="407206"/>
            <a:ext cx="850542" cy="996791"/>
            <a:chOff x="6633366" y="305403"/>
            <a:chExt cx="637907" cy="747593"/>
          </a:xfrm>
        </p:grpSpPr>
        <p:sp>
          <p:nvSpPr>
            <p:cNvPr id="1786" name="Google Shape;1786;p32"/>
            <p:cNvSpPr/>
            <p:nvPr/>
          </p:nvSpPr>
          <p:spPr>
            <a:xfrm>
              <a:off x="6801652" y="985533"/>
              <a:ext cx="28416" cy="5689"/>
            </a:xfrm>
            <a:custGeom>
              <a:avLst/>
              <a:gdLst/>
              <a:ahLst/>
              <a:cxnLst/>
              <a:rect l="l" t="t" r="r" b="b"/>
              <a:pathLst>
                <a:path w="1029" h="206" extrusionOk="0">
                  <a:moveTo>
                    <a:pt x="1" y="206"/>
                  </a:moveTo>
                  <a:lnTo>
                    <a:pt x="1" y="206"/>
                  </a:lnTo>
                  <a:lnTo>
                    <a:pt x="1" y="206"/>
                  </a:lnTo>
                  <a:lnTo>
                    <a:pt x="1" y="206"/>
                  </a:lnTo>
                  <a:close/>
                  <a:moveTo>
                    <a:pt x="1028" y="0"/>
                  </a:moveTo>
                  <a:cubicBezTo>
                    <a:pt x="663" y="114"/>
                    <a:pt x="366" y="206"/>
                    <a:pt x="1" y="206"/>
                  </a:cubicBezTo>
                  <a:cubicBezTo>
                    <a:pt x="366" y="206"/>
                    <a:pt x="663" y="114"/>
                    <a:pt x="1028" y="0"/>
                  </a:cubicBezTo>
                  <a:close/>
                </a:path>
              </a:pathLst>
            </a:custGeom>
            <a:solidFill>
              <a:srgbClr val="C492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7" name="Google Shape;1787;p32"/>
            <p:cNvSpPr/>
            <p:nvPr/>
          </p:nvSpPr>
          <p:spPr>
            <a:xfrm>
              <a:off x="6651647" y="449747"/>
              <a:ext cx="304483" cy="541475"/>
            </a:xfrm>
            <a:custGeom>
              <a:avLst/>
              <a:gdLst/>
              <a:ahLst/>
              <a:cxnLst/>
              <a:rect l="l" t="t" r="r" b="b"/>
              <a:pathLst>
                <a:path w="11026" h="19608" extrusionOk="0">
                  <a:moveTo>
                    <a:pt x="7031" y="1"/>
                  </a:moveTo>
                  <a:cubicBezTo>
                    <a:pt x="5889" y="1"/>
                    <a:pt x="4657" y="297"/>
                    <a:pt x="3721" y="868"/>
                  </a:cubicBezTo>
                  <a:cubicBezTo>
                    <a:pt x="3150" y="1142"/>
                    <a:pt x="2671" y="1530"/>
                    <a:pt x="2192" y="1918"/>
                  </a:cubicBezTo>
                  <a:cubicBezTo>
                    <a:pt x="1530" y="2763"/>
                    <a:pt x="1050" y="3630"/>
                    <a:pt x="662" y="4566"/>
                  </a:cubicBezTo>
                  <a:cubicBezTo>
                    <a:pt x="297" y="5524"/>
                    <a:pt x="92" y="6574"/>
                    <a:pt x="92" y="7533"/>
                  </a:cubicBezTo>
                  <a:cubicBezTo>
                    <a:pt x="0" y="8286"/>
                    <a:pt x="0" y="9245"/>
                    <a:pt x="0" y="10272"/>
                  </a:cubicBezTo>
                  <a:cubicBezTo>
                    <a:pt x="297" y="12943"/>
                    <a:pt x="1142" y="15796"/>
                    <a:pt x="2671" y="17896"/>
                  </a:cubicBezTo>
                  <a:cubicBezTo>
                    <a:pt x="2671" y="17987"/>
                    <a:pt x="2762" y="17987"/>
                    <a:pt x="2762" y="18078"/>
                  </a:cubicBezTo>
                  <a:cubicBezTo>
                    <a:pt x="3607" y="19220"/>
                    <a:pt x="4474" y="19608"/>
                    <a:pt x="5433" y="19608"/>
                  </a:cubicBezTo>
                  <a:cubicBezTo>
                    <a:pt x="5798" y="19608"/>
                    <a:pt x="6095" y="19516"/>
                    <a:pt x="6460" y="19402"/>
                  </a:cubicBezTo>
                  <a:cubicBezTo>
                    <a:pt x="6460" y="19311"/>
                    <a:pt x="6277" y="19128"/>
                    <a:pt x="6095" y="19128"/>
                  </a:cubicBezTo>
                  <a:cubicBezTo>
                    <a:pt x="1324" y="18466"/>
                    <a:pt x="1233" y="11893"/>
                    <a:pt x="1324" y="8195"/>
                  </a:cubicBezTo>
                  <a:cubicBezTo>
                    <a:pt x="1438" y="5707"/>
                    <a:pt x="2192" y="2968"/>
                    <a:pt x="4566" y="1827"/>
                  </a:cubicBezTo>
                  <a:cubicBezTo>
                    <a:pt x="5433" y="1439"/>
                    <a:pt x="6369" y="1256"/>
                    <a:pt x="7327" y="1256"/>
                  </a:cubicBezTo>
                  <a:cubicBezTo>
                    <a:pt x="8377" y="1256"/>
                    <a:pt x="9519" y="1439"/>
                    <a:pt x="10569" y="1713"/>
                  </a:cubicBezTo>
                  <a:lnTo>
                    <a:pt x="10660" y="1713"/>
                  </a:lnTo>
                  <a:cubicBezTo>
                    <a:pt x="10843" y="1713"/>
                    <a:pt x="11025" y="1530"/>
                    <a:pt x="11025" y="1256"/>
                  </a:cubicBezTo>
                  <a:cubicBezTo>
                    <a:pt x="10751" y="1051"/>
                    <a:pt x="10569" y="868"/>
                    <a:pt x="10272" y="685"/>
                  </a:cubicBezTo>
                  <a:cubicBezTo>
                    <a:pt x="9222" y="297"/>
                    <a:pt x="8081" y="1"/>
                    <a:pt x="70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8" name="Google Shape;1788;p32"/>
            <p:cNvSpPr/>
            <p:nvPr/>
          </p:nvSpPr>
          <p:spPr>
            <a:xfrm>
              <a:off x="6917000" y="975454"/>
              <a:ext cx="152573" cy="63045"/>
            </a:xfrm>
            <a:custGeom>
              <a:avLst/>
              <a:gdLst/>
              <a:ahLst/>
              <a:cxnLst/>
              <a:rect l="l" t="t" r="r" b="b"/>
              <a:pathLst>
                <a:path w="5525" h="2283" extrusionOk="0">
                  <a:moveTo>
                    <a:pt x="480" y="0"/>
                  </a:moveTo>
                  <a:cubicBezTo>
                    <a:pt x="480" y="91"/>
                    <a:pt x="389" y="91"/>
                    <a:pt x="275" y="91"/>
                  </a:cubicBezTo>
                  <a:lnTo>
                    <a:pt x="92" y="91"/>
                  </a:lnTo>
                  <a:cubicBezTo>
                    <a:pt x="1" y="183"/>
                    <a:pt x="1" y="365"/>
                    <a:pt x="92" y="479"/>
                  </a:cubicBezTo>
                  <a:cubicBezTo>
                    <a:pt x="184" y="753"/>
                    <a:pt x="389" y="1050"/>
                    <a:pt x="572" y="1233"/>
                  </a:cubicBezTo>
                  <a:cubicBezTo>
                    <a:pt x="1622" y="1895"/>
                    <a:pt x="2557" y="2283"/>
                    <a:pt x="3516" y="2283"/>
                  </a:cubicBezTo>
                  <a:cubicBezTo>
                    <a:pt x="4178" y="2283"/>
                    <a:pt x="4840" y="2191"/>
                    <a:pt x="5525" y="1712"/>
                  </a:cubicBezTo>
                  <a:cubicBezTo>
                    <a:pt x="5411" y="1621"/>
                    <a:pt x="5319" y="1415"/>
                    <a:pt x="5137" y="1415"/>
                  </a:cubicBezTo>
                  <a:lnTo>
                    <a:pt x="5045" y="1415"/>
                  </a:lnTo>
                  <a:cubicBezTo>
                    <a:pt x="4566" y="1506"/>
                    <a:pt x="4178" y="1621"/>
                    <a:pt x="3813" y="1621"/>
                  </a:cubicBezTo>
                  <a:cubicBezTo>
                    <a:pt x="2557" y="1621"/>
                    <a:pt x="1530" y="1141"/>
                    <a:pt x="663" y="91"/>
                  </a:cubicBezTo>
                  <a:cubicBezTo>
                    <a:pt x="572" y="0"/>
                    <a:pt x="572" y="0"/>
                    <a:pt x="4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89" name="Google Shape;1789;p32"/>
            <p:cNvSpPr/>
            <p:nvPr/>
          </p:nvSpPr>
          <p:spPr>
            <a:xfrm>
              <a:off x="6633366" y="305403"/>
              <a:ext cx="637907" cy="747593"/>
            </a:xfrm>
            <a:custGeom>
              <a:avLst/>
              <a:gdLst/>
              <a:ahLst/>
              <a:cxnLst/>
              <a:rect l="l" t="t" r="r" b="b"/>
              <a:pathLst>
                <a:path w="23100" h="27072" extrusionOk="0">
                  <a:moveTo>
                    <a:pt x="20155" y="3813"/>
                  </a:moveTo>
                  <a:cubicBezTo>
                    <a:pt x="20543" y="3904"/>
                    <a:pt x="21023" y="3995"/>
                    <a:pt x="21388" y="3995"/>
                  </a:cubicBezTo>
                  <a:cubicBezTo>
                    <a:pt x="21959" y="4086"/>
                    <a:pt x="22438" y="3995"/>
                    <a:pt x="22438" y="4201"/>
                  </a:cubicBezTo>
                  <a:cubicBezTo>
                    <a:pt x="21502" y="4657"/>
                    <a:pt x="20452" y="5045"/>
                    <a:pt x="19493" y="5342"/>
                  </a:cubicBezTo>
                  <a:cubicBezTo>
                    <a:pt x="19790" y="4863"/>
                    <a:pt x="20064" y="4383"/>
                    <a:pt x="20155" y="3813"/>
                  </a:cubicBezTo>
                  <a:close/>
                  <a:moveTo>
                    <a:pt x="18709" y="3744"/>
                  </a:moveTo>
                  <a:cubicBezTo>
                    <a:pt x="19134" y="3744"/>
                    <a:pt x="19585" y="3767"/>
                    <a:pt x="20064" y="3813"/>
                  </a:cubicBezTo>
                  <a:cubicBezTo>
                    <a:pt x="19881" y="4474"/>
                    <a:pt x="19585" y="4954"/>
                    <a:pt x="19105" y="5433"/>
                  </a:cubicBezTo>
                  <a:cubicBezTo>
                    <a:pt x="18261" y="5616"/>
                    <a:pt x="17302" y="5798"/>
                    <a:pt x="16458" y="6004"/>
                  </a:cubicBezTo>
                  <a:cubicBezTo>
                    <a:pt x="16640" y="5707"/>
                    <a:pt x="17028" y="5342"/>
                    <a:pt x="17120" y="5136"/>
                  </a:cubicBezTo>
                  <a:cubicBezTo>
                    <a:pt x="17302" y="4771"/>
                    <a:pt x="17393" y="4292"/>
                    <a:pt x="17508" y="3813"/>
                  </a:cubicBezTo>
                  <a:cubicBezTo>
                    <a:pt x="17884" y="3767"/>
                    <a:pt x="18284" y="3744"/>
                    <a:pt x="18709" y="3744"/>
                  </a:cubicBezTo>
                  <a:close/>
                  <a:moveTo>
                    <a:pt x="22347" y="4474"/>
                  </a:moveTo>
                  <a:cubicBezTo>
                    <a:pt x="22255" y="4566"/>
                    <a:pt x="22164" y="4657"/>
                    <a:pt x="22073" y="4863"/>
                  </a:cubicBezTo>
                  <a:cubicBezTo>
                    <a:pt x="21593" y="5433"/>
                    <a:pt x="21114" y="6004"/>
                    <a:pt x="20543" y="6483"/>
                  </a:cubicBezTo>
                  <a:lnTo>
                    <a:pt x="20543" y="6369"/>
                  </a:lnTo>
                  <a:cubicBezTo>
                    <a:pt x="20247" y="6095"/>
                    <a:pt x="19973" y="5798"/>
                    <a:pt x="19493" y="5707"/>
                  </a:cubicBezTo>
                  <a:cubicBezTo>
                    <a:pt x="20543" y="5433"/>
                    <a:pt x="21502" y="4954"/>
                    <a:pt x="22347" y="4474"/>
                  </a:cubicBezTo>
                  <a:close/>
                  <a:moveTo>
                    <a:pt x="17393" y="3813"/>
                  </a:moveTo>
                  <a:cubicBezTo>
                    <a:pt x="17120" y="4657"/>
                    <a:pt x="16732" y="5433"/>
                    <a:pt x="16161" y="6095"/>
                  </a:cubicBezTo>
                  <a:cubicBezTo>
                    <a:pt x="15408" y="6186"/>
                    <a:pt x="14746" y="6369"/>
                    <a:pt x="13970" y="6574"/>
                  </a:cubicBezTo>
                  <a:cubicBezTo>
                    <a:pt x="14175" y="6004"/>
                    <a:pt x="14449" y="5524"/>
                    <a:pt x="14746" y="5045"/>
                  </a:cubicBezTo>
                  <a:cubicBezTo>
                    <a:pt x="15590" y="4383"/>
                    <a:pt x="16458" y="3995"/>
                    <a:pt x="17393" y="3813"/>
                  </a:cubicBezTo>
                  <a:close/>
                  <a:moveTo>
                    <a:pt x="16161" y="6483"/>
                  </a:moveTo>
                  <a:cubicBezTo>
                    <a:pt x="17028" y="6757"/>
                    <a:pt x="17690" y="7145"/>
                    <a:pt x="18352" y="7624"/>
                  </a:cubicBezTo>
                  <a:cubicBezTo>
                    <a:pt x="17507" y="7260"/>
                    <a:pt x="16503" y="7128"/>
                    <a:pt x="15489" y="7128"/>
                  </a:cubicBezTo>
                  <a:cubicBezTo>
                    <a:pt x="14916" y="7128"/>
                    <a:pt x="14340" y="7170"/>
                    <a:pt x="13787" y="7236"/>
                  </a:cubicBezTo>
                  <a:cubicBezTo>
                    <a:pt x="13787" y="7145"/>
                    <a:pt x="13878" y="6940"/>
                    <a:pt x="13878" y="6848"/>
                  </a:cubicBezTo>
                  <a:lnTo>
                    <a:pt x="13970" y="6848"/>
                  </a:lnTo>
                  <a:cubicBezTo>
                    <a:pt x="14746" y="6757"/>
                    <a:pt x="15408" y="6666"/>
                    <a:pt x="16161" y="6483"/>
                  </a:cubicBezTo>
                  <a:close/>
                  <a:moveTo>
                    <a:pt x="19219" y="5798"/>
                  </a:moveTo>
                  <a:cubicBezTo>
                    <a:pt x="19676" y="5912"/>
                    <a:pt x="20064" y="6186"/>
                    <a:pt x="20452" y="6483"/>
                  </a:cubicBezTo>
                  <a:lnTo>
                    <a:pt x="20452" y="6574"/>
                  </a:lnTo>
                  <a:cubicBezTo>
                    <a:pt x="19973" y="6940"/>
                    <a:pt x="19402" y="7328"/>
                    <a:pt x="18831" y="7624"/>
                  </a:cubicBezTo>
                  <a:cubicBezTo>
                    <a:pt x="18443" y="7328"/>
                    <a:pt x="17964" y="7054"/>
                    <a:pt x="17599" y="6757"/>
                  </a:cubicBezTo>
                  <a:cubicBezTo>
                    <a:pt x="17393" y="6757"/>
                    <a:pt x="16937" y="6574"/>
                    <a:pt x="16549" y="6369"/>
                  </a:cubicBezTo>
                  <a:cubicBezTo>
                    <a:pt x="17393" y="6278"/>
                    <a:pt x="18352" y="6095"/>
                    <a:pt x="19219" y="5798"/>
                  </a:cubicBezTo>
                  <a:close/>
                  <a:moveTo>
                    <a:pt x="7690" y="4930"/>
                  </a:moveTo>
                  <a:cubicBezTo>
                    <a:pt x="9174" y="4930"/>
                    <a:pt x="10636" y="5501"/>
                    <a:pt x="11801" y="6666"/>
                  </a:cubicBezTo>
                  <a:cubicBezTo>
                    <a:pt x="11893" y="7328"/>
                    <a:pt x="11984" y="8081"/>
                    <a:pt x="12258" y="8766"/>
                  </a:cubicBezTo>
                  <a:lnTo>
                    <a:pt x="11413" y="8195"/>
                  </a:lnTo>
                  <a:cubicBezTo>
                    <a:pt x="11386" y="8161"/>
                    <a:pt x="11348" y="8147"/>
                    <a:pt x="11312" y="8147"/>
                  </a:cubicBezTo>
                  <a:cubicBezTo>
                    <a:pt x="11228" y="8147"/>
                    <a:pt x="11151" y="8222"/>
                    <a:pt x="11231" y="8286"/>
                  </a:cubicBezTo>
                  <a:cubicBezTo>
                    <a:pt x="11805" y="9000"/>
                    <a:pt x="12780" y="9440"/>
                    <a:pt x="13705" y="9440"/>
                  </a:cubicBezTo>
                  <a:cubicBezTo>
                    <a:pt x="14140" y="9440"/>
                    <a:pt x="14563" y="9343"/>
                    <a:pt x="14928" y="9131"/>
                  </a:cubicBezTo>
                  <a:cubicBezTo>
                    <a:pt x="15111" y="9040"/>
                    <a:pt x="15020" y="8857"/>
                    <a:pt x="14837" y="8857"/>
                  </a:cubicBezTo>
                  <a:cubicBezTo>
                    <a:pt x="14486" y="8991"/>
                    <a:pt x="14086" y="9075"/>
                    <a:pt x="13709" y="9075"/>
                  </a:cubicBezTo>
                  <a:cubicBezTo>
                    <a:pt x="13571" y="9075"/>
                    <a:pt x="13436" y="9064"/>
                    <a:pt x="13308" y="9040"/>
                  </a:cubicBezTo>
                  <a:cubicBezTo>
                    <a:pt x="13399" y="8560"/>
                    <a:pt x="13513" y="8081"/>
                    <a:pt x="13604" y="7624"/>
                  </a:cubicBezTo>
                  <a:lnTo>
                    <a:pt x="13696" y="7624"/>
                  </a:lnTo>
                  <a:cubicBezTo>
                    <a:pt x="14250" y="7567"/>
                    <a:pt x="14804" y="7532"/>
                    <a:pt x="15349" y="7532"/>
                  </a:cubicBezTo>
                  <a:cubicBezTo>
                    <a:pt x="17610" y="7532"/>
                    <a:pt x="19717" y="8139"/>
                    <a:pt x="21023" y="10272"/>
                  </a:cubicBezTo>
                  <a:cubicBezTo>
                    <a:pt x="22438" y="12851"/>
                    <a:pt x="21959" y="15887"/>
                    <a:pt x="20817" y="18558"/>
                  </a:cubicBezTo>
                  <a:cubicBezTo>
                    <a:pt x="19881" y="20749"/>
                    <a:pt x="18649" y="23214"/>
                    <a:pt x="16937" y="24926"/>
                  </a:cubicBezTo>
                  <a:cubicBezTo>
                    <a:pt x="15872" y="26104"/>
                    <a:pt x="14827" y="26570"/>
                    <a:pt x="13800" y="26570"/>
                  </a:cubicBezTo>
                  <a:cubicBezTo>
                    <a:pt x="12338" y="26570"/>
                    <a:pt x="10913" y="25626"/>
                    <a:pt x="9519" y="24447"/>
                  </a:cubicBezTo>
                  <a:cubicBezTo>
                    <a:pt x="9884" y="24447"/>
                    <a:pt x="10272" y="24355"/>
                    <a:pt x="10546" y="24355"/>
                  </a:cubicBezTo>
                  <a:cubicBezTo>
                    <a:pt x="10843" y="24355"/>
                    <a:pt x="10751" y="23967"/>
                    <a:pt x="10546" y="23967"/>
                  </a:cubicBezTo>
                  <a:cubicBezTo>
                    <a:pt x="8960" y="24022"/>
                    <a:pt x="7431" y="24797"/>
                    <a:pt x="6034" y="24797"/>
                  </a:cubicBezTo>
                  <a:cubicBezTo>
                    <a:pt x="5098" y="24797"/>
                    <a:pt x="4221" y="24450"/>
                    <a:pt x="3424" y="23305"/>
                  </a:cubicBezTo>
                  <a:cubicBezTo>
                    <a:pt x="1712" y="20932"/>
                    <a:pt x="754" y="17599"/>
                    <a:pt x="571" y="14746"/>
                  </a:cubicBezTo>
                  <a:cubicBezTo>
                    <a:pt x="480" y="11710"/>
                    <a:pt x="1233" y="8469"/>
                    <a:pt x="3607" y="6483"/>
                  </a:cubicBezTo>
                  <a:cubicBezTo>
                    <a:pt x="4825" y="5455"/>
                    <a:pt x="6267" y="4930"/>
                    <a:pt x="7690" y="4930"/>
                  </a:cubicBezTo>
                  <a:close/>
                  <a:moveTo>
                    <a:pt x="14540" y="1"/>
                  </a:moveTo>
                  <a:lnTo>
                    <a:pt x="14449" y="92"/>
                  </a:lnTo>
                  <a:lnTo>
                    <a:pt x="14540" y="206"/>
                  </a:lnTo>
                  <a:cubicBezTo>
                    <a:pt x="14928" y="480"/>
                    <a:pt x="15408" y="663"/>
                    <a:pt x="15796" y="959"/>
                  </a:cubicBezTo>
                  <a:cubicBezTo>
                    <a:pt x="16161" y="1439"/>
                    <a:pt x="16549" y="1804"/>
                    <a:pt x="16732" y="2375"/>
                  </a:cubicBezTo>
                  <a:cubicBezTo>
                    <a:pt x="14358" y="3813"/>
                    <a:pt x="13308" y="6369"/>
                    <a:pt x="13034" y="9040"/>
                  </a:cubicBezTo>
                  <a:cubicBezTo>
                    <a:pt x="12828" y="8948"/>
                    <a:pt x="12737" y="8948"/>
                    <a:pt x="12554" y="8857"/>
                  </a:cubicBezTo>
                  <a:cubicBezTo>
                    <a:pt x="11801" y="5798"/>
                    <a:pt x="12372" y="2763"/>
                    <a:pt x="14449" y="389"/>
                  </a:cubicBezTo>
                  <a:cubicBezTo>
                    <a:pt x="14540" y="297"/>
                    <a:pt x="14540" y="206"/>
                    <a:pt x="14449" y="206"/>
                  </a:cubicBezTo>
                  <a:cubicBezTo>
                    <a:pt x="14449" y="83"/>
                    <a:pt x="14383" y="34"/>
                    <a:pt x="14311" y="34"/>
                  </a:cubicBezTo>
                  <a:cubicBezTo>
                    <a:pt x="14263" y="34"/>
                    <a:pt x="14212" y="56"/>
                    <a:pt x="14175" y="92"/>
                  </a:cubicBezTo>
                  <a:cubicBezTo>
                    <a:pt x="12646" y="1713"/>
                    <a:pt x="11801" y="3995"/>
                    <a:pt x="11801" y="6186"/>
                  </a:cubicBezTo>
                  <a:cubicBezTo>
                    <a:pt x="10685" y="5028"/>
                    <a:pt x="9150" y="4467"/>
                    <a:pt x="7603" y="4467"/>
                  </a:cubicBezTo>
                  <a:cubicBezTo>
                    <a:pt x="6621" y="4467"/>
                    <a:pt x="5635" y="4693"/>
                    <a:pt x="4748" y="5136"/>
                  </a:cubicBezTo>
                  <a:cubicBezTo>
                    <a:pt x="1804" y="6666"/>
                    <a:pt x="389" y="9907"/>
                    <a:pt x="183" y="13034"/>
                  </a:cubicBezTo>
                  <a:cubicBezTo>
                    <a:pt x="1" y="16640"/>
                    <a:pt x="1051" y="20543"/>
                    <a:pt x="3128" y="23488"/>
                  </a:cubicBezTo>
                  <a:cubicBezTo>
                    <a:pt x="3997" y="24751"/>
                    <a:pt x="4966" y="25126"/>
                    <a:pt x="6009" y="25126"/>
                  </a:cubicBezTo>
                  <a:cubicBezTo>
                    <a:pt x="7019" y="25126"/>
                    <a:pt x="8098" y="24774"/>
                    <a:pt x="9222" y="24538"/>
                  </a:cubicBezTo>
                  <a:cubicBezTo>
                    <a:pt x="10489" y="25805"/>
                    <a:pt x="12118" y="27071"/>
                    <a:pt x="13841" y="27071"/>
                  </a:cubicBezTo>
                  <a:cubicBezTo>
                    <a:pt x="14447" y="27071"/>
                    <a:pt x="15064" y="26915"/>
                    <a:pt x="15682" y="26547"/>
                  </a:cubicBezTo>
                  <a:cubicBezTo>
                    <a:pt x="18352" y="24926"/>
                    <a:pt x="20247" y="20932"/>
                    <a:pt x="21388" y="18170"/>
                  </a:cubicBezTo>
                  <a:cubicBezTo>
                    <a:pt x="22438" y="15613"/>
                    <a:pt x="22826" y="12555"/>
                    <a:pt x="21297" y="9998"/>
                  </a:cubicBezTo>
                  <a:cubicBezTo>
                    <a:pt x="20726" y="9040"/>
                    <a:pt x="19973" y="8378"/>
                    <a:pt x="19014" y="7898"/>
                  </a:cubicBezTo>
                  <a:cubicBezTo>
                    <a:pt x="20817" y="7054"/>
                    <a:pt x="21959" y="5524"/>
                    <a:pt x="23100" y="3995"/>
                  </a:cubicBezTo>
                  <a:cubicBezTo>
                    <a:pt x="23100" y="3921"/>
                    <a:pt x="23100" y="3788"/>
                    <a:pt x="23003" y="3788"/>
                  </a:cubicBezTo>
                  <a:cubicBezTo>
                    <a:pt x="22980" y="3788"/>
                    <a:pt x="22952" y="3795"/>
                    <a:pt x="22917" y="3813"/>
                  </a:cubicBezTo>
                  <a:cubicBezTo>
                    <a:pt x="22073" y="3813"/>
                    <a:pt x="21297" y="3721"/>
                    <a:pt x="20452" y="3630"/>
                  </a:cubicBezTo>
                  <a:cubicBezTo>
                    <a:pt x="19714" y="3521"/>
                    <a:pt x="18991" y="3427"/>
                    <a:pt x="18291" y="3427"/>
                  </a:cubicBezTo>
                  <a:cubicBezTo>
                    <a:pt x="17088" y="3427"/>
                    <a:pt x="15953" y="3704"/>
                    <a:pt x="14928" y="4657"/>
                  </a:cubicBezTo>
                  <a:cubicBezTo>
                    <a:pt x="15499" y="3904"/>
                    <a:pt x="16161" y="3242"/>
                    <a:pt x="17120" y="2671"/>
                  </a:cubicBezTo>
                  <a:cubicBezTo>
                    <a:pt x="17211" y="2580"/>
                    <a:pt x="17211" y="2489"/>
                    <a:pt x="17120" y="2375"/>
                  </a:cubicBezTo>
                  <a:cubicBezTo>
                    <a:pt x="16732" y="1347"/>
                    <a:pt x="15796" y="92"/>
                    <a:pt x="145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0" name="Google Shape;1790;p32"/>
          <p:cNvGrpSpPr/>
          <p:nvPr/>
        </p:nvGrpSpPr>
        <p:grpSpPr>
          <a:xfrm>
            <a:off x="10551065" y="505921"/>
            <a:ext cx="315179" cy="296033"/>
            <a:chOff x="6236898" y="379439"/>
            <a:chExt cx="236384" cy="222025"/>
          </a:xfrm>
        </p:grpSpPr>
        <p:sp>
          <p:nvSpPr>
            <p:cNvPr id="1791" name="Google Shape;1791;p32"/>
            <p:cNvSpPr/>
            <p:nvPr/>
          </p:nvSpPr>
          <p:spPr>
            <a:xfrm>
              <a:off x="6381241" y="389877"/>
              <a:ext cx="70612" cy="110322"/>
            </a:xfrm>
            <a:custGeom>
              <a:avLst/>
              <a:gdLst/>
              <a:ahLst/>
              <a:cxnLst/>
              <a:rect l="l" t="t" r="r" b="b"/>
              <a:pathLst>
                <a:path w="2557" h="3995" extrusionOk="0">
                  <a:moveTo>
                    <a:pt x="959" y="0"/>
                  </a:moveTo>
                  <a:cubicBezTo>
                    <a:pt x="0" y="1324"/>
                    <a:pt x="571" y="3310"/>
                    <a:pt x="2192" y="3995"/>
                  </a:cubicBezTo>
                  <a:lnTo>
                    <a:pt x="2374" y="3995"/>
                  </a:lnTo>
                  <a:cubicBezTo>
                    <a:pt x="2466" y="3995"/>
                    <a:pt x="2557" y="3995"/>
                    <a:pt x="2557" y="3881"/>
                  </a:cubicBezTo>
                  <a:cubicBezTo>
                    <a:pt x="2557" y="3789"/>
                    <a:pt x="2466" y="3789"/>
                    <a:pt x="2374" y="3698"/>
                  </a:cubicBezTo>
                  <a:cubicBezTo>
                    <a:pt x="2283" y="3607"/>
                    <a:pt x="2192" y="3515"/>
                    <a:pt x="2100" y="3424"/>
                  </a:cubicBezTo>
                  <a:lnTo>
                    <a:pt x="1233" y="2557"/>
                  </a:lnTo>
                  <a:cubicBezTo>
                    <a:pt x="1233" y="2557"/>
                    <a:pt x="1142" y="2557"/>
                    <a:pt x="1142" y="2465"/>
                  </a:cubicBezTo>
                  <a:lnTo>
                    <a:pt x="1142" y="2374"/>
                  </a:lnTo>
                  <a:cubicBezTo>
                    <a:pt x="1233" y="2283"/>
                    <a:pt x="1233" y="2077"/>
                    <a:pt x="1324" y="1986"/>
                  </a:cubicBezTo>
                  <a:cubicBezTo>
                    <a:pt x="1142" y="1415"/>
                    <a:pt x="1142" y="845"/>
                    <a:pt x="1324" y="274"/>
                  </a:cubicBezTo>
                  <a:cubicBezTo>
                    <a:pt x="1324" y="183"/>
                    <a:pt x="1233" y="92"/>
                    <a:pt x="12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2" name="Google Shape;1792;p32"/>
            <p:cNvSpPr/>
            <p:nvPr/>
          </p:nvSpPr>
          <p:spPr>
            <a:xfrm>
              <a:off x="6349733" y="523506"/>
              <a:ext cx="36590" cy="58019"/>
            </a:xfrm>
            <a:custGeom>
              <a:avLst/>
              <a:gdLst/>
              <a:ahLst/>
              <a:cxnLst/>
              <a:rect l="l" t="t" r="r" b="b"/>
              <a:pathLst>
                <a:path w="1325" h="2101" extrusionOk="0">
                  <a:moveTo>
                    <a:pt x="959" y="0"/>
                  </a:moveTo>
                  <a:cubicBezTo>
                    <a:pt x="845" y="0"/>
                    <a:pt x="845" y="92"/>
                    <a:pt x="753" y="92"/>
                  </a:cubicBezTo>
                  <a:cubicBezTo>
                    <a:pt x="662" y="388"/>
                    <a:pt x="480" y="571"/>
                    <a:pt x="388" y="754"/>
                  </a:cubicBezTo>
                  <a:cubicBezTo>
                    <a:pt x="274" y="1050"/>
                    <a:pt x="183" y="1324"/>
                    <a:pt x="0" y="1438"/>
                  </a:cubicBezTo>
                  <a:cubicBezTo>
                    <a:pt x="91" y="1712"/>
                    <a:pt x="274" y="1895"/>
                    <a:pt x="388" y="2100"/>
                  </a:cubicBezTo>
                  <a:cubicBezTo>
                    <a:pt x="571" y="2100"/>
                    <a:pt x="662" y="2009"/>
                    <a:pt x="662" y="1803"/>
                  </a:cubicBezTo>
                  <a:cubicBezTo>
                    <a:pt x="662" y="1530"/>
                    <a:pt x="845" y="1324"/>
                    <a:pt x="959" y="1050"/>
                  </a:cubicBezTo>
                  <a:cubicBezTo>
                    <a:pt x="1050" y="868"/>
                    <a:pt x="1141" y="571"/>
                    <a:pt x="1233" y="388"/>
                  </a:cubicBezTo>
                  <a:cubicBezTo>
                    <a:pt x="1324" y="183"/>
                    <a:pt x="1141" y="0"/>
                    <a:pt x="9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3" name="Google Shape;1793;p32"/>
            <p:cNvSpPr/>
            <p:nvPr/>
          </p:nvSpPr>
          <p:spPr>
            <a:xfrm>
              <a:off x="6236898" y="379439"/>
              <a:ext cx="236384" cy="222025"/>
            </a:xfrm>
            <a:custGeom>
              <a:avLst/>
              <a:gdLst/>
              <a:ahLst/>
              <a:cxnLst/>
              <a:rect l="l" t="t" r="r" b="b"/>
              <a:pathLst>
                <a:path w="8560" h="8040" extrusionOk="0">
                  <a:moveTo>
                    <a:pt x="6361" y="361"/>
                  </a:moveTo>
                  <a:cubicBezTo>
                    <a:pt x="6398" y="361"/>
                    <a:pt x="6431" y="366"/>
                    <a:pt x="6460" y="378"/>
                  </a:cubicBezTo>
                  <a:cubicBezTo>
                    <a:pt x="6757" y="561"/>
                    <a:pt x="6643" y="1314"/>
                    <a:pt x="6643" y="1611"/>
                  </a:cubicBezTo>
                  <a:cubicBezTo>
                    <a:pt x="6643" y="1976"/>
                    <a:pt x="6551" y="2364"/>
                    <a:pt x="6369" y="2752"/>
                  </a:cubicBezTo>
                  <a:cubicBezTo>
                    <a:pt x="6369" y="2843"/>
                    <a:pt x="6369" y="2935"/>
                    <a:pt x="6460" y="2935"/>
                  </a:cubicBezTo>
                  <a:lnTo>
                    <a:pt x="7327" y="3802"/>
                  </a:lnTo>
                  <a:cubicBezTo>
                    <a:pt x="7419" y="3893"/>
                    <a:pt x="7510" y="3985"/>
                    <a:pt x="7601" y="4076"/>
                  </a:cubicBezTo>
                  <a:cubicBezTo>
                    <a:pt x="7898" y="4259"/>
                    <a:pt x="7989" y="4373"/>
                    <a:pt x="7989" y="4647"/>
                  </a:cubicBezTo>
                  <a:cubicBezTo>
                    <a:pt x="7898" y="4943"/>
                    <a:pt x="7327" y="5126"/>
                    <a:pt x="6939" y="5217"/>
                  </a:cubicBezTo>
                  <a:cubicBezTo>
                    <a:pt x="6551" y="5400"/>
                    <a:pt x="6186" y="5605"/>
                    <a:pt x="5798" y="5697"/>
                  </a:cubicBezTo>
                  <a:cubicBezTo>
                    <a:pt x="5798" y="5697"/>
                    <a:pt x="5707" y="5697"/>
                    <a:pt x="5615" y="5788"/>
                  </a:cubicBezTo>
                  <a:cubicBezTo>
                    <a:pt x="5227" y="6359"/>
                    <a:pt x="4839" y="6929"/>
                    <a:pt x="4566" y="7500"/>
                  </a:cubicBezTo>
                  <a:cubicBezTo>
                    <a:pt x="4086" y="6747"/>
                    <a:pt x="3698" y="5971"/>
                    <a:pt x="3333" y="5217"/>
                  </a:cubicBezTo>
                  <a:lnTo>
                    <a:pt x="3333" y="5126"/>
                  </a:lnTo>
                  <a:cubicBezTo>
                    <a:pt x="3333" y="5035"/>
                    <a:pt x="3219" y="5035"/>
                    <a:pt x="3128" y="5035"/>
                  </a:cubicBezTo>
                  <a:lnTo>
                    <a:pt x="1507" y="5035"/>
                  </a:lnTo>
                  <a:cubicBezTo>
                    <a:pt x="1368" y="5035"/>
                    <a:pt x="1212" y="5048"/>
                    <a:pt x="1068" y="5048"/>
                  </a:cubicBezTo>
                  <a:cubicBezTo>
                    <a:pt x="833" y="5048"/>
                    <a:pt x="628" y="5013"/>
                    <a:pt x="571" y="4829"/>
                  </a:cubicBezTo>
                  <a:cubicBezTo>
                    <a:pt x="480" y="4555"/>
                    <a:pt x="1142" y="3985"/>
                    <a:pt x="1324" y="3802"/>
                  </a:cubicBezTo>
                  <a:cubicBezTo>
                    <a:pt x="1621" y="3505"/>
                    <a:pt x="1895" y="3323"/>
                    <a:pt x="2192" y="3026"/>
                  </a:cubicBezTo>
                  <a:cubicBezTo>
                    <a:pt x="2225" y="3134"/>
                    <a:pt x="2283" y="3176"/>
                    <a:pt x="2338" y="3176"/>
                  </a:cubicBezTo>
                  <a:cubicBezTo>
                    <a:pt x="2434" y="3176"/>
                    <a:pt x="2524" y="3051"/>
                    <a:pt x="2466" y="2935"/>
                  </a:cubicBezTo>
                  <a:cubicBezTo>
                    <a:pt x="2192" y="2273"/>
                    <a:pt x="1895" y="1520"/>
                    <a:pt x="1804" y="744"/>
                  </a:cubicBezTo>
                  <a:lnTo>
                    <a:pt x="1804" y="744"/>
                  </a:lnTo>
                  <a:cubicBezTo>
                    <a:pt x="2557" y="835"/>
                    <a:pt x="3219" y="1132"/>
                    <a:pt x="3904" y="1314"/>
                  </a:cubicBezTo>
                  <a:lnTo>
                    <a:pt x="4177" y="1314"/>
                  </a:lnTo>
                  <a:cubicBezTo>
                    <a:pt x="4566" y="1132"/>
                    <a:pt x="4839" y="1040"/>
                    <a:pt x="5227" y="835"/>
                  </a:cubicBezTo>
                  <a:cubicBezTo>
                    <a:pt x="5472" y="753"/>
                    <a:pt x="6046" y="361"/>
                    <a:pt x="6361" y="361"/>
                  </a:cubicBezTo>
                  <a:close/>
                  <a:moveTo>
                    <a:pt x="6346" y="0"/>
                  </a:moveTo>
                  <a:cubicBezTo>
                    <a:pt x="6208" y="0"/>
                    <a:pt x="6052" y="73"/>
                    <a:pt x="5889" y="173"/>
                  </a:cubicBezTo>
                  <a:cubicBezTo>
                    <a:pt x="5227" y="470"/>
                    <a:pt x="4657" y="744"/>
                    <a:pt x="4086" y="1040"/>
                  </a:cubicBezTo>
                  <a:cubicBezTo>
                    <a:pt x="3995" y="1040"/>
                    <a:pt x="3995" y="1132"/>
                    <a:pt x="3995" y="1132"/>
                  </a:cubicBezTo>
                  <a:cubicBezTo>
                    <a:pt x="3219" y="744"/>
                    <a:pt x="2466" y="470"/>
                    <a:pt x="1621" y="378"/>
                  </a:cubicBezTo>
                  <a:cubicBezTo>
                    <a:pt x="1589" y="347"/>
                    <a:pt x="1560" y="333"/>
                    <a:pt x="1533" y="333"/>
                  </a:cubicBezTo>
                  <a:cubicBezTo>
                    <a:pt x="1463" y="333"/>
                    <a:pt x="1416" y="429"/>
                    <a:pt x="1416" y="561"/>
                  </a:cubicBezTo>
                  <a:cubicBezTo>
                    <a:pt x="1507" y="1314"/>
                    <a:pt x="1712" y="2090"/>
                    <a:pt x="2078" y="2843"/>
                  </a:cubicBezTo>
                  <a:cubicBezTo>
                    <a:pt x="1621" y="3117"/>
                    <a:pt x="1142" y="3505"/>
                    <a:pt x="754" y="3893"/>
                  </a:cubicBezTo>
                  <a:cubicBezTo>
                    <a:pt x="480" y="4167"/>
                    <a:pt x="0" y="4647"/>
                    <a:pt x="92" y="5035"/>
                  </a:cubicBezTo>
                  <a:cubicBezTo>
                    <a:pt x="274" y="5400"/>
                    <a:pt x="754" y="5400"/>
                    <a:pt x="1142" y="5400"/>
                  </a:cubicBezTo>
                  <a:cubicBezTo>
                    <a:pt x="1804" y="5400"/>
                    <a:pt x="2466" y="5400"/>
                    <a:pt x="3128" y="5309"/>
                  </a:cubicBezTo>
                  <a:cubicBezTo>
                    <a:pt x="3424" y="6267"/>
                    <a:pt x="3904" y="7112"/>
                    <a:pt x="4474" y="7979"/>
                  </a:cubicBezTo>
                  <a:cubicBezTo>
                    <a:pt x="4474" y="8017"/>
                    <a:pt x="4506" y="8039"/>
                    <a:pt x="4549" y="8039"/>
                  </a:cubicBezTo>
                  <a:cubicBezTo>
                    <a:pt x="4610" y="8039"/>
                    <a:pt x="4695" y="7995"/>
                    <a:pt x="4748" y="7888"/>
                  </a:cubicBezTo>
                  <a:cubicBezTo>
                    <a:pt x="5045" y="7226"/>
                    <a:pt x="5410" y="6655"/>
                    <a:pt x="5889" y="5971"/>
                  </a:cubicBezTo>
                  <a:cubicBezTo>
                    <a:pt x="5889" y="6028"/>
                    <a:pt x="5889" y="6056"/>
                    <a:pt x="5901" y="6056"/>
                  </a:cubicBezTo>
                  <a:cubicBezTo>
                    <a:pt x="5912" y="6056"/>
                    <a:pt x="5935" y="6028"/>
                    <a:pt x="5981" y="5971"/>
                  </a:cubicBezTo>
                  <a:cubicBezTo>
                    <a:pt x="6551" y="5788"/>
                    <a:pt x="7122" y="5605"/>
                    <a:pt x="7693" y="5309"/>
                  </a:cubicBezTo>
                  <a:cubicBezTo>
                    <a:pt x="7989" y="5217"/>
                    <a:pt x="8355" y="5035"/>
                    <a:pt x="8469" y="4738"/>
                  </a:cubicBezTo>
                  <a:cubicBezTo>
                    <a:pt x="8560" y="4373"/>
                    <a:pt x="8172" y="4076"/>
                    <a:pt x="7898" y="3893"/>
                  </a:cubicBezTo>
                  <a:cubicBezTo>
                    <a:pt x="7510" y="3505"/>
                    <a:pt x="7122" y="3117"/>
                    <a:pt x="6643" y="2843"/>
                  </a:cubicBezTo>
                  <a:cubicBezTo>
                    <a:pt x="6848" y="2364"/>
                    <a:pt x="6939" y="1885"/>
                    <a:pt x="6939" y="1405"/>
                  </a:cubicBezTo>
                  <a:cubicBezTo>
                    <a:pt x="6939" y="1040"/>
                    <a:pt x="6939" y="378"/>
                    <a:pt x="6643" y="173"/>
                  </a:cubicBezTo>
                  <a:cubicBezTo>
                    <a:pt x="6560" y="49"/>
                    <a:pt x="6459" y="0"/>
                    <a:pt x="63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794" name="Google Shape;1794;p32"/>
          <p:cNvGrpSpPr/>
          <p:nvPr/>
        </p:nvGrpSpPr>
        <p:grpSpPr>
          <a:xfrm>
            <a:off x="8957605" y="550914"/>
            <a:ext cx="1078311" cy="631757"/>
            <a:chOff x="5041803" y="413185"/>
            <a:chExt cx="808733" cy="473818"/>
          </a:xfrm>
        </p:grpSpPr>
        <p:sp>
          <p:nvSpPr>
            <p:cNvPr id="1795" name="Google Shape;1795;p32"/>
            <p:cNvSpPr/>
            <p:nvPr/>
          </p:nvSpPr>
          <p:spPr>
            <a:xfrm>
              <a:off x="5123130" y="455436"/>
              <a:ext cx="562269" cy="223157"/>
            </a:xfrm>
            <a:custGeom>
              <a:avLst/>
              <a:gdLst/>
              <a:ahLst/>
              <a:cxnLst/>
              <a:rect l="l" t="t" r="r" b="b"/>
              <a:pathLst>
                <a:path w="20361" h="8081" extrusionOk="0">
                  <a:moveTo>
                    <a:pt x="0" y="0"/>
                  </a:moveTo>
                  <a:lnTo>
                    <a:pt x="0" y="0"/>
                  </a:lnTo>
                  <a:cubicBezTo>
                    <a:pt x="1621" y="753"/>
                    <a:pt x="3241" y="1507"/>
                    <a:pt x="4862" y="2283"/>
                  </a:cubicBezTo>
                  <a:cubicBezTo>
                    <a:pt x="6094" y="2762"/>
                    <a:pt x="7327" y="3219"/>
                    <a:pt x="8560" y="3698"/>
                  </a:cubicBezTo>
                  <a:cubicBezTo>
                    <a:pt x="12166" y="5227"/>
                    <a:pt x="15887" y="6642"/>
                    <a:pt x="19493" y="7989"/>
                  </a:cubicBezTo>
                  <a:cubicBezTo>
                    <a:pt x="19584" y="8080"/>
                    <a:pt x="19584" y="8080"/>
                    <a:pt x="19698" y="8080"/>
                  </a:cubicBezTo>
                  <a:cubicBezTo>
                    <a:pt x="20064" y="8080"/>
                    <a:pt x="20360" y="7692"/>
                    <a:pt x="20269" y="7327"/>
                  </a:cubicBezTo>
                  <a:cubicBezTo>
                    <a:pt x="13513" y="4930"/>
                    <a:pt x="6665" y="2557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6" name="Google Shape;1796;p32"/>
            <p:cNvSpPr/>
            <p:nvPr/>
          </p:nvSpPr>
          <p:spPr>
            <a:xfrm>
              <a:off x="5060084" y="423899"/>
              <a:ext cx="488537" cy="175908"/>
            </a:xfrm>
            <a:custGeom>
              <a:avLst/>
              <a:gdLst/>
              <a:ahLst/>
              <a:cxnLst/>
              <a:rect l="l" t="t" r="r" b="b"/>
              <a:pathLst>
                <a:path w="17691" h="6370" extrusionOk="0">
                  <a:moveTo>
                    <a:pt x="1" y="1"/>
                  </a:moveTo>
                  <a:lnTo>
                    <a:pt x="1" y="92"/>
                  </a:lnTo>
                  <a:cubicBezTo>
                    <a:pt x="5890" y="2078"/>
                    <a:pt x="11801" y="4178"/>
                    <a:pt x="17690" y="6369"/>
                  </a:cubicBezTo>
                  <a:cubicBezTo>
                    <a:pt x="15499" y="5502"/>
                    <a:pt x="13308" y="4657"/>
                    <a:pt x="11025" y="3790"/>
                  </a:cubicBezTo>
                  <a:cubicBezTo>
                    <a:pt x="7898" y="2557"/>
                    <a:pt x="4862" y="1233"/>
                    <a:pt x="1621" y="275"/>
                  </a:cubicBezTo>
                  <a:cubicBezTo>
                    <a:pt x="1051" y="183"/>
                    <a:pt x="571" y="92"/>
                    <a:pt x="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7" name="Google Shape;1797;p32"/>
            <p:cNvSpPr/>
            <p:nvPr/>
          </p:nvSpPr>
          <p:spPr>
            <a:xfrm>
              <a:off x="5490602" y="725842"/>
              <a:ext cx="107809" cy="70612"/>
            </a:xfrm>
            <a:custGeom>
              <a:avLst/>
              <a:gdLst/>
              <a:ahLst/>
              <a:cxnLst/>
              <a:rect l="l" t="t" r="r" b="b"/>
              <a:pathLst>
                <a:path w="3904" h="2557" extrusionOk="0">
                  <a:moveTo>
                    <a:pt x="3538" y="0"/>
                  </a:moveTo>
                  <a:cubicBezTo>
                    <a:pt x="3424" y="0"/>
                    <a:pt x="3333" y="0"/>
                    <a:pt x="3333" y="92"/>
                  </a:cubicBezTo>
                  <a:cubicBezTo>
                    <a:pt x="2283" y="959"/>
                    <a:pt x="1142" y="1712"/>
                    <a:pt x="0" y="2374"/>
                  </a:cubicBezTo>
                  <a:cubicBezTo>
                    <a:pt x="114" y="2465"/>
                    <a:pt x="206" y="2557"/>
                    <a:pt x="297" y="2557"/>
                  </a:cubicBezTo>
                  <a:lnTo>
                    <a:pt x="388" y="2557"/>
                  </a:lnTo>
                  <a:cubicBezTo>
                    <a:pt x="1530" y="2191"/>
                    <a:pt x="2762" y="1712"/>
                    <a:pt x="3721" y="959"/>
                  </a:cubicBezTo>
                  <a:cubicBezTo>
                    <a:pt x="3812" y="959"/>
                    <a:pt x="3903" y="845"/>
                    <a:pt x="3903" y="753"/>
                  </a:cubicBezTo>
                  <a:lnTo>
                    <a:pt x="3903" y="388"/>
                  </a:lnTo>
                  <a:cubicBezTo>
                    <a:pt x="3812" y="183"/>
                    <a:pt x="3721" y="0"/>
                    <a:pt x="35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798" name="Google Shape;1798;p32"/>
            <p:cNvSpPr/>
            <p:nvPr/>
          </p:nvSpPr>
          <p:spPr>
            <a:xfrm>
              <a:off x="5041803" y="413185"/>
              <a:ext cx="808733" cy="473818"/>
            </a:xfrm>
            <a:custGeom>
              <a:avLst/>
              <a:gdLst/>
              <a:ahLst/>
              <a:cxnLst/>
              <a:rect l="l" t="t" r="r" b="b"/>
              <a:pathLst>
                <a:path w="29286" h="17158" extrusionOk="0">
                  <a:moveTo>
                    <a:pt x="754" y="868"/>
                  </a:moveTo>
                  <a:lnTo>
                    <a:pt x="754" y="868"/>
                  </a:lnTo>
                  <a:cubicBezTo>
                    <a:pt x="7122" y="4178"/>
                    <a:pt x="13696" y="7236"/>
                    <a:pt x="20155" y="10569"/>
                  </a:cubicBezTo>
                  <a:cubicBezTo>
                    <a:pt x="17599" y="12167"/>
                    <a:pt x="15111" y="13993"/>
                    <a:pt x="12463" y="15408"/>
                  </a:cubicBezTo>
                  <a:cubicBezTo>
                    <a:pt x="8560" y="10569"/>
                    <a:pt x="4840" y="5525"/>
                    <a:pt x="754" y="868"/>
                  </a:cubicBezTo>
                  <a:close/>
                  <a:moveTo>
                    <a:pt x="2945" y="1530"/>
                  </a:moveTo>
                  <a:lnTo>
                    <a:pt x="2945" y="1530"/>
                  </a:lnTo>
                  <a:cubicBezTo>
                    <a:pt x="9884" y="4178"/>
                    <a:pt x="16823" y="6575"/>
                    <a:pt x="23876" y="9131"/>
                  </a:cubicBezTo>
                  <a:cubicBezTo>
                    <a:pt x="22643" y="11414"/>
                    <a:pt x="21867" y="13993"/>
                    <a:pt x="20543" y="16275"/>
                  </a:cubicBezTo>
                  <a:lnTo>
                    <a:pt x="20543" y="10569"/>
                  </a:lnTo>
                  <a:lnTo>
                    <a:pt x="20543" y="10364"/>
                  </a:lnTo>
                  <a:cubicBezTo>
                    <a:pt x="20543" y="10272"/>
                    <a:pt x="20452" y="10181"/>
                    <a:pt x="20361" y="10181"/>
                  </a:cubicBezTo>
                  <a:cubicBezTo>
                    <a:pt x="14655" y="7236"/>
                    <a:pt x="8834" y="4178"/>
                    <a:pt x="2945" y="1530"/>
                  </a:cubicBezTo>
                  <a:close/>
                  <a:moveTo>
                    <a:pt x="20247" y="10752"/>
                  </a:moveTo>
                  <a:cubicBezTo>
                    <a:pt x="20064" y="12737"/>
                    <a:pt x="20155" y="14746"/>
                    <a:pt x="20155" y="16640"/>
                  </a:cubicBezTo>
                  <a:cubicBezTo>
                    <a:pt x="19311" y="15979"/>
                    <a:pt x="18352" y="15317"/>
                    <a:pt x="17394" y="14655"/>
                  </a:cubicBezTo>
                  <a:cubicBezTo>
                    <a:pt x="17120" y="14449"/>
                    <a:pt x="16549" y="13993"/>
                    <a:pt x="16070" y="13787"/>
                  </a:cubicBezTo>
                  <a:cubicBezTo>
                    <a:pt x="17599" y="12943"/>
                    <a:pt x="19014" y="11893"/>
                    <a:pt x="20247" y="10752"/>
                  </a:cubicBezTo>
                  <a:close/>
                  <a:moveTo>
                    <a:pt x="183" y="1"/>
                  </a:moveTo>
                  <a:cubicBezTo>
                    <a:pt x="92" y="1"/>
                    <a:pt x="1" y="183"/>
                    <a:pt x="183" y="298"/>
                  </a:cubicBezTo>
                  <a:lnTo>
                    <a:pt x="480" y="298"/>
                  </a:lnTo>
                  <a:cubicBezTo>
                    <a:pt x="9975" y="2009"/>
                    <a:pt x="19402" y="3607"/>
                    <a:pt x="28715" y="6004"/>
                  </a:cubicBezTo>
                  <a:cubicBezTo>
                    <a:pt x="27208" y="6848"/>
                    <a:pt x="25770" y="7898"/>
                    <a:pt x="24150" y="8743"/>
                  </a:cubicBezTo>
                  <a:cubicBezTo>
                    <a:pt x="24150" y="8743"/>
                    <a:pt x="24059" y="8743"/>
                    <a:pt x="24059" y="8857"/>
                  </a:cubicBezTo>
                  <a:cubicBezTo>
                    <a:pt x="16252" y="6004"/>
                    <a:pt x="8378" y="3037"/>
                    <a:pt x="480" y="389"/>
                  </a:cubicBezTo>
                  <a:lnTo>
                    <a:pt x="275" y="389"/>
                  </a:lnTo>
                  <a:cubicBezTo>
                    <a:pt x="250" y="364"/>
                    <a:pt x="219" y="353"/>
                    <a:pt x="189" y="353"/>
                  </a:cubicBezTo>
                  <a:cubicBezTo>
                    <a:pt x="105" y="353"/>
                    <a:pt x="25" y="438"/>
                    <a:pt x="92" y="571"/>
                  </a:cubicBezTo>
                  <a:cubicBezTo>
                    <a:pt x="3812" y="5798"/>
                    <a:pt x="8081" y="10660"/>
                    <a:pt x="12075" y="15705"/>
                  </a:cubicBezTo>
                  <a:cubicBezTo>
                    <a:pt x="12075" y="15796"/>
                    <a:pt x="12258" y="15796"/>
                    <a:pt x="12372" y="15796"/>
                  </a:cubicBezTo>
                  <a:lnTo>
                    <a:pt x="12463" y="15796"/>
                  </a:lnTo>
                  <a:cubicBezTo>
                    <a:pt x="13513" y="15317"/>
                    <a:pt x="14655" y="14746"/>
                    <a:pt x="15682" y="14084"/>
                  </a:cubicBezTo>
                  <a:lnTo>
                    <a:pt x="15887" y="14084"/>
                  </a:lnTo>
                  <a:cubicBezTo>
                    <a:pt x="15887" y="14083"/>
                    <a:pt x="15888" y="14082"/>
                    <a:pt x="15890" y="14082"/>
                  </a:cubicBezTo>
                  <a:cubicBezTo>
                    <a:pt x="16008" y="14082"/>
                    <a:pt x="19887" y="16940"/>
                    <a:pt x="20247" y="17120"/>
                  </a:cubicBezTo>
                  <a:cubicBezTo>
                    <a:pt x="20280" y="17147"/>
                    <a:pt x="20312" y="17158"/>
                    <a:pt x="20342" y="17158"/>
                  </a:cubicBezTo>
                  <a:cubicBezTo>
                    <a:pt x="20414" y="17158"/>
                    <a:pt x="20479" y="17093"/>
                    <a:pt x="20543" y="17029"/>
                  </a:cubicBezTo>
                  <a:cubicBezTo>
                    <a:pt x="21959" y="14563"/>
                    <a:pt x="23305" y="11802"/>
                    <a:pt x="24241" y="9131"/>
                  </a:cubicBezTo>
                  <a:lnTo>
                    <a:pt x="24241" y="9040"/>
                  </a:lnTo>
                  <a:lnTo>
                    <a:pt x="24355" y="9040"/>
                  </a:lnTo>
                  <a:cubicBezTo>
                    <a:pt x="25953" y="8172"/>
                    <a:pt x="27665" y="7236"/>
                    <a:pt x="29012" y="6004"/>
                  </a:cubicBezTo>
                  <a:cubicBezTo>
                    <a:pt x="29194" y="6004"/>
                    <a:pt x="29286" y="5707"/>
                    <a:pt x="29103" y="5707"/>
                  </a:cubicBezTo>
                  <a:cubicBezTo>
                    <a:pt x="19585" y="3242"/>
                    <a:pt x="9884" y="1142"/>
                    <a:pt x="1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587656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19"/>
          <p:cNvSpPr txBox="1">
            <a:spLocks noGrp="1"/>
          </p:cNvSpPr>
          <p:nvPr>
            <p:ph type="title"/>
          </p:nvPr>
        </p:nvSpPr>
        <p:spPr>
          <a:xfrm>
            <a:off x="2629400" y="1443233"/>
            <a:ext cx="69332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8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6" name="Google Shape;726;p19"/>
          <p:cNvSpPr txBox="1">
            <a:spLocks noGrp="1"/>
          </p:cNvSpPr>
          <p:nvPr>
            <p:ph type="subTitle" idx="1"/>
          </p:nvPr>
        </p:nvSpPr>
        <p:spPr>
          <a:xfrm>
            <a:off x="3189200" y="3319455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7" name="Google Shape;727;p19"/>
          <p:cNvSpPr txBox="1">
            <a:spLocks noGrp="1"/>
          </p:cNvSpPr>
          <p:nvPr>
            <p:ph type="subTitle" idx="2"/>
          </p:nvPr>
        </p:nvSpPr>
        <p:spPr>
          <a:xfrm>
            <a:off x="3189200" y="44908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28" name="Google Shape;728;p19"/>
          <p:cNvSpPr txBox="1">
            <a:spLocks noGrp="1"/>
          </p:cNvSpPr>
          <p:nvPr>
            <p:ph type="subTitle" idx="3"/>
          </p:nvPr>
        </p:nvSpPr>
        <p:spPr>
          <a:xfrm>
            <a:off x="3189200" y="2560459"/>
            <a:ext cx="58136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729" name="Google Shape;729;p19"/>
          <p:cNvGrpSpPr/>
          <p:nvPr/>
        </p:nvGrpSpPr>
        <p:grpSpPr>
          <a:xfrm>
            <a:off x="11318569" y="2626643"/>
            <a:ext cx="540468" cy="808132"/>
            <a:chOff x="6268551" y="2194670"/>
            <a:chExt cx="405351" cy="606099"/>
          </a:xfrm>
        </p:grpSpPr>
        <p:sp>
          <p:nvSpPr>
            <p:cNvPr id="730" name="Google Shape;730;p19"/>
            <p:cNvSpPr/>
            <p:nvPr/>
          </p:nvSpPr>
          <p:spPr>
            <a:xfrm>
              <a:off x="6268551" y="2194670"/>
              <a:ext cx="405351" cy="606099"/>
            </a:xfrm>
            <a:custGeom>
              <a:avLst/>
              <a:gdLst/>
              <a:ahLst/>
              <a:cxnLst/>
              <a:rect l="l" t="t" r="r" b="b"/>
              <a:pathLst>
                <a:path w="13149" h="19661" extrusionOk="0">
                  <a:moveTo>
                    <a:pt x="9702" y="1437"/>
                  </a:moveTo>
                  <a:cubicBezTo>
                    <a:pt x="9702" y="1597"/>
                    <a:pt x="9574" y="1852"/>
                    <a:pt x="9574" y="1980"/>
                  </a:cubicBezTo>
                  <a:cubicBezTo>
                    <a:pt x="9447" y="2235"/>
                    <a:pt x="9287" y="2394"/>
                    <a:pt x="9160" y="2522"/>
                  </a:cubicBezTo>
                  <a:lnTo>
                    <a:pt x="9160" y="2650"/>
                  </a:lnTo>
                  <a:lnTo>
                    <a:pt x="8904" y="2905"/>
                  </a:lnTo>
                  <a:lnTo>
                    <a:pt x="8904" y="3033"/>
                  </a:lnTo>
                  <a:cubicBezTo>
                    <a:pt x="8777" y="3192"/>
                    <a:pt x="8649" y="3320"/>
                    <a:pt x="8489" y="3448"/>
                  </a:cubicBezTo>
                  <a:cubicBezTo>
                    <a:pt x="8234" y="3703"/>
                    <a:pt x="8106" y="3990"/>
                    <a:pt x="7851" y="4245"/>
                  </a:cubicBezTo>
                  <a:cubicBezTo>
                    <a:pt x="7691" y="4373"/>
                    <a:pt x="7691" y="4373"/>
                    <a:pt x="7564" y="4501"/>
                  </a:cubicBezTo>
                  <a:cubicBezTo>
                    <a:pt x="7564" y="4373"/>
                    <a:pt x="7691" y="4245"/>
                    <a:pt x="7851" y="4118"/>
                  </a:cubicBezTo>
                  <a:lnTo>
                    <a:pt x="7851" y="3990"/>
                  </a:lnTo>
                  <a:cubicBezTo>
                    <a:pt x="7851" y="3831"/>
                    <a:pt x="7979" y="3703"/>
                    <a:pt x="8106" y="3575"/>
                  </a:cubicBezTo>
                  <a:lnTo>
                    <a:pt x="8106" y="3448"/>
                  </a:lnTo>
                  <a:cubicBezTo>
                    <a:pt x="8234" y="3320"/>
                    <a:pt x="8362" y="3192"/>
                    <a:pt x="8362" y="3033"/>
                  </a:cubicBezTo>
                  <a:cubicBezTo>
                    <a:pt x="8489" y="2905"/>
                    <a:pt x="8649" y="2777"/>
                    <a:pt x="8777" y="2522"/>
                  </a:cubicBezTo>
                  <a:lnTo>
                    <a:pt x="8904" y="2522"/>
                  </a:lnTo>
                  <a:cubicBezTo>
                    <a:pt x="9160" y="2107"/>
                    <a:pt x="9447" y="1724"/>
                    <a:pt x="9702" y="1437"/>
                  </a:cubicBezTo>
                  <a:close/>
                  <a:moveTo>
                    <a:pt x="10500" y="4628"/>
                  </a:moveTo>
                  <a:cubicBezTo>
                    <a:pt x="10628" y="4628"/>
                    <a:pt x="10755" y="4628"/>
                    <a:pt x="10755" y="4788"/>
                  </a:cubicBezTo>
                  <a:cubicBezTo>
                    <a:pt x="10883" y="4788"/>
                    <a:pt x="11042" y="4788"/>
                    <a:pt x="11170" y="4916"/>
                  </a:cubicBezTo>
                  <a:cubicBezTo>
                    <a:pt x="11298" y="4916"/>
                    <a:pt x="11425" y="4916"/>
                    <a:pt x="11553" y="5043"/>
                  </a:cubicBezTo>
                  <a:lnTo>
                    <a:pt x="11681" y="5171"/>
                  </a:lnTo>
                  <a:cubicBezTo>
                    <a:pt x="11840" y="5299"/>
                    <a:pt x="11840" y="5426"/>
                    <a:pt x="11968" y="5586"/>
                  </a:cubicBezTo>
                  <a:cubicBezTo>
                    <a:pt x="12096" y="5841"/>
                    <a:pt x="12096" y="6224"/>
                    <a:pt x="12223" y="6639"/>
                  </a:cubicBezTo>
                  <a:lnTo>
                    <a:pt x="12223" y="8107"/>
                  </a:lnTo>
                  <a:cubicBezTo>
                    <a:pt x="12223" y="8235"/>
                    <a:pt x="12096" y="8490"/>
                    <a:pt x="12096" y="8618"/>
                  </a:cubicBezTo>
                  <a:lnTo>
                    <a:pt x="12096" y="9416"/>
                  </a:lnTo>
                  <a:cubicBezTo>
                    <a:pt x="12096" y="9575"/>
                    <a:pt x="12096" y="9703"/>
                    <a:pt x="11968" y="9830"/>
                  </a:cubicBezTo>
                  <a:lnTo>
                    <a:pt x="11968" y="10213"/>
                  </a:lnTo>
                  <a:lnTo>
                    <a:pt x="11968" y="10501"/>
                  </a:lnTo>
                  <a:lnTo>
                    <a:pt x="11968" y="11011"/>
                  </a:lnTo>
                  <a:cubicBezTo>
                    <a:pt x="11968" y="11299"/>
                    <a:pt x="11840" y="11554"/>
                    <a:pt x="11840" y="11682"/>
                  </a:cubicBezTo>
                  <a:lnTo>
                    <a:pt x="11840" y="11969"/>
                  </a:lnTo>
                  <a:cubicBezTo>
                    <a:pt x="11840" y="12224"/>
                    <a:pt x="11681" y="12479"/>
                    <a:pt x="11681" y="12767"/>
                  </a:cubicBezTo>
                  <a:cubicBezTo>
                    <a:pt x="11681" y="13150"/>
                    <a:pt x="11553" y="13564"/>
                    <a:pt x="11425" y="13820"/>
                  </a:cubicBezTo>
                  <a:lnTo>
                    <a:pt x="11425" y="14075"/>
                  </a:lnTo>
                  <a:cubicBezTo>
                    <a:pt x="11425" y="14203"/>
                    <a:pt x="11298" y="14490"/>
                    <a:pt x="11298" y="14745"/>
                  </a:cubicBezTo>
                  <a:cubicBezTo>
                    <a:pt x="11170" y="15160"/>
                    <a:pt x="11170" y="15416"/>
                    <a:pt x="11042" y="15671"/>
                  </a:cubicBezTo>
                  <a:lnTo>
                    <a:pt x="11042" y="15798"/>
                  </a:lnTo>
                  <a:cubicBezTo>
                    <a:pt x="10755" y="16213"/>
                    <a:pt x="10500" y="16596"/>
                    <a:pt x="10245" y="17139"/>
                  </a:cubicBezTo>
                  <a:cubicBezTo>
                    <a:pt x="10085" y="17267"/>
                    <a:pt x="10085" y="17394"/>
                    <a:pt x="9957" y="17394"/>
                  </a:cubicBezTo>
                  <a:lnTo>
                    <a:pt x="9957" y="17554"/>
                  </a:lnTo>
                  <a:cubicBezTo>
                    <a:pt x="9957" y="17681"/>
                    <a:pt x="9830" y="17681"/>
                    <a:pt x="9830" y="17809"/>
                  </a:cubicBezTo>
                  <a:lnTo>
                    <a:pt x="9702" y="17937"/>
                  </a:lnTo>
                  <a:lnTo>
                    <a:pt x="9702" y="18064"/>
                  </a:lnTo>
                  <a:cubicBezTo>
                    <a:pt x="9574" y="18192"/>
                    <a:pt x="9574" y="18352"/>
                    <a:pt x="9447" y="18479"/>
                  </a:cubicBezTo>
                  <a:cubicBezTo>
                    <a:pt x="9287" y="18479"/>
                    <a:pt x="9287" y="18607"/>
                    <a:pt x="9287" y="18607"/>
                  </a:cubicBezTo>
                  <a:cubicBezTo>
                    <a:pt x="9160" y="18735"/>
                    <a:pt x="9160" y="18735"/>
                    <a:pt x="9032" y="18735"/>
                  </a:cubicBezTo>
                  <a:cubicBezTo>
                    <a:pt x="9032" y="18735"/>
                    <a:pt x="8904" y="18735"/>
                    <a:pt x="8777" y="18862"/>
                  </a:cubicBezTo>
                  <a:lnTo>
                    <a:pt x="8489" y="18862"/>
                  </a:lnTo>
                  <a:cubicBezTo>
                    <a:pt x="8489" y="18735"/>
                    <a:pt x="8362" y="18735"/>
                    <a:pt x="8362" y="18735"/>
                  </a:cubicBezTo>
                  <a:lnTo>
                    <a:pt x="8234" y="18735"/>
                  </a:lnTo>
                  <a:cubicBezTo>
                    <a:pt x="8234" y="18607"/>
                    <a:pt x="8106" y="18607"/>
                    <a:pt x="7979" y="18479"/>
                  </a:cubicBezTo>
                  <a:cubicBezTo>
                    <a:pt x="7979" y="18352"/>
                    <a:pt x="7851" y="18352"/>
                    <a:pt x="7691" y="18192"/>
                  </a:cubicBezTo>
                  <a:lnTo>
                    <a:pt x="7181" y="18192"/>
                  </a:lnTo>
                  <a:cubicBezTo>
                    <a:pt x="7053" y="18192"/>
                    <a:pt x="7053" y="18192"/>
                    <a:pt x="6894" y="18352"/>
                  </a:cubicBezTo>
                  <a:lnTo>
                    <a:pt x="6766" y="18352"/>
                  </a:lnTo>
                  <a:lnTo>
                    <a:pt x="6766" y="18479"/>
                  </a:lnTo>
                  <a:cubicBezTo>
                    <a:pt x="6638" y="18479"/>
                    <a:pt x="6511" y="18479"/>
                    <a:pt x="6511" y="18607"/>
                  </a:cubicBezTo>
                  <a:lnTo>
                    <a:pt x="5585" y="18607"/>
                  </a:lnTo>
                  <a:cubicBezTo>
                    <a:pt x="5170" y="18607"/>
                    <a:pt x="4787" y="18479"/>
                    <a:pt x="4500" y="18352"/>
                  </a:cubicBezTo>
                  <a:cubicBezTo>
                    <a:pt x="4372" y="18352"/>
                    <a:pt x="4245" y="18192"/>
                    <a:pt x="4245" y="18192"/>
                  </a:cubicBezTo>
                  <a:cubicBezTo>
                    <a:pt x="3989" y="18064"/>
                    <a:pt x="3862" y="17809"/>
                    <a:pt x="3702" y="17681"/>
                  </a:cubicBezTo>
                  <a:cubicBezTo>
                    <a:pt x="3447" y="17267"/>
                    <a:pt x="3319" y="17011"/>
                    <a:pt x="3064" y="16756"/>
                  </a:cubicBezTo>
                  <a:cubicBezTo>
                    <a:pt x="2904" y="16469"/>
                    <a:pt x="2777" y="16086"/>
                    <a:pt x="2521" y="15798"/>
                  </a:cubicBezTo>
                  <a:cubicBezTo>
                    <a:pt x="2394" y="15416"/>
                    <a:pt x="2266" y="15160"/>
                    <a:pt x="2106" y="14745"/>
                  </a:cubicBezTo>
                  <a:cubicBezTo>
                    <a:pt x="1979" y="14618"/>
                    <a:pt x="1851" y="14362"/>
                    <a:pt x="1851" y="14203"/>
                  </a:cubicBezTo>
                  <a:cubicBezTo>
                    <a:pt x="1724" y="14075"/>
                    <a:pt x="1724" y="14075"/>
                    <a:pt x="1724" y="13947"/>
                  </a:cubicBezTo>
                  <a:cubicBezTo>
                    <a:pt x="1596" y="13820"/>
                    <a:pt x="1468" y="13564"/>
                    <a:pt x="1468" y="13405"/>
                  </a:cubicBezTo>
                  <a:cubicBezTo>
                    <a:pt x="1309" y="13405"/>
                    <a:pt x="1309" y="13405"/>
                    <a:pt x="1309" y="13277"/>
                  </a:cubicBezTo>
                  <a:cubicBezTo>
                    <a:pt x="1309" y="13150"/>
                    <a:pt x="1181" y="12894"/>
                    <a:pt x="1181" y="12607"/>
                  </a:cubicBezTo>
                  <a:lnTo>
                    <a:pt x="1053" y="12352"/>
                  </a:lnTo>
                  <a:lnTo>
                    <a:pt x="1053" y="12224"/>
                  </a:lnTo>
                  <a:lnTo>
                    <a:pt x="1053" y="12096"/>
                  </a:lnTo>
                  <a:lnTo>
                    <a:pt x="1053" y="11969"/>
                  </a:lnTo>
                  <a:lnTo>
                    <a:pt x="1053" y="11809"/>
                  </a:lnTo>
                  <a:cubicBezTo>
                    <a:pt x="926" y="11554"/>
                    <a:pt x="926" y="11299"/>
                    <a:pt x="926" y="11011"/>
                  </a:cubicBezTo>
                  <a:lnTo>
                    <a:pt x="926" y="10086"/>
                  </a:lnTo>
                  <a:lnTo>
                    <a:pt x="926" y="9033"/>
                  </a:lnTo>
                  <a:cubicBezTo>
                    <a:pt x="1053" y="8490"/>
                    <a:pt x="1181" y="8107"/>
                    <a:pt x="1309" y="7692"/>
                  </a:cubicBezTo>
                  <a:cubicBezTo>
                    <a:pt x="1468" y="7182"/>
                    <a:pt x="1724" y="6767"/>
                    <a:pt x="1979" y="6384"/>
                  </a:cubicBezTo>
                  <a:cubicBezTo>
                    <a:pt x="2106" y="6224"/>
                    <a:pt x="2266" y="6096"/>
                    <a:pt x="2394" y="5969"/>
                  </a:cubicBezTo>
                  <a:cubicBezTo>
                    <a:pt x="2521" y="5841"/>
                    <a:pt x="2649" y="5714"/>
                    <a:pt x="2777" y="5714"/>
                  </a:cubicBezTo>
                  <a:cubicBezTo>
                    <a:pt x="2904" y="5586"/>
                    <a:pt x="3192" y="5299"/>
                    <a:pt x="3447" y="5171"/>
                  </a:cubicBezTo>
                  <a:lnTo>
                    <a:pt x="3862" y="5171"/>
                  </a:lnTo>
                  <a:cubicBezTo>
                    <a:pt x="4245" y="5299"/>
                    <a:pt x="4372" y="5299"/>
                    <a:pt x="4660" y="5426"/>
                  </a:cubicBezTo>
                  <a:cubicBezTo>
                    <a:pt x="4787" y="5426"/>
                    <a:pt x="4915" y="5586"/>
                    <a:pt x="5043" y="5586"/>
                  </a:cubicBezTo>
                  <a:lnTo>
                    <a:pt x="5170" y="5714"/>
                  </a:lnTo>
                  <a:cubicBezTo>
                    <a:pt x="5457" y="5841"/>
                    <a:pt x="5585" y="5841"/>
                    <a:pt x="5713" y="5969"/>
                  </a:cubicBezTo>
                  <a:cubicBezTo>
                    <a:pt x="5713" y="6096"/>
                    <a:pt x="5840" y="6096"/>
                    <a:pt x="5840" y="6096"/>
                  </a:cubicBezTo>
                  <a:lnTo>
                    <a:pt x="5840" y="6639"/>
                  </a:lnTo>
                  <a:lnTo>
                    <a:pt x="5840" y="6767"/>
                  </a:lnTo>
                  <a:lnTo>
                    <a:pt x="5457" y="6767"/>
                  </a:lnTo>
                  <a:cubicBezTo>
                    <a:pt x="5170" y="6767"/>
                    <a:pt x="5043" y="7022"/>
                    <a:pt x="5043" y="7309"/>
                  </a:cubicBezTo>
                  <a:cubicBezTo>
                    <a:pt x="5043" y="7437"/>
                    <a:pt x="5170" y="7692"/>
                    <a:pt x="5457" y="7692"/>
                  </a:cubicBezTo>
                  <a:cubicBezTo>
                    <a:pt x="5840" y="7692"/>
                    <a:pt x="6255" y="7565"/>
                    <a:pt x="6511" y="7437"/>
                  </a:cubicBezTo>
                  <a:cubicBezTo>
                    <a:pt x="6638" y="7437"/>
                    <a:pt x="6766" y="7309"/>
                    <a:pt x="6766" y="7182"/>
                  </a:cubicBezTo>
                  <a:cubicBezTo>
                    <a:pt x="6894" y="7182"/>
                    <a:pt x="6894" y="7022"/>
                    <a:pt x="7053" y="6894"/>
                  </a:cubicBezTo>
                  <a:lnTo>
                    <a:pt x="7181" y="6767"/>
                  </a:lnTo>
                  <a:lnTo>
                    <a:pt x="7181" y="6639"/>
                  </a:lnTo>
                  <a:cubicBezTo>
                    <a:pt x="7309" y="6384"/>
                    <a:pt x="7436" y="6224"/>
                    <a:pt x="7564" y="6096"/>
                  </a:cubicBezTo>
                  <a:lnTo>
                    <a:pt x="7564" y="5969"/>
                  </a:lnTo>
                  <a:cubicBezTo>
                    <a:pt x="7691" y="5841"/>
                    <a:pt x="7851" y="5714"/>
                    <a:pt x="7851" y="5586"/>
                  </a:cubicBezTo>
                  <a:lnTo>
                    <a:pt x="8234" y="5171"/>
                  </a:lnTo>
                  <a:cubicBezTo>
                    <a:pt x="8489" y="5043"/>
                    <a:pt x="8777" y="4916"/>
                    <a:pt x="9032" y="4788"/>
                  </a:cubicBezTo>
                  <a:cubicBezTo>
                    <a:pt x="9160" y="4628"/>
                    <a:pt x="9287" y="4628"/>
                    <a:pt x="9447" y="4628"/>
                  </a:cubicBezTo>
                  <a:close/>
                  <a:moveTo>
                    <a:pt x="10085" y="1"/>
                  </a:moveTo>
                  <a:lnTo>
                    <a:pt x="9957" y="129"/>
                  </a:lnTo>
                  <a:cubicBezTo>
                    <a:pt x="9830" y="129"/>
                    <a:pt x="9830" y="129"/>
                    <a:pt x="9702" y="256"/>
                  </a:cubicBezTo>
                  <a:cubicBezTo>
                    <a:pt x="9447" y="384"/>
                    <a:pt x="9287" y="511"/>
                    <a:pt x="9160" y="799"/>
                  </a:cubicBezTo>
                  <a:cubicBezTo>
                    <a:pt x="8904" y="926"/>
                    <a:pt x="8777" y="1054"/>
                    <a:pt x="8649" y="1182"/>
                  </a:cubicBezTo>
                  <a:cubicBezTo>
                    <a:pt x="8489" y="1437"/>
                    <a:pt x="8362" y="1724"/>
                    <a:pt x="8106" y="1852"/>
                  </a:cubicBezTo>
                  <a:cubicBezTo>
                    <a:pt x="7979" y="2107"/>
                    <a:pt x="7851" y="2394"/>
                    <a:pt x="7691" y="2522"/>
                  </a:cubicBezTo>
                  <a:cubicBezTo>
                    <a:pt x="7436" y="2777"/>
                    <a:pt x="7309" y="3033"/>
                    <a:pt x="7181" y="3192"/>
                  </a:cubicBezTo>
                  <a:cubicBezTo>
                    <a:pt x="7181" y="3320"/>
                    <a:pt x="7053" y="3448"/>
                    <a:pt x="7053" y="3575"/>
                  </a:cubicBezTo>
                  <a:lnTo>
                    <a:pt x="7053" y="2522"/>
                  </a:lnTo>
                  <a:cubicBezTo>
                    <a:pt x="7053" y="2107"/>
                    <a:pt x="7181" y="1724"/>
                    <a:pt x="7181" y="1309"/>
                  </a:cubicBezTo>
                  <a:lnTo>
                    <a:pt x="7181" y="926"/>
                  </a:lnTo>
                  <a:cubicBezTo>
                    <a:pt x="7053" y="799"/>
                    <a:pt x="6894" y="799"/>
                    <a:pt x="6894" y="639"/>
                  </a:cubicBezTo>
                  <a:lnTo>
                    <a:pt x="6766" y="639"/>
                  </a:lnTo>
                  <a:cubicBezTo>
                    <a:pt x="6638" y="639"/>
                    <a:pt x="6638" y="639"/>
                    <a:pt x="6511" y="799"/>
                  </a:cubicBezTo>
                  <a:cubicBezTo>
                    <a:pt x="6383" y="799"/>
                    <a:pt x="6383" y="926"/>
                    <a:pt x="6255" y="1054"/>
                  </a:cubicBezTo>
                  <a:cubicBezTo>
                    <a:pt x="6255" y="1437"/>
                    <a:pt x="6255" y="1980"/>
                    <a:pt x="6096" y="2522"/>
                  </a:cubicBezTo>
                  <a:lnTo>
                    <a:pt x="6096" y="3703"/>
                  </a:lnTo>
                  <a:cubicBezTo>
                    <a:pt x="5968" y="4118"/>
                    <a:pt x="5968" y="4628"/>
                    <a:pt x="5968" y="5043"/>
                  </a:cubicBezTo>
                  <a:cubicBezTo>
                    <a:pt x="5713" y="4916"/>
                    <a:pt x="5457" y="4788"/>
                    <a:pt x="5170" y="4628"/>
                  </a:cubicBezTo>
                  <a:cubicBezTo>
                    <a:pt x="4787" y="4501"/>
                    <a:pt x="4372" y="4373"/>
                    <a:pt x="3989" y="4373"/>
                  </a:cubicBezTo>
                  <a:cubicBezTo>
                    <a:pt x="3862" y="4245"/>
                    <a:pt x="3702" y="4245"/>
                    <a:pt x="3575" y="4245"/>
                  </a:cubicBezTo>
                  <a:cubicBezTo>
                    <a:pt x="3192" y="4245"/>
                    <a:pt x="2904" y="4501"/>
                    <a:pt x="2649" y="4628"/>
                  </a:cubicBezTo>
                  <a:cubicBezTo>
                    <a:pt x="2394" y="4788"/>
                    <a:pt x="2106" y="5043"/>
                    <a:pt x="1851" y="5299"/>
                  </a:cubicBezTo>
                  <a:cubicBezTo>
                    <a:pt x="1596" y="5586"/>
                    <a:pt x="1309" y="5841"/>
                    <a:pt x="1181" y="6096"/>
                  </a:cubicBezTo>
                  <a:cubicBezTo>
                    <a:pt x="798" y="6639"/>
                    <a:pt x="383" y="7309"/>
                    <a:pt x="255" y="7979"/>
                  </a:cubicBezTo>
                  <a:cubicBezTo>
                    <a:pt x="128" y="8362"/>
                    <a:pt x="128" y="8618"/>
                    <a:pt x="0" y="9033"/>
                  </a:cubicBezTo>
                  <a:lnTo>
                    <a:pt x="0" y="10086"/>
                  </a:lnTo>
                  <a:lnTo>
                    <a:pt x="0" y="11426"/>
                  </a:lnTo>
                  <a:cubicBezTo>
                    <a:pt x="128" y="11554"/>
                    <a:pt x="128" y="11682"/>
                    <a:pt x="128" y="11809"/>
                  </a:cubicBezTo>
                  <a:lnTo>
                    <a:pt x="128" y="12224"/>
                  </a:lnTo>
                  <a:cubicBezTo>
                    <a:pt x="255" y="12352"/>
                    <a:pt x="255" y="12479"/>
                    <a:pt x="255" y="12607"/>
                  </a:cubicBezTo>
                  <a:cubicBezTo>
                    <a:pt x="255" y="12767"/>
                    <a:pt x="255" y="12894"/>
                    <a:pt x="383" y="13022"/>
                  </a:cubicBezTo>
                  <a:cubicBezTo>
                    <a:pt x="383" y="13150"/>
                    <a:pt x="383" y="13405"/>
                    <a:pt x="511" y="13564"/>
                  </a:cubicBezTo>
                  <a:cubicBezTo>
                    <a:pt x="670" y="13820"/>
                    <a:pt x="798" y="14075"/>
                    <a:pt x="926" y="14362"/>
                  </a:cubicBezTo>
                  <a:cubicBezTo>
                    <a:pt x="1053" y="14745"/>
                    <a:pt x="1309" y="15288"/>
                    <a:pt x="1596" y="15671"/>
                  </a:cubicBezTo>
                  <a:cubicBezTo>
                    <a:pt x="1724" y="16086"/>
                    <a:pt x="1979" y="16596"/>
                    <a:pt x="2266" y="17011"/>
                  </a:cubicBezTo>
                  <a:cubicBezTo>
                    <a:pt x="2266" y="17139"/>
                    <a:pt x="2394" y="17394"/>
                    <a:pt x="2521" y="17554"/>
                  </a:cubicBezTo>
                  <a:cubicBezTo>
                    <a:pt x="2777" y="17809"/>
                    <a:pt x="2904" y="18064"/>
                    <a:pt x="3064" y="18192"/>
                  </a:cubicBezTo>
                  <a:cubicBezTo>
                    <a:pt x="3319" y="18607"/>
                    <a:pt x="3575" y="18862"/>
                    <a:pt x="3989" y="19149"/>
                  </a:cubicBezTo>
                  <a:cubicBezTo>
                    <a:pt x="4117" y="19149"/>
                    <a:pt x="4372" y="19277"/>
                    <a:pt x="4500" y="19277"/>
                  </a:cubicBezTo>
                  <a:cubicBezTo>
                    <a:pt x="4787" y="19405"/>
                    <a:pt x="4915" y="19405"/>
                    <a:pt x="5043" y="19405"/>
                  </a:cubicBezTo>
                  <a:cubicBezTo>
                    <a:pt x="5336" y="19495"/>
                    <a:pt x="5677" y="19585"/>
                    <a:pt x="5999" y="19585"/>
                  </a:cubicBezTo>
                  <a:cubicBezTo>
                    <a:pt x="6132" y="19585"/>
                    <a:pt x="6261" y="19570"/>
                    <a:pt x="6383" y="19532"/>
                  </a:cubicBezTo>
                  <a:cubicBezTo>
                    <a:pt x="6638" y="19532"/>
                    <a:pt x="6894" y="19405"/>
                    <a:pt x="7053" y="19277"/>
                  </a:cubicBezTo>
                  <a:cubicBezTo>
                    <a:pt x="7181" y="19277"/>
                    <a:pt x="7309" y="19149"/>
                    <a:pt x="7309" y="19149"/>
                  </a:cubicBezTo>
                  <a:cubicBezTo>
                    <a:pt x="7436" y="19149"/>
                    <a:pt x="7436" y="19149"/>
                    <a:pt x="7436" y="19277"/>
                  </a:cubicBezTo>
                  <a:cubicBezTo>
                    <a:pt x="7564" y="19277"/>
                    <a:pt x="7564" y="19277"/>
                    <a:pt x="7564" y="19405"/>
                  </a:cubicBezTo>
                  <a:cubicBezTo>
                    <a:pt x="7691" y="19405"/>
                    <a:pt x="7851" y="19532"/>
                    <a:pt x="7979" y="19532"/>
                  </a:cubicBezTo>
                  <a:cubicBezTo>
                    <a:pt x="8106" y="19660"/>
                    <a:pt x="8489" y="19660"/>
                    <a:pt x="8777" y="19660"/>
                  </a:cubicBezTo>
                  <a:cubicBezTo>
                    <a:pt x="9032" y="19660"/>
                    <a:pt x="9287" y="19660"/>
                    <a:pt x="9574" y="19532"/>
                  </a:cubicBezTo>
                  <a:lnTo>
                    <a:pt x="9702" y="19405"/>
                  </a:lnTo>
                  <a:cubicBezTo>
                    <a:pt x="9830" y="19277"/>
                    <a:pt x="9957" y="19277"/>
                    <a:pt x="10085" y="19149"/>
                  </a:cubicBezTo>
                  <a:cubicBezTo>
                    <a:pt x="10245" y="18862"/>
                    <a:pt x="10372" y="18735"/>
                    <a:pt x="10500" y="18479"/>
                  </a:cubicBezTo>
                  <a:cubicBezTo>
                    <a:pt x="10500" y="18352"/>
                    <a:pt x="10628" y="18192"/>
                    <a:pt x="10755" y="17937"/>
                  </a:cubicBezTo>
                  <a:cubicBezTo>
                    <a:pt x="11042" y="17554"/>
                    <a:pt x="11298" y="17139"/>
                    <a:pt x="11425" y="16756"/>
                  </a:cubicBezTo>
                  <a:cubicBezTo>
                    <a:pt x="11681" y="16341"/>
                    <a:pt x="11968" y="15958"/>
                    <a:pt x="12096" y="15416"/>
                  </a:cubicBezTo>
                  <a:cubicBezTo>
                    <a:pt x="12096" y="15001"/>
                    <a:pt x="12223" y="14490"/>
                    <a:pt x="12351" y="13947"/>
                  </a:cubicBezTo>
                  <a:cubicBezTo>
                    <a:pt x="12479" y="13820"/>
                    <a:pt x="12479" y="13564"/>
                    <a:pt x="12479" y="13277"/>
                  </a:cubicBezTo>
                  <a:cubicBezTo>
                    <a:pt x="12638" y="13022"/>
                    <a:pt x="12638" y="12894"/>
                    <a:pt x="12638" y="12607"/>
                  </a:cubicBezTo>
                  <a:cubicBezTo>
                    <a:pt x="12638" y="12352"/>
                    <a:pt x="12766" y="12096"/>
                    <a:pt x="12766" y="11682"/>
                  </a:cubicBezTo>
                  <a:cubicBezTo>
                    <a:pt x="12766" y="11554"/>
                    <a:pt x="12766" y="11299"/>
                    <a:pt x="12894" y="11011"/>
                  </a:cubicBezTo>
                  <a:lnTo>
                    <a:pt x="12894" y="9958"/>
                  </a:lnTo>
                  <a:cubicBezTo>
                    <a:pt x="12894" y="9575"/>
                    <a:pt x="13021" y="9160"/>
                    <a:pt x="13021" y="8777"/>
                  </a:cubicBezTo>
                  <a:lnTo>
                    <a:pt x="13021" y="8107"/>
                  </a:lnTo>
                  <a:cubicBezTo>
                    <a:pt x="13149" y="7820"/>
                    <a:pt x="13149" y="7692"/>
                    <a:pt x="13149" y="7437"/>
                  </a:cubicBezTo>
                  <a:cubicBezTo>
                    <a:pt x="13149" y="6894"/>
                    <a:pt x="13021" y="6384"/>
                    <a:pt x="13021" y="5841"/>
                  </a:cubicBezTo>
                  <a:cubicBezTo>
                    <a:pt x="12894" y="5714"/>
                    <a:pt x="12894" y="5426"/>
                    <a:pt x="12766" y="5299"/>
                  </a:cubicBezTo>
                  <a:cubicBezTo>
                    <a:pt x="12766" y="5171"/>
                    <a:pt x="12638" y="5043"/>
                    <a:pt x="12638" y="4916"/>
                  </a:cubicBezTo>
                  <a:cubicBezTo>
                    <a:pt x="12479" y="4788"/>
                    <a:pt x="12479" y="4628"/>
                    <a:pt x="12351" y="4501"/>
                  </a:cubicBezTo>
                  <a:cubicBezTo>
                    <a:pt x="12223" y="4501"/>
                    <a:pt x="12223" y="4373"/>
                    <a:pt x="12096" y="4373"/>
                  </a:cubicBezTo>
                  <a:cubicBezTo>
                    <a:pt x="11968" y="4245"/>
                    <a:pt x="11840" y="4245"/>
                    <a:pt x="11840" y="4118"/>
                  </a:cubicBezTo>
                  <a:cubicBezTo>
                    <a:pt x="11553" y="3990"/>
                    <a:pt x="11298" y="3831"/>
                    <a:pt x="11042" y="3831"/>
                  </a:cubicBezTo>
                  <a:lnTo>
                    <a:pt x="10628" y="3831"/>
                  </a:lnTo>
                  <a:cubicBezTo>
                    <a:pt x="10500" y="3703"/>
                    <a:pt x="10372" y="3703"/>
                    <a:pt x="10245" y="3703"/>
                  </a:cubicBezTo>
                  <a:lnTo>
                    <a:pt x="9447" y="3703"/>
                  </a:lnTo>
                  <a:cubicBezTo>
                    <a:pt x="9574" y="3703"/>
                    <a:pt x="9574" y="3703"/>
                    <a:pt x="9574" y="3575"/>
                  </a:cubicBezTo>
                  <a:cubicBezTo>
                    <a:pt x="9702" y="3448"/>
                    <a:pt x="9830" y="3192"/>
                    <a:pt x="9957" y="3033"/>
                  </a:cubicBezTo>
                  <a:cubicBezTo>
                    <a:pt x="10245" y="2777"/>
                    <a:pt x="10372" y="2394"/>
                    <a:pt x="10500" y="1980"/>
                  </a:cubicBezTo>
                  <a:cubicBezTo>
                    <a:pt x="10628" y="1852"/>
                    <a:pt x="10628" y="1597"/>
                    <a:pt x="10755" y="1437"/>
                  </a:cubicBezTo>
                  <a:lnTo>
                    <a:pt x="10755" y="1054"/>
                  </a:lnTo>
                  <a:cubicBezTo>
                    <a:pt x="10755" y="926"/>
                    <a:pt x="10883" y="799"/>
                    <a:pt x="10883" y="639"/>
                  </a:cubicBezTo>
                  <a:cubicBezTo>
                    <a:pt x="10883" y="384"/>
                    <a:pt x="10755" y="129"/>
                    <a:pt x="10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19"/>
            <p:cNvSpPr/>
            <p:nvPr/>
          </p:nvSpPr>
          <p:spPr>
            <a:xfrm>
              <a:off x="6329526" y="2546895"/>
              <a:ext cx="53177" cy="119056"/>
            </a:xfrm>
            <a:custGeom>
              <a:avLst/>
              <a:gdLst/>
              <a:ahLst/>
              <a:cxnLst/>
              <a:rect l="l" t="t" r="r" b="b"/>
              <a:pathLst>
                <a:path w="1725" h="3862" extrusionOk="0">
                  <a:moveTo>
                    <a:pt x="416" y="0"/>
                  </a:moveTo>
                  <a:cubicBezTo>
                    <a:pt x="288" y="0"/>
                    <a:pt x="128" y="128"/>
                    <a:pt x="128" y="256"/>
                  </a:cubicBezTo>
                  <a:lnTo>
                    <a:pt x="1" y="383"/>
                  </a:lnTo>
                  <a:lnTo>
                    <a:pt x="1" y="543"/>
                  </a:lnTo>
                  <a:lnTo>
                    <a:pt x="128" y="670"/>
                  </a:lnTo>
                  <a:lnTo>
                    <a:pt x="128" y="1341"/>
                  </a:lnTo>
                  <a:lnTo>
                    <a:pt x="288" y="1468"/>
                  </a:lnTo>
                  <a:lnTo>
                    <a:pt x="288" y="1596"/>
                  </a:lnTo>
                  <a:cubicBezTo>
                    <a:pt x="288" y="1724"/>
                    <a:pt x="288" y="1851"/>
                    <a:pt x="416" y="2138"/>
                  </a:cubicBezTo>
                  <a:lnTo>
                    <a:pt x="416" y="2266"/>
                  </a:lnTo>
                  <a:cubicBezTo>
                    <a:pt x="416" y="2394"/>
                    <a:pt x="543" y="2649"/>
                    <a:pt x="543" y="2777"/>
                  </a:cubicBezTo>
                  <a:cubicBezTo>
                    <a:pt x="671" y="3064"/>
                    <a:pt x="671" y="3319"/>
                    <a:pt x="799" y="3575"/>
                  </a:cubicBezTo>
                  <a:cubicBezTo>
                    <a:pt x="926" y="3734"/>
                    <a:pt x="1086" y="3862"/>
                    <a:pt x="1214" y="3862"/>
                  </a:cubicBezTo>
                  <a:cubicBezTo>
                    <a:pt x="1341" y="3862"/>
                    <a:pt x="1341" y="3734"/>
                    <a:pt x="1469" y="3734"/>
                  </a:cubicBezTo>
                  <a:cubicBezTo>
                    <a:pt x="1724" y="3575"/>
                    <a:pt x="1724" y="3319"/>
                    <a:pt x="1597" y="3192"/>
                  </a:cubicBezTo>
                  <a:lnTo>
                    <a:pt x="1597" y="3064"/>
                  </a:lnTo>
                  <a:cubicBezTo>
                    <a:pt x="1469" y="2649"/>
                    <a:pt x="1341" y="2266"/>
                    <a:pt x="1214" y="1979"/>
                  </a:cubicBezTo>
                  <a:lnTo>
                    <a:pt x="1214" y="1851"/>
                  </a:lnTo>
                  <a:cubicBezTo>
                    <a:pt x="1214" y="1596"/>
                    <a:pt x="1086" y="1468"/>
                    <a:pt x="1086" y="1341"/>
                  </a:cubicBezTo>
                  <a:lnTo>
                    <a:pt x="1086" y="1181"/>
                  </a:lnTo>
                  <a:cubicBezTo>
                    <a:pt x="1086" y="926"/>
                    <a:pt x="926" y="798"/>
                    <a:pt x="926" y="543"/>
                  </a:cubicBezTo>
                  <a:lnTo>
                    <a:pt x="926" y="383"/>
                  </a:lnTo>
                  <a:cubicBezTo>
                    <a:pt x="926" y="256"/>
                    <a:pt x="799" y="128"/>
                    <a:pt x="671" y="128"/>
                  </a:cubicBezTo>
                  <a:cubicBezTo>
                    <a:pt x="671" y="0"/>
                    <a:pt x="543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19"/>
            <p:cNvSpPr/>
            <p:nvPr/>
          </p:nvSpPr>
          <p:spPr>
            <a:xfrm>
              <a:off x="6575492" y="2395382"/>
              <a:ext cx="37425" cy="69886"/>
            </a:xfrm>
            <a:custGeom>
              <a:avLst/>
              <a:gdLst/>
              <a:ahLst/>
              <a:cxnLst/>
              <a:rect l="l" t="t" r="r" b="b"/>
              <a:pathLst>
                <a:path w="1214" h="2267" extrusionOk="0">
                  <a:moveTo>
                    <a:pt x="415" y="0"/>
                  </a:moveTo>
                  <a:cubicBezTo>
                    <a:pt x="288" y="0"/>
                    <a:pt x="128" y="0"/>
                    <a:pt x="128" y="128"/>
                  </a:cubicBezTo>
                  <a:cubicBezTo>
                    <a:pt x="0" y="256"/>
                    <a:pt x="0" y="383"/>
                    <a:pt x="128" y="511"/>
                  </a:cubicBezTo>
                  <a:cubicBezTo>
                    <a:pt x="128" y="798"/>
                    <a:pt x="288" y="1181"/>
                    <a:pt x="288" y="1468"/>
                  </a:cubicBezTo>
                  <a:lnTo>
                    <a:pt x="288" y="1724"/>
                  </a:lnTo>
                  <a:cubicBezTo>
                    <a:pt x="288" y="1851"/>
                    <a:pt x="288" y="1979"/>
                    <a:pt x="415" y="2107"/>
                  </a:cubicBezTo>
                  <a:cubicBezTo>
                    <a:pt x="543" y="2107"/>
                    <a:pt x="671" y="2266"/>
                    <a:pt x="798" y="2266"/>
                  </a:cubicBezTo>
                  <a:cubicBezTo>
                    <a:pt x="926" y="2266"/>
                    <a:pt x="1213" y="1979"/>
                    <a:pt x="1213" y="1724"/>
                  </a:cubicBezTo>
                  <a:cubicBezTo>
                    <a:pt x="1213" y="1468"/>
                    <a:pt x="1213" y="1181"/>
                    <a:pt x="1085" y="798"/>
                  </a:cubicBezTo>
                  <a:cubicBezTo>
                    <a:pt x="1085" y="671"/>
                    <a:pt x="1085" y="511"/>
                    <a:pt x="926" y="256"/>
                  </a:cubicBezTo>
                  <a:cubicBezTo>
                    <a:pt x="926" y="128"/>
                    <a:pt x="671" y="0"/>
                    <a:pt x="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33" name="Google Shape;733;p19"/>
          <p:cNvGrpSpPr/>
          <p:nvPr/>
        </p:nvGrpSpPr>
        <p:grpSpPr>
          <a:xfrm>
            <a:off x="10797917" y="4205447"/>
            <a:ext cx="836947" cy="776607"/>
            <a:chOff x="8373813" y="2411134"/>
            <a:chExt cx="627710" cy="582455"/>
          </a:xfrm>
        </p:grpSpPr>
        <p:sp>
          <p:nvSpPr>
            <p:cNvPr id="734" name="Google Shape;734;p19"/>
            <p:cNvSpPr/>
            <p:nvPr/>
          </p:nvSpPr>
          <p:spPr>
            <a:xfrm>
              <a:off x="8661087" y="2452442"/>
              <a:ext cx="291227" cy="270573"/>
            </a:xfrm>
            <a:custGeom>
              <a:avLst/>
              <a:gdLst/>
              <a:ahLst/>
              <a:cxnLst/>
              <a:rect l="l" t="t" r="r" b="b"/>
              <a:pathLst>
                <a:path w="9447" h="8777" extrusionOk="0">
                  <a:moveTo>
                    <a:pt x="4472" y="869"/>
                  </a:moveTo>
                  <a:cubicBezTo>
                    <a:pt x="4543" y="869"/>
                    <a:pt x="4606" y="883"/>
                    <a:pt x="4660" y="926"/>
                  </a:cubicBezTo>
                  <a:lnTo>
                    <a:pt x="5457" y="926"/>
                  </a:lnTo>
                  <a:cubicBezTo>
                    <a:pt x="5585" y="1054"/>
                    <a:pt x="5713" y="1054"/>
                    <a:pt x="5713" y="1054"/>
                  </a:cubicBezTo>
                  <a:cubicBezTo>
                    <a:pt x="5968" y="1054"/>
                    <a:pt x="6096" y="1213"/>
                    <a:pt x="6255" y="1341"/>
                  </a:cubicBezTo>
                  <a:lnTo>
                    <a:pt x="6383" y="1341"/>
                  </a:lnTo>
                  <a:cubicBezTo>
                    <a:pt x="6383" y="1341"/>
                    <a:pt x="6511" y="1341"/>
                    <a:pt x="6511" y="1468"/>
                  </a:cubicBezTo>
                  <a:lnTo>
                    <a:pt x="6638" y="1468"/>
                  </a:lnTo>
                  <a:lnTo>
                    <a:pt x="6638" y="1596"/>
                  </a:lnTo>
                  <a:lnTo>
                    <a:pt x="6766" y="1724"/>
                  </a:lnTo>
                  <a:lnTo>
                    <a:pt x="6766" y="1851"/>
                  </a:lnTo>
                  <a:cubicBezTo>
                    <a:pt x="6894" y="1851"/>
                    <a:pt x="6894" y="1851"/>
                    <a:pt x="7053" y="2011"/>
                  </a:cubicBezTo>
                  <a:cubicBezTo>
                    <a:pt x="7181" y="2011"/>
                    <a:pt x="7181" y="2139"/>
                    <a:pt x="7181" y="2139"/>
                  </a:cubicBezTo>
                  <a:lnTo>
                    <a:pt x="7308" y="2266"/>
                  </a:lnTo>
                  <a:cubicBezTo>
                    <a:pt x="7308" y="2394"/>
                    <a:pt x="7436" y="2394"/>
                    <a:pt x="7436" y="2522"/>
                  </a:cubicBezTo>
                  <a:cubicBezTo>
                    <a:pt x="7436" y="2649"/>
                    <a:pt x="7564" y="2809"/>
                    <a:pt x="7564" y="2809"/>
                  </a:cubicBezTo>
                  <a:cubicBezTo>
                    <a:pt x="7691" y="2937"/>
                    <a:pt x="7691" y="3064"/>
                    <a:pt x="7851" y="3192"/>
                  </a:cubicBezTo>
                  <a:cubicBezTo>
                    <a:pt x="7851" y="3320"/>
                    <a:pt x="7979" y="3447"/>
                    <a:pt x="8106" y="3607"/>
                  </a:cubicBezTo>
                  <a:cubicBezTo>
                    <a:pt x="8106" y="3734"/>
                    <a:pt x="8234" y="3862"/>
                    <a:pt x="8234" y="3990"/>
                  </a:cubicBezTo>
                  <a:cubicBezTo>
                    <a:pt x="8362" y="4117"/>
                    <a:pt x="8362" y="4245"/>
                    <a:pt x="8362" y="4245"/>
                  </a:cubicBezTo>
                  <a:cubicBezTo>
                    <a:pt x="8489" y="4532"/>
                    <a:pt x="8489" y="4660"/>
                    <a:pt x="8489" y="4788"/>
                  </a:cubicBezTo>
                  <a:lnTo>
                    <a:pt x="8489" y="5202"/>
                  </a:lnTo>
                  <a:cubicBezTo>
                    <a:pt x="8489" y="5330"/>
                    <a:pt x="8362" y="5330"/>
                    <a:pt x="8362" y="5585"/>
                  </a:cubicBezTo>
                  <a:cubicBezTo>
                    <a:pt x="8234" y="5713"/>
                    <a:pt x="8234" y="5841"/>
                    <a:pt x="8234" y="6000"/>
                  </a:cubicBezTo>
                  <a:cubicBezTo>
                    <a:pt x="8106" y="6128"/>
                    <a:pt x="7979" y="6383"/>
                    <a:pt x="7851" y="6511"/>
                  </a:cubicBezTo>
                  <a:cubicBezTo>
                    <a:pt x="7691" y="6798"/>
                    <a:pt x="7564" y="6926"/>
                    <a:pt x="7308" y="7181"/>
                  </a:cubicBezTo>
                  <a:cubicBezTo>
                    <a:pt x="7181" y="7181"/>
                    <a:pt x="7053" y="7309"/>
                    <a:pt x="6894" y="7436"/>
                  </a:cubicBezTo>
                  <a:cubicBezTo>
                    <a:pt x="6766" y="7596"/>
                    <a:pt x="6638" y="7724"/>
                    <a:pt x="6511" y="7724"/>
                  </a:cubicBezTo>
                  <a:cubicBezTo>
                    <a:pt x="6383" y="7724"/>
                    <a:pt x="6255" y="7724"/>
                    <a:pt x="6096" y="7851"/>
                  </a:cubicBezTo>
                  <a:lnTo>
                    <a:pt x="4372" y="7851"/>
                  </a:lnTo>
                  <a:cubicBezTo>
                    <a:pt x="4117" y="7724"/>
                    <a:pt x="3862" y="7596"/>
                    <a:pt x="3574" y="7596"/>
                  </a:cubicBezTo>
                  <a:lnTo>
                    <a:pt x="3447" y="7596"/>
                  </a:lnTo>
                  <a:cubicBezTo>
                    <a:pt x="3191" y="7436"/>
                    <a:pt x="2777" y="7309"/>
                    <a:pt x="2521" y="7181"/>
                  </a:cubicBezTo>
                  <a:cubicBezTo>
                    <a:pt x="2394" y="7054"/>
                    <a:pt x="2106" y="6926"/>
                    <a:pt x="1979" y="6798"/>
                  </a:cubicBezTo>
                  <a:cubicBezTo>
                    <a:pt x="1851" y="6639"/>
                    <a:pt x="1851" y="6639"/>
                    <a:pt x="1723" y="6511"/>
                  </a:cubicBezTo>
                  <a:cubicBezTo>
                    <a:pt x="1596" y="6383"/>
                    <a:pt x="1596" y="6256"/>
                    <a:pt x="1468" y="6128"/>
                  </a:cubicBezTo>
                  <a:cubicBezTo>
                    <a:pt x="1309" y="6000"/>
                    <a:pt x="1309" y="5841"/>
                    <a:pt x="1181" y="5713"/>
                  </a:cubicBezTo>
                  <a:cubicBezTo>
                    <a:pt x="1181" y="5585"/>
                    <a:pt x="1053" y="5458"/>
                    <a:pt x="1053" y="5330"/>
                  </a:cubicBezTo>
                  <a:cubicBezTo>
                    <a:pt x="926" y="5043"/>
                    <a:pt x="926" y="4788"/>
                    <a:pt x="926" y="4532"/>
                  </a:cubicBezTo>
                  <a:lnTo>
                    <a:pt x="926" y="3447"/>
                  </a:lnTo>
                  <a:cubicBezTo>
                    <a:pt x="926" y="3320"/>
                    <a:pt x="1053" y="3192"/>
                    <a:pt x="1053" y="3064"/>
                  </a:cubicBezTo>
                  <a:cubicBezTo>
                    <a:pt x="1053" y="2937"/>
                    <a:pt x="1181" y="2809"/>
                    <a:pt x="1181" y="2649"/>
                  </a:cubicBezTo>
                  <a:cubicBezTo>
                    <a:pt x="1309" y="2394"/>
                    <a:pt x="1468" y="2266"/>
                    <a:pt x="1596" y="2011"/>
                  </a:cubicBezTo>
                  <a:cubicBezTo>
                    <a:pt x="1851" y="1724"/>
                    <a:pt x="2106" y="1596"/>
                    <a:pt x="2394" y="1341"/>
                  </a:cubicBezTo>
                  <a:cubicBezTo>
                    <a:pt x="2521" y="1341"/>
                    <a:pt x="2649" y="1213"/>
                    <a:pt x="2777" y="1213"/>
                  </a:cubicBezTo>
                  <a:cubicBezTo>
                    <a:pt x="2904" y="1054"/>
                    <a:pt x="2904" y="1054"/>
                    <a:pt x="3064" y="1054"/>
                  </a:cubicBezTo>
                  <a:cubicBezTo>
                    <a:pt x="3191" y="926"/>
                    <a:pt x="3447" y="926"/>
                    <a:pt x="3574" y="926"/>
                  </a:cubicBezTo>
                  <a:lnTo>
                    <a:pt x="3989" y="926"/>
                  </a:lnTo>
                  <a:cubicBezTo>
                    <a:pt x="4160" y="926"/>
                    <a:pt x="4330" y="869"/>
                    <a:pt x="4472" y="869"/>
                  </a:cubicBezTo>
                  <a:close/>
                  <a:moveTo>
                    <a:pt x="4117" y="0"/>
                  </a:moveTo>
                  <a:cubicBezTo>
                    <a:pt x="3447" y="0"/>
                    <a:pt x="3064" y="128"/>
                    <a:pt x="2649" y="256"/>
                  </a:cubicBezTo>
                  <a:cubicBezTo>
                    <a:pt x="2394" y="256"/>
                    <a:pt x="2266" y="415"/>
                    <a:pt x="1979" y="543"/>
                  </a:cubicBezTo>
                  <a:cubicBezTo>
                    <a:pt x="1723" y="671"/>
                    <a:pt x="1596" y="926"/>
                    <a:pt x="1309" y="1054"/>
                  </a:cubicBezTo>
                  <a:cubicBezTo>
                    <a:pt x="1309" y="1054"/>
                    <a:pt x="1181" y="1213"/>
                    <a:pt x="1053" y="1213"/>
                  </a:cubicBezTo>
                  <a:cubicBezTo>
                    <a:pt x="1053" y="1341"/>
                    <a:pt x="926" y="1468"/>
                    <a:pt x="926" y="1468"/>
                  </a:cubicBezTo>
                  <a:cubicBezTo>
                    <a:pt x="798" y="1596"/>
                    <a:pt x="798" y="1724"/>
                    <a:pt x="670" y="1724"/>
                  </a:cubicBezTo>
                  <a:cubicBezTo>
                    <a:pt x="511" y="2011"/>
                    <a:pt x="383" y="2266"/>
                    <a:pt x="255" y="2394"/>
                  </a:cubicBezTo>
                  <a:cubicBezTo>
                    <a:pt x="128" y="2937"/>
                    <a:pt x="0" y="3320"/>
                    <a:pt x="0" y="3862"/>
                  </a:cubicBezTo>
                  <a:lnTo>
                    <a:pt x="0" y="4660"/>
                  </a:lnTo>
                  <a:cubicBezTo>
                    <a:pt x="0" y="4915"/>
                    <a:pt x="0" y="5202"/>
                    <a:pt x="128" y="5330"/>
                  </a:cubicBezTo>
                  <a:cubicBezTo>
                    <a:pt x="128" y="5585"/>
                    <a:pt x="255" y="5841"/>
                    <a:pt x="383" y="6128"/>
                  </a:cubicBezTo>
                  <a:cubicBezTo>
                    <a:pt x="511" y="6383"/>
                    <a:pt x="670" y="6511"/>
                    <a:pt x="798" y="6798"/>
                  </a:cubicBezTo>
                  <a:cubicBezTo>
                    <a:pt x="926" y="6926"/>
                    <a:pt x="926" y="7054"/>
                    <a:pt x="1053" y="7181"/>
                  </a:cubicBezTo>
                  <a:lnTo>
                    <a:pt x="1181" y="7309"/>
                  </a:lnTo>
                  <a:cubicBezTo>
                    <a:pt x="1468" y="7596"/>
                    <a:pt x="1596" y="7724"/>
                    <a:pt x="1851" y="7851"/>
                  </a:cubicBezTo>
                  <a:cubicBezTo>
                    <a:pt x="2106" y="7979"/>
                    <a:pt x="2266" y="7979"/>
                    <a:pt x="2521" y="8107"/>
                  </a:cubicBezTo>
                  <a:cubicBezTo>
                    <a:pt x="2777" y="8234"/>
                    <a:pt x="2904" y="8234"/>
                    <a:pt x="3191" y="8394"/>
                  </a:cubicBezTo>
                  <a:cubicBezTo>
                    <a:pt x="3574" y="8522"/>
                    <a:pt x="4117" y="8649"/>
                    <a:pt x="4500" y="8777"/>
                  </a:cubicBezTo>
                  <a:lnTo>
                    <a:pt x="5840" y="8777"/>
                  </a:lnTo>
                  <a:cubicBezTo>
                    <a:pt x="6096" y="8777"/>
                    <a:pt x="6383" y="8649"/>
                    <a:pt x="6511" y="8649"/>
                  </a:cubicBezTo>
                  <a:cubicBezTo>
                    <a:pt x="6766" y="8522"/>
                    <a:pt x="6894" y="8522"/>
                    <a:pt x="7181" y="8394"/>
                  </a:cubicBezTo>
                  <a:cubicBezTo>
                    <a:pt x="7564" y="8234"/>
                    <a:pt x="7851" y="7979"/>
                    <a:pt x="8106" y="7596"/>
                  </a:cubicBezTo>
                  <a:cubicBezTo>
                    <a:pt x="8362" y="7309"/>
                    <a:pt x="8649" y="7054"/>
                    <a:pt x="8776" y="6639"/>
                  </a:cubicBezTo>
                  <a:cubicBezTo>
                    <a:pt x="8904" y="6511"/>
                    <a:pt x="8904" y="6511"/>
                    <a:pt x="8904" y="6383"/>
                  </a:cubicBezTo>
                  <a:cubicBezTo>
                    <a:pt x="9032" y="6256"/>
                    <a:pt x="9032" y="6128"/>
                    <a:pt x="9159" y="6000"/>
                  </a:cubicBezTo>
                  <a:cubicBezTo>
                    <a:pt x="9159" y="5841"/>
                    <a:pt x="9287" y="5585"/>
                    <a:pt x="9287" y="5458"/>
                  </a:cubicBezTo>
                  <a:cubicBezTo>
                    <a:pt x="9447" y="5043"/>
                    <a:pt x="9447" y="4660"/>
                    <a:pt x="9287" y="4117"/>
                  </a:cubicBezTo>
                  <a:cubicBezTo>
                    <a:pt x="9287" y="3990"/>
                    <a:pt x="9159" y="3734"/>
                    <a:pt x="9032" y="3607"/>
                  </a:cubicBezTo>
                  <a:cubicBezTo>
                    <a:pt x="9032" y="3447"/>
                    <a:pt x="8904" y="3192"/>
                    <a:pt x="8776" y="3064"/>
                  </a:cubicBezTo>
                  <a:cubicBezTo>
                    <a:pt x="8649" y="2937"/>
                    <a:pt x="8649" y="2649"/>
                    <a:pt x="8489" y="2522"/>
                  </a:cubicBezTo>
                  <a:cubicBezTo>
                    <a:pt x="8489" y="2394"/>
                    <a:pt x="8362" y="2266"/>
                    <a:pt x="8234" y="2266"/>
                  </a:cubicBezTo>
                  <a:lnTo>
                    <a:pt x="8234" y="2011"/>
                  </a:lnTo>
                  <a:cubicBezTo>
                    <a:pt x="8106" y="2011"/>
                    <a:pt x="8106" y="1851"/>
                    <a:pt x="8106" y="1851"/>
                  </a:cubicBezTo>
                  <a:cubicBezTo>
                    <a:pt x="8106" y="1851"/>
                    <a:pt x="8106" y="1724"/>
                    <a:pt x="7979" y="1724"/>
                  </a:cubicBezTo>
                  <a:cubicBezTo>
                    <a:pt x="7979" y="1596"/>
                    <a:pt x="7851" y="1468"/>
                    <a:pt x="7691" y="1341"/>
                  </a:cubicBezTo>
                  <a:cubicBezTo>
                    <a:pt x="7691" y="1341"/>
                    <a:pt x="7691" y="1213"/>
                    <a:pt x="7564" y="1213"/>
                  </a:cubicBezTo>
                  <a:cubicBezTo>
                    <a:pt x="7564" y="1054"/>
                    <a:pt x="7436" y="1054"/>
                    <a:pt x="7436" y="1054"/>
                  </a:cubicBezTo>
                  <a:lnTo>
                    <a:pt x="7308" y="926"/>
                  </a:lnTo>
                  <a:cubicBezTo>
                    <a:pt x="7308" y="798"/>
                    <a:pt x="7181" y="798"/>
                    <a:pt x="7181" y="798"/>
                  </a:cubicBezTo>
                  <a:cubicBezTo>
                    <a:pt x="7053" y="671"/>
                    <a:pt x="6766" y="543"/>
                    <a:pt x="6511" y="415"/>
                  </a:cubicBezTo>
                  <a:cubicBezTo>
                    <a:pt x="6255" y="256"/>
                    <a:pt x="5840" y="128"/>
                    <a:pt x="5585" y="128"/>
                  </a:cubicBezTo>
                  <a:cubicBezTo>
                    <a:pt x="5298" y="0"/>
                    <a:pt x="5043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735" name="Google Shape;735;p19"/>
            <p:cNvGrpSpPr/>
            <p:nvPr/>
          </p:nvGrpSpPr>
          <p:grpSpPr>
            <a:xfrm>
              <a:off x="8373813" y="2411134"/>
              <a:ext cx="627710" cy="582455"/>
              <a:chOff x="7383213" y="2411134"/>
              <a:chExt cx="627710" cy="582455"/>
            </a:xfrm>
          </p:grpSpPr>
          <p:sp>
            <p:nvSpPr>
              <p:cNvPr id="736" name="Google Shape;736;p19"/>
              <p:cNvSpPr/>
              <p:nvPr/>
            </p:nvSpPr>
            <p:spPr>
              <a:xfrm>
                <a:off x="7383213" y="2411134"/>
                <a:ext cx="627710" cy="582455"/>
              </a:xfrm>
              <a:custGeom>
                <a:avLst/>
                <a:gdLst/>
                <a:ahLst/>
                <a:cxnLst/>
                <a:rect l="l" t="t" r="r" b="b"/>
                <a:pathLst>
                  <a:path w="20362" h="18894" extrusionOk="0">
                    <a:moveTo>
                      <a:pt x="14489" y="957"/>
                    </a:moveTo>
                    <a:cubicBezTo>
                      <a:pt x="14776" y="957"/>
                      <a:pt x="15032" y="957"/>
                      <a:pt x="15159" y="1085"/>
                    </a:cubicBezTo>
                    <a:cubicBezTo>
                      <a:pt x="15415" y="1085"/>
                      <a:pt x="15574" y="1085"/>
                      <a:pt x="15702" y="1213"/>
                    </a:cubicBezTo>
                    <a:cubicBezTo>
                      <a:pt x="15957" y="1340"/>
                      <a:pt x="16213" y="1468"/>
                      <a:pt x="16372" y="1468"/>
                    </a:cubicBezTo>
                    <a:lnTo>
                      <a:pt x="16500" y="1596"/>
                    </a:lnTo>
                    <a:lnTo>
                      <a:pt x="16627" y="1596"/>
                    </a:lnTo>
                    <a:cubicBezTo>
                      <a:pt x="16627" y="1596"/>
                      <a:pt x="16755" y="1755"/>
                      <a:pt x="16883" y="1755"/>
                    </a:cubicBezTo>
                    <a:cubicBezTo>
                      <a:pt x="17010" y="1883"/>
                      <a:pt x="17170" y="2011"/>
                      <a:pt x="17298" y="2138"/>
                    </a:cubicBezTo>
                    <a:cubicBezTo>
                      <a:pt x="17553" y="2394"/>
                      <a:pt x="17808" y="2681"/>
                      <a:pt x="18095" y="2936"/>
                    </a:cubicBezTo>
                    <a:cubicBezTo>
                      <a:pt x="18223" y="3191"/>
                      <a:pt x="18478" y="3479"/>
                      <a:pt x="18606" y="3606"/>
                    </a:cubicBezTo>
                    <a:cubicBezTo>
                      <a:pt x="18766" y="3989"/>
                      <a:pt x="19021" y="4404"/>
                      <a:pt x="19149" y="4787"/>
                    </a:cubicBezTo>
                    <a:cubicBezTo>
                      <a:pt x="19276" y="5074"/>
                      <a:pt x="19276" y="5330"/>
                      <a:pt x="19276" y="5457"/>
                    </a:cubicBezTo>
                    <a:cubicBezTo>
                      <a:pt x="19276" y="5745"/>
                      <a:pt x="19404" y="6000"/>
                      <a:pt x="19404" y="6255"/>
                    </a:cubicBezTo>
                    <a:lnTo>
                      <a:pt x="19404" y="6798"/>
                    </a:lnTo>
                    <a:cubicBezTo>
                      <a:pt x="19404" y="7053"/>
                      <a:pt x="19276" y="7340"/>
                      <a:pt x="19276" y="7596"/>
                    </a:cubicBezTo>
                    <a:cubicBezTo>
                      <a:pt x="19276" y="7723"/>
                      <a:pt x="19149" y="7851"/>
                      <a:pt x="19149" y="8138"/>
                    </a:cubicBezTo>
                    <a:cubicBezTo>
                      <a:pt x="19021" y="8266"/>
                      <a:pt x="19021" y="8394"/>
                      <a:pt x="18893" y="8649"/>
                    </a:cubicBezTo>
                    <a:cubicBezTo>
                      <a:pt x="18766" y="8776"/>
                      <a:pt x="18606" y="9064"/>
                      <a:pt x="18478" y="9191"/>
                    </a:cubicBezTo>
                    <a:cubicBezTo>
                      <a:pt x="18223" y="9574"/>
                      <a:pt x="17681" y="9989"/>
                      <a:pt x="17170" y="10245"/>
                    </a:cubicBezTo>
                    <a:cubicBezTo>
                      <a:pt x="17010" y="10372"/>
                      <a:pt x="16883" y="10532"/>
                      <a:pt x="16627" y="10532"/>
                    </a:cubicBezTo>
                    <a:cubicBezTo>
                      <a:pt x="16500" y="10659"/>
                      <a:pt x="16372" y="10659"/>
                      <a:pt x="16213" y="10659"/>
                    </a:cubicBezTo>
                    <a:cubicBezTo>
                      <a:pt x="15830" y="10787"/>
                      <a:pt x="15287" y="10915"/>
                      <a:pt x="14904" y="10915"/>
                    </a:cubicBezTo>
                    <a:cubicBezTo>
                      <a:pt x="14723" y="10957"/>
                      <a:pt x="14560" y="10971"/>
                      <a:pt x="14403" y="10971"/>
                    </a:cubicBezTo>
                    <a:cubicBezTo>
                      <a:pt x="14088" y="10971"/>
                      <a:pt x="13798" y="10915"/>
                      <a:pt x="13436" y="10915"/>
                    </a:cubicBezTo>
                    <a:lnTo>
                      <a:pt x="13181" y="10915"/>
                    </a:lnTo>
                    <a:cubicBezTo>
                      <a:pt x="12893" y="10915"/>
                      <a:pt x="12510" y="10915"/>
                      <a:pt x="12223" y="10787"/>
                    </a:cubicBezTo>
                    <a:cubicBezTo>
                      <a:pt x="11968" y="10787"/>
                      <a:pt x="11713" y="10659"/>
                      <a:pt x="11585" y="10659"/>
                    </a:cubicBezTo>
                    <a:cubicBezTo>
                      <a:pt x="11170" y="10532"/>
                      <a:pt x="10915" y="10245"/>
                      <a:pt x="10628" y="10117"/>
                    </a:cubicBezTo>
                    <a:lnTo>
                      <a:pt x="10372" y="9989"/>
                    </a:lnTo>
                    <a:cubicBezTo>
                      <a:pt x="10117" y="9862"/>
                      <a:pt x="9830" y="9734"/>
                      <a:pt x="9574" y="9447"/>
                    </a:cubicBezTo>
                    <a:cubicBezTo>
                      <a:pt x="9574" y="9447"/>
                      <a:pt x="9447" y="9319"/>
                      <a:pt x="9319" y="9191"/>
                    </a:cubicBezTo>
                    <a:cubicBezTo>
                      <a:pt x="9191" y="9064"/>
                      <a:pt x="9032" y="8776"/>
                      <a:pt x="8904" y="8521"/>
                    </a:cubicBezTo>
                    <a:cubicBezTo>
                      <a:pt x="8776" y="8521"/>
                      <a:pt x="8776" y="8394"/>
                      <a:pt x="8649" y="8266"/>
                    </a:cubicBezTo>
                    <a:cubicBezTo>
                      <a:pt x="8521" y="7979"/>
                      <a:pt x="8394" y="7723"/>
                      <a:pt x="8234" y="7468"/>
                    </a:cubicBezTo>
                    <a:cubicBezTo>
                      <a:pt x="8234" y="7340"/>
                      <a:pt x="8234" y="7053"/>
                      <a:pt x="8106" y="6925"/>
                    </a:cubicBezTo>
                    <a:lnTo>
                      <a:pt x="8106" y="6542"/>
                    </a:lnTo>
                    <a:cubicBezTo>
                      <a:pt x="7979" y="6255"/>
                      <a:pt x="7851" y="5872"/>
                      <a:pt x="7851" y="5457"/>
                    </a:cubicBezTo>
                    <a:lnTo>
                      <a:pt x="7851" y="4947"/>
                    </a:lnTo>
                    <a:cubicBezTo>
                      <a:pt x="7979" y="4532"/>
                      <a:pt x="8106" y="4277"/>
                      <a:pt x="8234" y="3862"/>
                    </a:cubicBezTo>
                    <a:lnTo>
                      <a:pt x="8521" y="3606"/>
                    </a:lnTo>
                    <a:cubicBezTo>
                      <a:pt x="8521" y="3479"/>
                      <a:pt x="8649" y="3479"/>
                      <a:pt x="8649" y="3351"/>
                    </a:cubicBezTo>
                    <a:lnTo>
                      <a:pt x="8649" y="3191"/>
                    </a:lnTo>
                    <a:lnTo>
                      <a:pt x="8776" y="3191"/>
                    </a:lnTo>
                    <a:cubicBezTo>
                      <a:pt x="8904" y="3064"/>
                      <a:pt x="9032" y="2808"/>
                      <a:pt x="9191" y="2681"/>
                    </a:cubicBezTo>
                    <a:cubicBezTo>
                      <a:pt x="9319" y="2394"/>
                      <a:pt x="9574" y="2266"/>
                      <a:pt x="9702" y="2138"/>
                    </a:cubicBezTo>
                    <a:cubicBezTo>
                      <a:pt x="10372" y="1755"/>
                      <a:pt x="10915" y="1468"/>
                      <a:pt x="11585" y="1213"/>
                    </a:cubicBezTo>
                    <a:cubicBezTo>
                      <a:pt x="11840" y="1213"/>
                      <a:pt x="12096" y="1085"/>
                      <a:pt x="12383" y="1085"/>
                    </a:cubicBezTo>
                    <a:lnTo>
                      <a:pt x="12510" y="1085"/>
                    </a:lnTo>
                    <a:cubicBezTo>
                      <a:pt x="12766" y="1085"/>
                      <a:pt x="13021" y="957"/>
                      <a:pt x="13436" y="957"/>
                    </a:cubicBezTo>
                    <a:close/>
                    <a:moveTo>
                      <a:pt x="8649" y="9862"/>
                    </a:moveTo>
                    <a:cubicBezTo>
                      <a:pt x="8776" y="9862"/>
                      <a:pt x="8776" y="9989"/>
                      <a:pt x="8776" y="9989"/>
                    </a:cubicBezTo>
                    <a:cubicBezTo>
                      <a:pt x="8904" y="10117"/>
                      <a:pt x="9032" y="10245"/>
                      <a:pt x="9191" y="10372"/>
                    </a:cubicBezTo>
                    <a:cubicBezTo>
                      <a:pt x="9032" y="10532"/>
                      <a:pt x="8904" y="10659"/>
                      <a:pt x="8904" y="10787"/>
                    </a:cubicBezTo>
                    <a:lnTo>
                      <a:pt x="8776" y="10787"/>
                    </a:lnTo>
                    <a:cubicBezTo>
                      <a:pt x="8649" y="11042"/>
                      <a:pt x="8521" y="11170"/>
                      <a:pt x="8394" y="11330"/>
                    </a:cubicBezTo>
                    <a:cubicBezTo>
                      <a:pt x="8234" y="11457"/>
                      <a:pt x="8106" y="11585"/>
                      <a:pt x="8106" y="11713"/>
                    </a:cubicBezTo>
                    <a:cubicBezTo>
                      <a:pt x="7851" y="11457"/>
                      <a:pt x="7723" y="11170"/>
                      <a:pt x="7596" y="11042"/>
                    </a:cubicBezTo>
                    <a:lnTo>
                      <a:pt x="7436" y="10915"/>
                    </a:lnTo>
                    <a:cubicBezTo>
                      <a:pt x="7851" y="10659"/>
                      <a:pt x="8234" y="10372"/>
                      <a:pt x="8521" y="10117"/>
                    </a:cubicBezTo>
                    <a:cubicBezTo>
                      <a:pt x="8649" y="9989"/>
                      <a:pt x="8649" y="9989"/>
                      <a:pt x="8649" y="9862"/>
                    </a:cubicBezTo>
                    <a:close/>
                    <a:moveTo>
                      <a:pt x="6925" y="11585"/>
                    </a:moveTo>
                    <a:cubicBezTo>
                      <a:pt x="7053" y="11840"/>
                      <a:pt x="7181" y="11968"/>
                      <a:pt x="7308" y="12255"/>
                    </a:cubicBezTo>
                    <a:lnTo>
                      <a:pt x="7436" y="12255"/>
                    </a:lnTo>
                    <a:lnTo>
                      <a:pt x="7436" y="12383"/>
                    </a:lnTo>
                    <a:cubicBezTo>
                      <a:pt x="7308" y="12510"/>
                      <a:pt x="7181" y="12638"/>
                      <a:pt x="7053" y="12766"/>
                    </a:cubicBezTo>
                    <a:cubicBezTo>
                      <a:pt x="6798" y="13181"/>
                      <a:pt x="6383" y="13436"/>
                      <a:pt x="6000" y="13851"/>
                    </a:cubicBezTo>
                    <a:cubicBezTo>
                      <a:pt x="5585" y="14106"/>
                      <a:pt x="5330" y="14521"/>
                      <a:pt x="5043" y="14904"/>
                    </a:cubicBezTo>
                    <a:cubicBezTo>
                      <a:pt x="4660" y="15159"/>
                      <a:pt x="4245" y="15574"/>
                      <a:pt x="3989" y="15957"/>
                    </a:cubicBezTo>
                    <a:cubicBezTo>
                      <a:pt x="3862" y="16117"/>
                      <a:pt x="3862" y="16244"/>
                      <a:pt x="3734" y="16372"/>
                    </a:cubicBezTo>
                    <a:cubicBezTo>
                      <a:pt x="3447" y="16627"/>
                      <a:pt x="3191" y="16915"/>
                      <a:pt x="2809" y="17042"/>
                    </a:cubicBezTo>
                    <a:cubicBezTo>
                      <a:pt x="2521" y="17425"/>
                      <a:pt x="2138" y="17553"/>
                      <a:pt x="1851" y="17840"/>
                    </a:cubicBezTo>
                    <a:cubicBezTo>
                      <a:pt x="1851" y="17840"/>
                      <a:pt x="1723" y="17840"/>
                      <a:pt x="1723" y="17968"/>
                    </a:cubicBezTo>
                    <a:lnTo>
                      <a:pt x="1596" y="17968"/>
                    </a:lnTo>
                    <a:lnTo>
                      <a:pt x="1468" y="17840"/>
                    </a:lnTo>
                    <a:lnTo>
                      <a:pt x="1340" y="17713"/>
                    </a:lnTo>
                    <a:cubicBezTo>
                      <a:pt x="1213" y="17553"/>
                      <a:pt x="1213" y="17553"/>
                      <a:pt x="1053" y="17425"/>
                    </a:cubicBezTo>
                    <a:cubicBezTo>
                      <a:pt x="1053" y="17298"/>
                      <a:pt x="926" y="17170"/>
                      <a:pt x="926" y="17170"/>
                    </a:cubicBezTo>
                    <a:lnTo>
                      <a:pt x="926" y="17042"/>
                    </a:lnTo>
                    <a:cubicBezTo>
                      <a:pt x="1053" y="16755"/>
                      <a:pt x="1213" y="16627"/>
                      <a:pt x="1340" y="16500"/>
                    </a:cubicBezTo>
                    <a:lnTo>
                      <a:pt x="1468" y="16500"/>
                    </a:lnTo>
                    <a:cubicBezTo>
                      <a:pt x="1596" y="16117"/>
                      <a:pt x="2011" y="15830"/>
                      <a:pt x="2266" y="15447"/>
                    </a:cubicBezTo>
                    <a:cubicBezTo>
                      <a:pt x="2394" y="15319"/>
                      <a:pt x="2521" y="15319"/>
                      <a:pt x="2649" y="15159"/>
                    </a:cubicBezTo>
                    <a:cubicBezTo>
                      <a:pt x="2809" y="14904"/>
                      <a:pt x="3064" y="14649"/>
                      <a:pt x="3319" y="14361"/>
                    </a:cubicBezTo>
                    <a:cubicBezTo>
                      <a:pt x="3734" y="14106"/>
                      <a:pt x="3989" y="13851"/>
                      <a:pt x="4404" y="13564"/>
                    </a:cubicBezTo>
                    <a:lnTo>
                      <a:pt x="4404" y="13436"/>
                    </a:lnTo>
                    <a:cubicBezTo>
                      <a:pt x="4787" y="13181"/>
                      <a:pt x="5043" y="12925"/>
                      <a:pt x="5330" y="12638"/>
                    </a:cubicBezTo>
                    <a:lnTo>
                      <a:pt x="5585" y="12510"/>
                    </a:lnTo>
                    <a:cubicBezTo>
                      <a:pt x="5840" y="12255"/>
                      <a:pt x="6128" y="11968"/>
                      <a:pt x="6383" y="11840"/>
                    </a:cubicBezTo>
                    <a:cubicBezTo>
                      <a:pt x="6511" y="11713"/>
                      <a:pt x="6638" y="11585"/>
                      <a:pt x="6798" y="11585"/>
                    </a:cubicBezTo>
                    <a:close/>
                    <a:moveTo>
                      <a:pt x="13181" y="0"/>
                    </a:moveTo>
                    <a:cubicBezTo>
                      <a:pt x="13021" y="0"/>
                      <a:pt x="12766" y="160"/>
                      <a:pt x="12638" y="160"/>
                    </a:cubicBezTo>
                    <a:cubicBezTo>
                      <a:pt x="12096" y="160"/>
                      <a:pt x="11713" y="287"/>
                      <a:pt x="11170" y="415"/>
                    </a:cubicBezTo>
                    <a:cubicBezTo>
                      <a:pt x="10787" y="543"/>
                      <a:pt x="10372" y="798"/>
                      <a:pt x="9989" y="957"/>
                    </a:cubicBezTo>
                    <a:cubicBezTo>
                      <a:pt x="9702" y="1085"/>
                      <a:pt x="9574" y="1213"/>
                      <a:pt x="9319" y="1340"/>
                    </a:cubicBezTo>
                    <a:cubicBezTo>
                      <a:pt x="9191" y="1468"/>
                      <a:pt x="8904" y="1596"/>
                      <a:pt x="8776" y="1755"/>
                    </a:cubicBezTo>
                    <a:cubicBezTo>
                      <a:pt x="8521" y="1883"/>
                      <a:pt x="8394" y="2138"/>
                      <a:pt x="8234" y="2266"/>
                    </a:cubicBezTo>
                    <a:cubicBezTo>
                      <a:pt x="8106" y="2553"/>
                      <a:pt x="7979" y="2681"/>
                      <a:pt x="7851" y="2936"/>
                    </a:cubicBezTo>
                    <a:cubicBezTo>
                      <a:pt x="7596" y="3351"/>
                      <a:pt x="7436" y="3734"/>
                      <a:pt x="7181" y="4149"/>
                    </a:cubicBezTo>
                    <a:cubicBezTo>
                      <a:pt x="7053" y="4532"/>
                      <a:pt x="6925" y="4947"/>
                      <a:pt x="6925" y="5330"/>
                    </a:cubicBezTo>
                    <a:cubicBezTo>
                      <a:pt x="6925" y="5745"/>
                      <a:pt x="7053" y="6128"/>
                      <a:pt x="7181" y="6542"/>
                    </a:cubicBezTo>
                    <a:lnTo>
                      <a:pt x="7181" y="7053"/>
                    </a:lnTo>
                    <a:cubicBezTo>
                      <a:pt x="7308" y="7340"/>
                      <a:pt x="7308" y="7468"/>
                      <a:pt x="7436" y="7596"/>
                    </a:cubicBezTo>
                    <a:cubicBezTo>
                      <a:pt x="7436" y="7851"/>
                      <a:pt x="7596" y="8138"/>
                      <a:pt x="7596" y="8266"/>
                    </a:cubicBezTo>
                    <a:cubicBezTo>
                      <a:pt x="7723" y="8521"/>
                      <a:pt x="7851" y="8649"/>
                      <a:pt x="7979" y="8776"/>
                    </a:cubicBezTo>
                    <a:lnTo>
                      <a:pt x="7979" y="8936"/>
                    </a:lnTo>
                    <a:cubicBezTo>
                      <a:pt x="8106" y="9064"/>
                      <a:pt x="8234" y="9191"/>
                      <a:pt x="8234" y="9319"/>
                    </a:cubicBezTo>
                    <a:cubicBezTo>
                      <a:pt x="8106" y="9319"/>
                      <a:pt x="8106" y="9319"/>
                      <a:pt x="7979" y="9447"/>
                    </a:cubicBezTo>
                    <a:cubicBezTo>
                      <a:pt x="7436" y="9734"/>
                      <a:pt x="7053" y="10117"/>
                      <a:pt x="6638" y="10532"/>
                    </a:cubicBezTo>
                    <a:cubicBezTo>
                      <a:pt x="6255" y="10787"/>
                      <a:pt x="5840" y="11042"/>
                      <a:pt x="5457" y="11457"/>
                    </a:cubicBezTo>
                    <a:cubicBezTo>
                      <a:pt x="5043" y="11713"/>
                      <a:pt x="4660" y="11968"/>
                      <a:pt x="4245" y="12383"/>
                    </a:cubicBezTo>
                    <a:cubicBezTo>
                      <a:pt x="3989" y="12638"/>
                      <a:pt x="3606" y="13053"/>
                      <a:pt x="3191" y="13308"/>
                    </a:cubicBezTo>
                    <a:cubicBezTo>
                      <a:pt x="2809" y="13564"/>
                      <a:pt x="2521" y="13979"/>
                      <a:pt x="2138" y="14361"/>
                    </a:cubicBezTo>
                    <a:lnTo>
                      <a:pt x="1213" y="15319"/>
                    </a:lnTo>
                    <a:cubicBezTo>
                      <a:pt x="1053" y="15574"/>
                      <a:pt x="798" y="15702"/>
                      <a:pt x="670" y="15957"/>
                    </a:cubicBezTo>
                    <a:cubicBezTo>
                      <a:pt x="543" y="16117"/>
                      <a:pt x="415" y="16244"/>
                      <a:pt x="255" y="16372"/>
                    </a:cubicBezTo>
                    <a:cubicBezTo>
                      <a:pt x="255" y="16500"/>
                      <a:pt x="128" y="16500"/>
                      <a:pt x="128" y="16627"/>
                    </a:cubicBezTo>
                    <a:cubicBezTo>
                      <a:pt x="128" y="16755"/>
                      <a:pt x="0" y="16915"/>
                      <a:pt x="0" y="17042"/>
                    </a:cubicBezTo>
                    <a:cubicBezTo>
                      <a:pt x="0" y="17298"/>
                      <a:pt x="128" y="17553"/>
                      <a:pt x="255" y="17713"/>
                    </a:cubicBezTo>
                    <a:cubicBezTo>
                      <a:pt x="415" y="17968"/>
                      <a:pt x="543" y="18095"/>
                      <a:pt x="670" y="18351"/>
                    </a:cubicBezTo>
                    <a:cubicBezTo>
                      <a:pt x="798" y="18638"/>
                      <a:pt x="1053" y="18766"/>
                      <a:pt x="1468" y="18893"/>
                    </a:cubicBezTo>
                    <a:cubicBezTo>
                      <a:pt x="1851" y="18893"/>
                      <a:pt x="2266" y="18638"/>
                      <a:pt x="2649" y="18351"/>
                    </a:cubicBezTo>
                    <a:cubicBezTo>
                      <a:pt x="2936" y="18223"/>
                      <a:pt x="3191" y="17968"/>
                      <a:pt x="3447" y="17713"/>
                    </a:cubicBezTo>
                    <a:cubicBezTo>
                      <a:pt x="3862" y="17425"/>
                      <a:pt x="4117" y="17170"/>
                      <a:pt x="4404" y="16915"/>
                    </a:cubicBezTo>
                    <a:cubicBezTo>
                      <a:pt x="4660" y="16627"/>
                      <a:pt x="4915" y="16244"/>
                      <a:pt x="5202" y="15957"/>
                    </a:cubicBezTo>
                    <a:cubicBezTo>
                      <a:pt x="5457" y="15702"/>
                      <a:pt x="5713" y="15319"/>
                      <a:pt x="6128" y="15032"/>
                    </a:cubicBezTo>
                    <a:cubicBezTo>
                      <a:pt x="6383" y="14649"/>
                      <a:pt x="6798" y="14361"/>
                      <a:pt x="7053" y="13979"/>
                    </a:cubicBezTo>
                    <a:cubicBezTo>
                      <a:pt x="7436" y="13723"/>
                      <a:pt x="7723" y="13308"/>
                      <a:pt x="8106" y="13053"/>
                    </a:cubicBezTo>
                    <a:cubicBezTo>
                      <a:pt x="8234" y="12925"/>
                      <a:pt x="8394" y="12638"/>
                      <a:pt x="8521" y="12510"/>
                    </a:cubicBezTo>
                    <a:cubicBezTo>
                      <a:pt x="8649" y="12383"/>
                      <a:pt x="8904" y="12127"/>
                      <a:pt x="9032" y="11968"/>
                    </a:cubicBezTo>
                    <a:cubicBezTo>
                      <a:pt x="9032" y="11840"/>
                      <a:pt x="9191" y="11713"/>
                      <a:pt x="9319" y="11585"/>
                    </a:cubicBezTo>
                    <a:lnTo>
                      <a:pt x="9447" y="11457"/>
                    </a:lnTo>
                    <a:cubicBezTo>
                      <a:pt x="9574" y="11330"/>
                      <a:pt x="9574" y="11170"/>
                      <a:pt x="9702" y="11170"/>
                    </a:cubicBezTo>
                    <a:cubicBezTo>
                      <a:pt x="9830" y="11042"/>
                      <a:pt x="9830" y="10915"/>
                      <a:pt x="9989" y="10915"/>
                    </a:cubicBezTo>
                    <a:lnTo>
                      <a:pt x="9989" y="10787"/>
                    </a:lnTo>
                    <a:cubicBezTo>
                      <a:pt x="10372" y="11042"/>
                      <a:pt x="10787" y="11170"/>
                      <a:pt x="11042" y="11457"/>
                    </a:cubicBezTo>
                    <a:cubicBezTo>
                      <a:pt x="11585" y="11585"/>
                      <a:pt x="11968" y="11713"/>
                      <a:pt x="12510" y="11840"/>
                    </a:cubicBezTo>
                    <a:lnTo>
                      <a:pt x="15159" y="11840"/>
                    </a:lnTo>
                    <a:cubicBezTo>
                      <a:pt x="15702" y="11840"/>
                      <a:pt x="16085" y="11713"/>
                      <a:pt x="16627" y="11585"/>
                    </a:cubicBezTo>
                    <a:cubicBezTo>
                      <a:pt x="16755" y="11457"/>
                      <a:pt x="17010" y="11457"/>
                      <a:pt x="17170" y="11330"/>
                    </a:cubicBezTo>
                    <a:cubicBezTo>
                      <a:pt x="17425" y="11170"/>
                      <a:pt x="17681" y="11042"/>
                      <a:pt x="17808" y="10915"/>
                    </a:cubicBezTo>
                    <a:cubicBezTo>
                      <a:pt x="18223" y="10659"/>
                      <a:pt x="18606" y="10372"/>
                      <a:pt x="18893" y="9989"/>
                    </a:cubicBezTo>
                    <a:cubicBezTo>
                      <a:pt x="19149" y="9862"/>
                      <a:pt x="19276" y="9734"/>
                      <a:pt x="19404" y="9447"/>
                    </a:cubicBezTo>
                    <a:cubicBezTo>
                      <a:pt x="19564" y="9319"/>
                      <a:pt x="19691" y="9064"/>
                      <a:pt x="19819" y="8776"/>
                    </a:cubicBezTo>
                    <a:cubicBezTo>
                      <a:pt x="19947" y="8649"/>
                      <a:pt x="19947" y="8394"/>
                      <a:pt x="20074" y="8266"/>
                    </a:cubicBezTo>
                    <a:cubicBezTo>
                      <a:pt x="20074" y="7979"/>
                      <a:pt x="20202" y="7723"/>
                      <a:pt x="20202" y="7468"/>
                    </a:cubicBezTo>
                    <a:cubicBezTo>
                      <a:pt x="20202" y="7340"/>
                      <a:pt x="20361" y="7053"/>
                      <a:pt x="20361" y="6925"/>
                    </a:cubicBezTo>
                    <a:lnTo>
                      <a:pt x="20361" y="6255"/>
                    </a:lnTo>
                    <a:cubicBezTo>
                      <a:pt x="20361" y="6128"/>
                      <a:pt x="20202" y="5872"/>
                      <a:pt x="20202" y="5585"/>
                    </a:cubicBezTo>
                    <a:cubicBezTo>
                      <a:pt x="20202" y="5457"/>
                      <a:pt x="20202" y="5202"/>
                      <a:pt x="20074" y="5074"/>
                    </a:cubicBezTo>
                    <a:cubicBezTo>
                      <a:pt x="20074" y="4532"/>
                      <a:pt x="19819" y="4149"/>
                      <a:pt x="19691" y="3734"/>
                    </a:cubicBezTo>
                    <a:cubicBezTo>
                      <a:pt x="19404" y="3191"/>
                      <a:pt x="19149" y="2808"/>
                      <a:pt x="18893" y="2394"/>
                    </a:cubicBezTo>
                    <a:cubicBezTo>
                      <a:pt x="18766" y="2394"/>
                      <a:pt x="18766" y="2394"/>
                      <a:pt x="18766" y="2266"/>
                    </a:cubicBezTo>
                    <a:cubicBezTo>
                      <a:pt x="18478" y="2011"/>
                      <a:pt x="18223" y="1755"/>
                      <a:pt x="17808" y="1468"/>
                    </a:cubicBezTo>
                    <a:cubicBezTo>
                      <a:pt x="17808" y="1340"/>
                      <a:pt x="17681" y="1340"/>
                      <a:pt x="17553" y="1213"/>
                    </a:cubicBezTo>
                    <a:cubicBezTo>
                      <a:pt x="17425" y="1085"/>
                      <a:pt x="17298" y="957"/>
                      <a:pt x="17010" y="798"/>
                    </a:cubicBezTo>
                    <a:cubicBezTo>
                      <a:pt x="16883" y="670"/>
                      <a:pt x="16755" y="543"/>
                      <a:pt x="16500" y="415"/>
                    </a:cubicBezTo>
                    <a:lnTo>
                      <a:pt x="15957" y="415"/>
                    </a:lnTo>
                    <a:cubicBezTo>
                      <a:pt x="15830" y="287"/>
                      <a:pt x="15574" y="160"/>
                      <a:pt x="15287" y="160"/>
                    </a:cubicBezTo>
                    <a:lnTo>
                      <a:pt x="14617" y="160"/>
                    </a:lnTo>
                    <a:cubicBezTo>
                      <a:pt x="14489" y="160"/>
                      <a:pt x="14234" y="0"/>
                      <a:pt x="139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7" name="Google Shape;737;p19"/>
              <p:cNvSpPr/>
              <p:nvPr/>
            </p:nvSpPr>
            <p:spPr>
              <a:xfrm>
                <a:off x="7850515" y="2571495"/>
                <a:ext cx="53147" cy="98401"/>
              </a:xfrm>
              <a:custGeom>
                <a:avLst/>
                <a:gdLst/>
                <a:ahLst/>
                <a:cxnLst/>
                <a:rect l="l" t="t" r="r" b="b"/>
                <a:pathLst>
                  <a:path w="1724" h="3192" extrusionOk="0">
                    <a:moveTo>
                      <a:pt x="671" y="0"/>
                    </a:moveTo>
                    <a:cubicBezTo>
                      <a:pt x="671" y="128"/>
                      <a:pt x="543" y="128"/>
                      <a:pt x="543" y="255"/>
                    </a:cubicBezTo>
                    <a:cubicBezTo>
                      <a:pt x="415" y="383"/>
                      <a:pt x="415" y="543"/>
                      <a:pt x="543" y="670"/>
                    </a:cubicBezTo>
                    <a:cubicBezTo>
                      <a:pt x="543" y="798"/>
                      <a:pt x="671" y="926"/>
                      <a:pt x="798" y="1053"/>
                    </a:cubicBezTo>
                    <a:lnTo>
                      <a:pt x="798" y="1468"/>
                    </a:lnTo>
                    <a:lnTo>
                      <a:pt x="798" y="1596"/>
                    </a:lnTo>
                    <a:lnTo>
                      <a:pt x="798" y="1723"/>
                    </a:lnTo>
                    <a:cubicBezTo>
                      <a:pt x="671" y="1851"/>
                      <a:pt x="543" y="1979"/>
                      <a:pt x="543" y="2138"/>
                    </a:cubicBezTo>
                    <a:cubicBezTo>
                      <a:pt x="415" y="2266"/>
                      <a:pt x="256" y="2266"/>
                      <a:pt x="128" y="2394"/>
                    </a:cubicBezTo>
                    <a:cubicBezTo>
                      <a:pt x="128" y="2394"/>
                      <a:pt x="0" y="2521"/>
                      <a:pt x="0" y="2649"/>
                    </a:cubicBezTo>
                    <a:cubicBezTo>
                      <a:pt x="0" y="2777"/>
                      <a:pt x="128" y="2936"/>
                      <a:pt x="128" y="3064"/>
                    </a:cubicBezTo>
                    <a:cubicBezTo>
                      <a:pt x="256" y="3064"/>
                      <a:pt x="415" y="3192"/>
                      <a:pt x="415" y="3192"/>
                    </a:cubicBezTo>
                    <a:cubicBezTo>
                      <a:pt x="543" y="3192"/>
                      <a:pt x="671" y="3192"/>
                      <a:pt x="798" y="3064"/>
                    </a:cubicBezTo>
                    <a:cubicBezTo>
                      <a:pt x="1054" y="2777"/>
                      <a:pt x="1341" y="2521"/>
                      <a:pt x="1468" y="2266"/>
                    </a:cubicBezTo>
                    <a:cubicBezTo>
                      <a:pt x="1596" y="1979"/>
                      <a:pt x="1724" y="1851"/>
                      <a:pt x="1724" y="1596"/>
                    </a:cubicBezTo>
                    <a:cubicBezTo>
                      <a:pt x="1724" y="1468"/>
                      <a:pt x="1724" y="1181"/>
                      <a:pt x="1596" y="1053"/>
                    </a:cubicBezTo>
                    <a:cubicBezTo>
                      <a:pt x="1596" y="926"/>
                      <a:pt x="1596" y="670"/>
                      <a:pt x="1468" y="543"/>
                    </a:cubicBezTo>
                    <a:cubicBezTo>
                      <a:pt x="1468" y="383"/>
                      <a:pt x="1341" y="255"/>
                      <a:pt x="1341" y="255"/>
                    </a:cubicBezTo>
                    <a:lnTo>
                      <a:pt x="1341" y="128"/>
                    </a:lnTo>
                    <a:cubicBezTo>
                      <a:pt x="1054" y="0"/>
                      <a:pt x="926" y="0"/>
                      <a:pt x="6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8" name="Google Shape;738;p19"/>
              <p:cNvSpPr/>
              <p:nvPr/>
            </p:nvSpPr>
            <p:spPr>
              <a:xfrm>
                <a:off x="7702947" y="2535705"/>
                <a:ext cx="41340" cy="72198"/>
              </a:xfrm>
              <a:custGeom>
                <a:avLst/>
                <a:gdLst/>
                <a:ahLst/>
                <a:cxnLst/>
                <a:rect l="l" t="t" r="r" b="b"/>
                <a:pathLst>
                  <a:path w="1341" h="2342" extrusionOk="0">
                    <a:moveTo>
                      <a:pt x="790" y="1"/>
                    </a:moveTo>
                    <a:cubicBezTo>
                      <a:pt x="645" y="1"/>
                      <a:pt x="488" y="71"/>
                      <a:pt x="415" y="236"/>
                    </a:cubicBezTo>
                    <a:cubicBezTo>
                      <a:pt x="415" y="363"/>
                      <a:pt x="256" y="363"/>
                      <a:pt x="256" y="491"/>
                    </a:cubicBezTo>
                    <a:cubicBezTo>
                      <a:pt x="256" y="619"/>
                      <a:pt x="128" y="619"/>
                      <a:pt x="128" y="746"/>
                    </a:cubicBezTo>
                    <a:lnTo>
                      <a:pt x="128" y="1289"/>
                    </a:lnTo>
                    <a:cubicBezTo>
                      <a:pt x="0" y="1544"/>
                      <a:pt x="0" y="1831"/>
                      <a:pt x="128" y="2087"/>
                    </a:cubicBezTo>
                    <a:cubicBezTo>
                      <a:pt x="128" y="2087"/>
                      <a:pt x="128" y="2214"/>
                      <a:pt x="256" y="2214"/>
                    </a:cubicBezTo>
                    <a:cubicBezTo>
                      <a:pt x="256" y="2342"/>
                      <a:pt x="543" y="2342"/>
                      <a:pt x="670" y="2342"/>
                    </a:cubicBezTo>
                    <a:cubicBezTo>
                      <a:pt x="798" y="2342"/>
                      <a:pt x="798" y="2342"/>
                      <a:pt x="926" y="2214"/>
                    </a:cubicBezTo>
                    <a:cubicBezTo>
                      <a:pt x="926" y="2087"/>
                      <a:pt x="1053" y="1959"/>
                      <a:pt x="926" y="1831"/>
                    </a:cubicBezTo>
                    <a:lnTo>
                      <a:pt x="926" y="1704"/>
                    </a:lnTo>
                    <a:cubicBezTo>
                      <a:pt x="926" y="1544"/>
                      <a:pt x="926" y="1289"/>
                      <a:pt x="1053" y="1161"/>
                    </a:cubicBezTo>
                    <a:lnTo>
                      <a:pt x="1053" y="746"/>
                    </a:lnTo>
                    <a:cubicBezTo>
                      <a:pt x="1213" y="746"/>
                      <a:pt x="1213" y="746"/>
                      <a:pt x="1213" y="619"/>
                    </a:cubicBezTo>
                    <a:cubicBezTo>
                      <a:pt x="1341" y="491"/>
                      <a:pt x="1341" y="236"/>
                      <a:pt x="1213" y="108"/>
                    </a:cubicBezTo>
                    <a:lnTo>
                      <a:pt x="1053" y="108"/>
                    </a:lnTo>
                    <a:cubicBezTo>
                      <a:pt x="999" y="40"/>
                      <a:pt x="898" y="1"/>
                      <a:pt x="7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739" name="Google Shape;739;p19"/>
          <p:cNvSpPr/>
          <p:nvPr/>
        </p:nvSpPr>
        <p:spPr>
          <a:xfrm>
            <a:off x="9952964" y="1142471"/>
            <a:ext cx="595586" cy="835631"/>
          </a:xfrm>
          <a:custGeom>
            <a:avLst/>
            <a:gdLst/>
            <a:ahLst/>
            <a:cxnLst/>
            <a:rect l="l" t="t" r="r" b="b"/>
            <a:pathLst>
              <a:path w="14490" h="20330" extrusionOk="0">
                <a:moveTo>
                  <a:pt x="13022" y="926"/>
                </a:moveTo>
                <a:cubicBezTo>
                  <a:pt x="13149" y="926"/>
                  <a:pt x="13149" y="1054"/>
                  <a:pt x="13149" y="1054"/>
                </a:cubicBezTo>
                <a:lnTo>
                  <a:pt x="13277" y="1181"/>
                </a:lnTo>
                <a:cubicBezTo>
                  <a:pt x="13405" y="1341"/>
                  <a:pt x="13405" y="1469"/>
                  <a:pt x="13405" y="1596"/>
                </a:cubicBezTo>
                <a:cubicBezTo>
                  <a:pt x="13564" y="1852"/>
                  <a:pt x="13564" y="1979"/>
                  <a:pt x="13564" y="2139"/>
                </a:cubicBezTo>
                <a:lnTo>
                  <a:pt x="13564" y="2649"/>
                </a:lnTo>
                <a:lnTo>
                  <a:pt x="13564" y="3575"/>
                </a:lnTo>
                <a:cubicBezTo>
                  <a:pt x="13564" y="4117"/>
                  <a:pt x="13564" y="4532"/>
                  <a:pt x="13405" y="4915"/>
                </a:cubicBezTo>
                <a:cubicBezTo>
                  <a:pt x="13277" y="5171"/>
                  <a:pt x="13277" y="5330"/>
                  <a:pt x="13149" y="5585"/>
                </a:cubicBezTo>
                <a:cubicBezTo>
                  <a:pt x="12607" y="5330"/>
                  <a:pt x="12096" y="5043"/>
                  <a:pt x="11553" y="4788"/>
                </a:cubicBezTo>
                <a:cubicBezTo>
                  <a:pt x="11011" y="4532"/>
                  <a:pt x="10628" y="4117"/>
                  <a:pt x="10213" y="3862"/>
                </a:cubicBezTo>
                <a:cubicBezTo>
                  <a:pt x="9958" y="3734"/>
                  <a:pt x="9830" y="3575"/>
                  <a:pt x="9575" y="3447"/>
                </a:cubicBezTo>
                <a:cubicBezTo>
                  <a:pt x="9415" y="3447"/>
                  <a:pt x="9415" y="3320"/>
                  <a:pt x="9288" y="3320"/>
                </a:cubicBezTo>
                <a:cubicBezTo>
                  <a:pt x="9288" y="3192"/>
                  <a:pt x="9160" y="3192"/>
                  <a:pt x="9160" y="3192"/>
                </a:cubicBezTo>
                <a:cubicBezTo>
                  <a:pt x="9415" y="2937"/>
                  <a:pt x="9575" y="2649"/>
                  <a:pt x="9830" y="2522"/>
                </a:cubicBezTo>
                <a:cubicBezTo>
                  <a:pt x="9958" y="2394"/>
                  <a:pt x="10085" y="2139"/>
                  <a:pt x="10373" y="1979"/>
                </a:cubicBezTo>
                <a:cubicBezTo>
                  <a:pt x="10500" y="1852"/>
                  <a:pt x="10756" y="1724"/>
                  <a:pt x="10883" y="1596"/>
                </a:cubicBezTo>
                <a:cubicBezTo>
                  <a:pt x="11171" y="1469"/>
                  <a:pt x="11298" y="1469"/>
                  <a:pt x="11426" y="1341"/>
                </a:cubicBezTo>
                <a:lnTo>
                  <a:pt x="11553" y="1341"/>
                </a:lnTo>
                <a:cubicBezTo>
                  <a:pt x="11809" y="1181"/>
                  <a:pt x="12096" y="1054"/>
                  <a:pt x="12224" y="926"/>
                </a:cubicBezTo>
                <a:close/>
                <a:moveTo>
                  <a:pt x="8617" y="3990"/>
                </a:moveTo>
                <a:cubicBezTo>
                  <a:pt x="8617" y="3990"/>
                  <a:pt x="8777" y="3990"/>
                  <a:pt x="8905" y="4117"/>
                </a:cubicBezTo>
                <a:cubicBezTo>
                  <a:pt x="9032" y="4117"/>
                  <a:pt x="9160" y="4245"/>
                  <a:pt x="9288" y="4373"/>
                </a:cubicBezTo>
                <a:cubicBezTo>
                  <a:pt x="9702" y="4660"/>
                  <a:pt x="10085" y="4915"/>
                  <a:pt x="10373" y="5171"/>
                </a:cubicBezTo>
                <a:cubicBezTo>
                  <a:pt x="10628" y="5330"/>
                  <a:pt x="10756" y="5458"/>
                  <a:pt x="11011" y="5458"/>
                </a:cubicBezTo>
                <a:cubicBezTo>
                  <a:pt x="11171" y="5585"/>
                  <a:pt x="11426" y="5713"/>
                  <a:pt x="11681" y="5841"/>
                </a:cubicBezTo>
                <a:cubicBezTo>
                  <a:pt x="12096" y="6128"/>
                  <a:pt x="12479" y="6256"/>
                  <a:pt x="12894" y="6511"/>
                </a:cubicBezTo>
                <a:cubicBezTo>
                  <a:pt x="12766" y="6766"/>
                  <a:pt x="12607" y="6926"/>
                  <a:pt x="12479" y="7181"/>
                </a:cubicBezTo>
                <a:cubicBezTo>
                  <a:pt x="12479" y="7309"/>
                  <a:pt x="12351" y="7309"/>
                  <a:pt x="12351" y="7437"/>
                </a:cubicBezTo>
                <a:cubicBezTo>
                  <a:pt x="11681" y="6926"/>
                  <a:pt x="11011" y="6511"/>
                  <a:pt x="10373" y="5968"/>
                </a:cubicBezTo>
                <a:cubicBezTo>
                  <a:pt x="10213" y="5841"/>
                  <a:pt x="10085" y="5841"/>
                  <a:pt x="9958" y="5713"/>
                </a:cubicBezTo>
                <a:lnTo>
                  <a:pt x="9830" y="5713"/>
                </a:lnTo>
                <a:cubicBezTo>
                  <a:pt x="9702" y="5585"/>
                  <a:pt x="9415" y="5458"/>
                  <a:pt x="9288" y="5330"/>
                </a:cubicBezTo>
                <a:cubicBezTo>
                  <a:pt x="9288" y="5171"/>
                  <a:pt x="9160" y="5171"/>
                  <a:pt x="9160" y="5043"/>
                </a:cubicBezTo>
                <a:lnTo>
                  <a:pt x="8777" y="5043"/>
                </a:lnTo>
                <a:cubicBezTo>
                  <a:pt x="8617" y="4915"/>
                  <a:pt x="8362" y="4788"/>
                  <a:pt x="8234" y="4660"/>
                </a:cubicBezTo>
                <a:lnTo>
                  <a:pt x="8107" y="4660"/>
                </a:lnTo>
                <a:cubicBezTo>
                  <a:pt x="8234" y="4660"/>
                  <a:pt x="8234" y="4660"/>
                  <a:pt x="8234" y="4532"/>
                </a:cubicBezTo>
                <a:cubicBezTo>
                  <a:pt x="8362" y="4245"/>
                  <a:pt x="8490" y="4117"/>
                  <a:pt x="8617" y="3990"/>
                </a:cubicBezTo>
                <a:close/>
                <a:moveTo>
                  <a:pt x="7692" y="5458"/>
                </a:moveTo>
                <a:cubicBezTo>
                  <a:pt x="7819" y="5458"/>
                  <a:pt x="7979" y="5585"/>
                  <a:pt x="8234" y="5713"/>
                </a:cubicBezTo>
                <a:cubicBezTo>
                  <a:pt x="7692" y="6511"/>
                  <a:pt x="7309" y="7181"/>
                  <a:pt x="6766" y="7979"/>
                </a:cubicBezTo>
                <a:cubicBezTo>
                  <a:pt x="6511" y="8234"/>
                  <a:pt x="6383" y="8649"/>
                  <a:pt x="6096" y="9032"/>
                </a:cubicBezTo>
                <a:cubicBezTo>
                  <a:pt x="5968" y="9319"/>
                  <a:pt x="5841" y="9575"/>
                  <a:pt x="5713" y="9702"/>
                </a:cubicBezTo>
                <a:cubicBezTo>
                  <a:pt x="5585" y="9958"/>
                  <a:pt x="5426" y="10117"/>
                  <a:pt x="5426" y="10373"/>
                </a:cubicBezTo>
                <a:cubicBezTo>
                  <a:pt x="5171" y="10756"/>
                  <a:pt x="4915" y="11171"/>
                  <a:pt x="4628" y="11553"/>
                </a:cubicBezTo>
                <a:cubicBezTo>
                  <a:pt x="4373" y="11968"/>
                  <a:pt x="4117" y="12351"/>
                  <a:pt x="3990" y="12766"/>
                </a:cubicBezTo>
                <a:cubicBezTo>
                  <a:pt x="3703" y="13149"/>
                  <a:pt x="3447" y="13564"/>
                  <a:pt x="3192" y="13947"/>
                </a:cubicBezTo>
                <a:cubicBezTo>
                  <a:pt x="3032" y="14362"/>
                  <a:pt x="2777" y="14617"/>
                  <a:pt x="2522" y="15032"/>
                </a:cubicBezTo>
                <a:cubicBezTo>
                  <a:pt x="2394" y="15160"/>
                  <a:pt x="2394" y="15160"/>
                  <a:pt x="2234" y="15287"/>
                </a:cubicBezTo>
                <a:cubicBezTo>
                  <a:pt x="2107" y="15287"/>
                  <a:pt x="1979" y="15160"/>
                  <a:pt x="1852" y="15032"/>
                </a:cubicBezTo>
                <a:cubicBezTo>
                  <a:pt x="1724" y="15032"/>
                  <a:pt x="1724" y="14905"/>
                  <a:pt x="1596" y="14905"/>
                </a:cubicBezTo>
                <a:lnTo>
                  <a:pt x="1724" y="14905"/>
                </a:lnTo>
                <a:lnTo>
                  <a:pt x="1724" y="14745"/>
                </a:lnTo>
                <a:cubicBezTo>
                  <a:pt x="1852" y="14490"/>
                  <a:pt x="1979" y="14362"/>
                  <a:pt x="2107" y="14234"/>
                </a:cubicBezTo>
                <a:cubicBezTo>
                  <a:pt x="2649" y="13149"/>
                  <a:pt x="3192" y="12511"/>
                  <a:pt x="3575" y="11713"/>
                </a:cubicBezTo>
                <a:cubicBezTo>
                  <a:pt x="3990" y="11171"/>
                  <a:pt x="4373" y="10500"/>
                  <a:pt x="4788" y="9958"/>
                </a:cubicBezTo>
                <a:cubicBezTo>
                  <a:pt x="4915" y="9702"/>
                  <a:pt x="5043" y="9575"/>
                  <a:pt x="5171" y="9319"/>
                </a:cubicBezTo>
                <a:lnTo>
                  <a:pt x="5426" y="8777"/>
                </a:lnTo>
                <a:cubicBezTo>
                  <a:pt x="5841" y="8107"/>
                  <a:pt x="6383" y="7437"/>
                  <a:pt x="6766" y="6766"/>
                </a:cubicBezTo>
                <a:cubicBezTo>
                  <a:pt x="7022" y="6383"/>
                  <a:pt x="7309" y="5841"/>
                  <a:pt x="7692" y="5458"/>
                </a:cubicBezTo>
                <a:close/>
                <a:moveTo>
                  <a:pt x="8905" y="6256"/>
                </a:moveTo>
                <a:cubicBezTo>
                  <a:pt x="9032" y="6256"/>
                  <a:pt x="9160" y="6383"/>
                  <a:pt x="9288" y="6383"/>
                </a:cubicBezTo>
                <a:cubicBezTo>
                  <a:pt x="9160" y="6511"/>
                  <a:pt x="9160" y="6639"/>
                  <a:pt x="9032" y="6766"/>
                </a:cubicBezTo>
                <a:cubicBezTo>
                  <a:pt x="8905" y="7054"/>
                  <a:pt x="8777" y="7309"/>
                  <a:pt x="8617" y="7564"/>
                </a:cubicBezTo>
                <a:cubicBezTo>
                  <a:pt x="8490" y="7851"/>
                  <a:pt x="8362" y="8107"/>
                  <a:pt x="8234" y="8362"/>
                </a:cubicBezTo>
                <a:cubicBezTo>
                  <a:pt x="8107" y="8649"/>
                  <a:pt x="7979" y="8905"/>
                  <a:pt x="7819" y="9032"/>
                </a:cubicBezTo>
                <a:cubicBezTo>
                  <a:pt x="7564" y="9702"/>
                  <a:pt x="7309" y="10245"/>
                  <a:pt x="6894" y="10756"/>
                </a:cubicBezTo>
                <a:cubicBezTo>
                  <a:pt x="6511" y="11553"/>
                  <a:pt x="5968" y="12351"/>
                  <a:pt x="5426" y="13149"/>
                </a:cubicBezTo>
                <a:cubicBezTo>
                  <a:pt x="5171" y="13564"/>
                  <a:pt x="4915" y="13947"/>
                  <a:pt x="4628" y="14362"/>
                </a:cubicBezTo>
                <a:cubicBezTo>
                  <a:pt x="4373" y="14905"/>
                  <a:pt x="3990" y="15160"/>
                  <a:pt x="3703" y="15543"/>
                </a:cubicBezTo>
                <a:cubicBezTo>
                  <a:pt x="3575" y="15702"/>
                  <a:pt x="3575" y="15830"/>
                  <a:pt x="3447" y="15958"/>
                </a:cubicBezTo>
                <a:lnTo>
                  <a:pt x="3320" y="16085"/>
                </a:lnTo>
                <a:cubicBezTo>
                  <a:pt x="3320" y="16085"/>
                  <a:pt x="3192" y="15958"/>
                  <a:pt x="3032" y="15958"/>
                </a:cubicBezTo>
                <a:lnTo>
                  <a:pt x="3032" y="15830"/>
                </a:lnTo>
                <a:cubicBezTo>
                  <a:pt x="3032" y="15702"/>
                  <a:pt x="3192" y="15543"/>
                  <a:pt x="3320" y="15415"/>
                </a:cubicBezTo>
                <a:cubicBezTo>
                  <a:pt x="3447" y="15160"/>
                  <a:pt x="3575" y="15032"/>
                  <a:pt x="3703" y="14905"/>
                </a:cubicBezTo>
                <a:cubicBezTo>
                  <a:pt x="3830" y="14617"/>
                  <a:pt x="3990" y="14490"/>
                  <a:pt x="4117" y="14234"/>
                </a:cubicBezTo>
                <a:cubicBezTo>
                  <a:pt x="4117" y="14107"/>
                  <a:pt x="4245" y="13819"/>
                  <a:pt x="4373" y="13692"/>
                </a:cubicBezTo>
                <a:cubicBezTo>
                  <a:pt x="4915" y="12894"/>
                  <a:pt x="5298" y="12096"/>
                  <a:pt x="5841" y="11298"/>
                </a:cubicBezTo>
                <a:cubicBezTo>
                  <a:pt x="6096" y="10915"/>
                  <a:pt x="6383" y="10500"/>
                  <a:pt x="6511" y="10117"/>
                </a:cubicBezTo>
                <a:cubicBezTo>
                  <a:pt x="6766" y="9702"/>
                  <a:pt x="7022" y="9319"/>
                  <a:pt x="7309" y="8777"/>
                </a:cubicBezTo>
                <a:cubicBezTo>
                  <a:pt x="7819" y="7979"/>
                  <a:pt x="8362" y="7181"/>
                  <a:pt x="8905" y="6383"/>
                </a:cubicBezTo>
                <a:lnTo>
                  <a:pt x="8905" y="6256"/>
                </a:lnTo>
                <a:close/>
                <a:moveTo>
                  <a:pt x="9958" y="6926"/>
                </a:moveTo>
                <a:cubicBezTo>
                  <a:pt x="10085" y="7054"/>
                  <a:pt x="10213" y="7054"/>
                  <a:pt x="10373" y="7181"/>
                </a:cubicBezTo>
                <a:lnTo>
                  <a:pt x="10213" y="7181"/>
                </a:lnTo>
                <a:cubicBezTo>
                  <a:pt x="10213" y="7309"/>
                  <a:pt x="10085" y="7437"/>
                  <a:pt x="10085" y="7564"/>
                </a:cubicBezTo>
                <a:cubicBezTo>
                  <a:pt x="9958" y="7851"/>
                  <a:pt x="9830" y="7979"/>
                  <a:pt x="9702" y="8234"/>
                </a:cubicBezTo>
                <a:cubicBezTo>
                  <a:pt x="9575" y="8362"/>
                  <a:pt x="9575" y="8649"/>
                  <a:pt x="9415" y="8777"/>
                </a:cubicBezTo>
                <a:cubicBezTo>
                  <a:pt x="9288" y="8905"/>
                  <a:pt x="9288" y="9032"/>
                  <a:pt x="9160" y="9160"/>
                </a:cubicBezTo>
                <a:cubicBezTo>
                  <a:pt x="8777" y="10117"/>
                  <a:pt x="8234" y="10756"/>
                  <a:pt x="7692" y="11553"/>
                </a:cubicBezTo>
                <a:cubicBezTo>
                  <a:pt x="7437" y="11968"/>
                  <a:pt x="7309" y="12351"/>
                  <a:pt x="7022" y="12766"/>
                </a:cubicBezTo>
                <a:cubicBezTo>
                  <a:pt x="6766" y="13309"/>
                  <a:pt x="6511" y="13692"/>
                  <a:pt x="6224" y="14107"/>
                </a:cubicBezTo>
                <a:cubicBezTo>
                  <a:pt x="5713" y="14905"/>
                  <a:pt x="5171" y="15702"/>
                  <a:pt x="4628" y="16628"/>
                </a:cubicBezTo>
                <a:lnTo>
                  <a:pt x="4628" y="16756"/>
                </a:lnTo>
                <a:cubicBezTo>
                  <a:pt x="4500" y="16756"/>
                  <a:pt x="4373" y="16628"/>
                  <a:pt x="4373" y="16628"/>
                </a:cubicBezTo>
                <a:cubicBezTo>
                  <a:pt x="4245" y="16628"/>
                  <a:pt x="4245" y="16500"/>
                  <a:pt x="4117" y="16500"/>
                </a:cubicBezTo>
                <a:cubicBezTo>
                  <a:pt x="4373" y="16213"/>
                  <a:pt x="4500" y="15958"/>
                  <a:pt x="4788" y="15702"/>
                </a:cubicBezTo>
                <a:cubicBezTo>
                  <a:pt x="4915" y="15543"/>
                  <a:pt x="5043" y="15287"/>
                  <a:pt x="5171" y="15160"/>
                </a:cubicBezTo>
                <a:cubicBezTo>
                  <a:pt x="5426" y="14745"/>
                  <a:pt x="5713" y="14362"/>
                  <a:pt x="5968" y="13947"/>
                </a:cubicBezTo>
                <a:cubicBezTo>
                  <a:pt x="6224" y="13564"/>
                  <a:pt x="6511" y="13149"/>
                  <a:pt x="6766" y="12766"/>
                </a:cubicBezTo>
                <a:cubicBezTo>
                  <a:pt x="7022" y="12351"/>
                  <a:pt x="7309" y="11968"/>
                  <a:pt x="7564" y="11553"/>
                </a:cubicBezTo>
                <a:cubicBezTo>
                  <a:pt x="7692" y="11171"/>
                  <a:pt x="7979" y="10756"/>
                  <a:pt x="8107" y="10500"/>
                </a:cubicBezTo>
                <a:cubicBezTo>
                  <a:pt x="8234" y="10245"/>
                  <a:pt x="8490" y="9830"/>
                  <a:pt x="8617" y="9575"/>
                </a:cubicBezTo>
                <a:cubicBezTo>
                  <a:pt x="8777" y="9319"/>
                  <a:pt x="8905" y="9032"/>
                  <a:pt x="9032" y="8649"/>
                </a:cubicBezTo>
                <a:cubicBezTo>
                  <a:pt x="9415" y="8107"/>
                  <a:pt x="9702" y="7564"/>
                  <a:pt x="9958" y="7054"/>
                </a:cubicBezTo>
                <a:lnTo>
                  <a:pt x="9958" y="6926"/>
                </a:lnTo>
                <a:close/>
                <a:moveTo>
                  <a:pt x="11011" y="7564"/>
                </a:moveTo>
                <a:lnTo>
                  <a:pt x="11298" y="7724"/>
                </a:lnTo>
                <a:cubicBezTo>
                  <a:pt x="11426" y="7851"/>
                  <a:pt x="11681" y="7979"/>
                  <a:pt x="11968" y="8107"/>
                </a:cubicBezTo>
                <a:lnTo>
                  <a:pt x="11968" y="8234"/>
                </a:lnTo>
                <a:lnTo>
                  <a:pt x="11809" y="8522"/>
                </a:lnTo>
                <a:lnTo>
                  <a:pt x="11553" y="8905"/>
                </a:lnTo>
                <a:cubicBezTo>
                  <a:pt x="11298" y="9319"/>
                  <a:pt x="11171" y="9702"/>
                  <a:pt x="10883" y="10117"/>
                </a:cubicBezTo>
                <a:cubicBezTo>
                  <a:pt x="10756" y="10245"/>
                  <a:pt x="10628" y="10373"/>
                  <a:pt x="10500" y="10500"/>
                </a:cubicBezTo>
                <a:cubicBezTo>
                  <a:pt x="10500" y="10628"/>
                  <a:pt x="10500" y="10628"/>
                  <a:pt x="10373" y="10756"/>
                </a:cubicBezTo>
                <a:lnTo>
                  <a:pt x="10213" y="11043"/>
                </a:lnTo>
                <a:lnTo>
                  <a:pt x="9958" y="11298"/>
                </a:lnTo>
                <a:cubicBezTo>
                  <a:pt x="9830" y="11553"/>
                  <a:pt x="9702" y="11713"/>
                  <a:pt x="9575" y="11968"/>
                </a:cubicBezTo>
                <a:cubicBezTo>
                  <a:pt x="9415" y="12096"/>
                  <a:pt x="9288" y="12351"/>
                  <a:pt x="9160" y="12511"/>
                </a:cubicBezTo>
                <a:lnTo>
                  <a:pt x="9032" y="12639"/>
                </a:lnTo>
                <a:lnTo>
                  <a:pt x="9032" y="12766"/>
                </a:lnTo>
                <a:cubicBezTo>
                  <a:pt x="8777" y="13022"/>
                  <a:pt x="8490" y="13436"/>
                  <a:pt x="8234" y="13819"/>
                </a:cubicBezTo>
                <a:cubicBezTo>
                  <a:pt x="7819" y="14490"/>
                  <a:pt x="7181" y="15160"/>
                  <a:pt x="6639" y="15830"/>
                </a:cubicBezTo>
                <a:cubicBezTo>
                  <a:pt x="6383" y="16213"/>
                  <a:pt x="6096" y="16628"/>
                  <a:pt x="5713" y="17139"/>
                </a:cubicBezTo>
                <a:cubicBezTo>
                  <a:pt x="5585" y="17011"/>
                  <a:pt x="5585" y="17011"/>
                  <a:pt x="5426" y="17011"/>
                </a:cubicBezTo>
                <a:cubicBezTo>
                  <a:pt x="5968" y="16213"/>
                  <a:pt x="6511" y="15287"/>
                  <a:pt x="7181" y="14362"/>
                </a:cubicBezTo>
                <a:cubicBezTo>
                  <a:pt x="7437" y="13819"/>
                  <a:pt x="7692" y="13564"/>
                  <a:pt x="7819" y="13149"/>
                </a:cubicBezTo>
                <a:cubicBezTo>
                  <a:pt x="7979" y="12894"/>
                  <a:pt x="8107" y="12639"/>
                  <a:pt x="8234" y="12511"/>
                </a:cubicBezTo>
                <a:cubicBezTo>
                  <a:pt x="8362" y="12351"/>
                  <a:pt x="8362" y="12351"/>
                  <a:pt x="8362" y="12224"/>
                </a:cubicBezTo>
                <a:cubicBezTo>
                  <a:pt x="8490" y="12096"/>
                  <a:pt x="8490" y="11968"/>
                  <a:pt x="8617" y="11841"/>
                </a:cubicBezTo>
                <a:cubicBezTo>
                  <a:pt x="8905" y="11426"/>
                  <a:pt x="9160" y="10915"/>
                  <a:pt x="9415" y="10500"/>
                </a:cubicBezTo>
                <a:cubicBezTo>
                  <a:pt x="9702" y="10245"/>
                  <a:pt x="9830" y="9830"/>
                  <a:pt x="10085" y="9447"/>
                </a:cubicBezTo>
                <a:lnTo>
                  <a:pt x="10085" y="9319"/>
                </a:lnTo>
                <a:lnTo>
                  <a:pt x="10213" y="9319"/>
                </a:lnTo>
                <a:cubicBezTo>
                  <a:pt x="10213" y="9032"/>
                  <a:pt x="10373" y="8905"/>
                  <a:pt x="10500" y="8649"/>
                </a:cubicBezTo>
                <a:lnTo>
                  <a:pt x="10628" y="8522"/>
                </a:lnTo>
                <a:lnTo>
                  <a:pt x="10628" y="8362"/>
                </a:lnTo>
                <a:lnTo>
                  <a:pt x="10756" y="8234"/>
                </a:lnTo>
                <a:cubicBezTo>
                  <a:pt x="10756" y="8107"/>
                  <a:pt x="10883" y="7979"/>
                  <a:pt x="10883" y="7851"/>
                </a:cubicBezTo>
                <a:cubicBezTo>
                  <a:pt x="10883" y="7851"/>
                  <a:pt x="11011" y="7851"/>
                  <a:pt x="11011" y="7724"/>
                </a:cubicBezTo>
                <a:lnTo>
                  <a:pt x="11011" y="7564"/>
                </a:lnTo>
                <a:close/>
                <a:moveTo>
                  <a:pt x="1181" y="15702"/>
                </a:moveTo>
                <a:cubicBezTo>
                  <a:pt x="1309" y="15830"/>
                  <a:pt x="1437" y="15830"/>
                  <a:pt x="1596" y="15958"/>
                </a:cubicBezTo>
                <a:cubicBezTo>
                  <a:pt x="1852" y="16213"/>
                  <a:pt x="2107" y="16341"/>
                  <a:pt x="2522" y="16628"/>
                </a:cubicBezTo>
                <a:cubicBezTo>
                  <a:pt x="2777" y="16883"/>
                  <a:pt x="3192" y="17011"/>
                  <a:pt x="3575" y="17298"/>
                </a:cubicBezTo>
                <a:cubicBezTo>
                  <a:pt x="3830" y="17426"/>
                  <a:pt x="3990" y="17426"/>
                  <a:pt x="4245" y="17553"/>
                </a:cubicBezTo>
                <a:cubicBezTo>
                  <a:pt x="4373" y="17681"/>
                  <a:pt x="4500" y="17681"/>
                  <a:pt x="4628" y="17681"/>
                </a:cubicBezTo>
                <a:cubicBezTo>
                  <a:pt x="4117" y="17936"/>
                  <a:pt x="3575" y="18224"/>
                  <a:pt x="3032" y="18607"/>
                </a:cubicBezTo>
                <a:cubicBezTo>
                  <a:pt x="2777" y="18351"/>
                  <a:pt x="2522" y="18224"/>
                  <a:pt x="2234" y="18096"/>
                </a:cubicBezTo>
                <a:lnTo>
                  <a:pt x="2234" y="17936"/>
                </a:lnTo>
                <a:cubicBezTo>
                  <a:pt x="1979" y="17809"/>
                  <a:pt x="1724" y="17681"/>
                  <a:pt x="1437" y="17426"/>
                </a:cubicBezTo>
                <a:lnTo>
                  <a:pt x="1437" y="17298"/>
                </a:lnTo>
                <a:lnTo>
                  <a:pt x="1309" y="17298"/>
                </a:lnTo>
                <a:cubicBezTo>
                  <a:pt x="1309" y="17139"/>
                  <a:pt x="1309" y="17139"/>
                  <a:pt x="1181" y="17139"/>
                </a:cubicBezTo>
                <a:cubicBezTo>
                  <a:pt x="1181" y="17011"/>
                  <a:pt x="1054" y="17011"/>
                  <a:pt x="1054" y="17011"/>
                </a:cubicBezTo>
                <a:lnTo>
                  <a:pt x="926" y="17011"/>
                </a:lnTo>
                <a:cubicBezTo>
                  <a:pt x="926" y="16883"/>
                  <a:pt x="1054" y="16756"/>
                  <a:pt x="1054" y="16628"/>
                </a:cubicBezTo>
                <a:lnTo>
                  <a:pt x="1054" y="16213"/>
                </a:lnTo>
                <a:lnTo>
                  <a:pt x="1181" y="16085"/>
                </a:lnTo>
                <a:lnTo>
                  <a:pt x="1181" y="15702"/>
                </a:lnTo>
                <a:close/>
                <a:moveTo>
                  <a:pt x="12351" y="0"/>
                </a:moveTo>
                <a:cubicBezTo>
                  <a:pt x="12096" y="128"/>
                  <a:pt x="11809" y="128"/>
                  <a:pt x="11553" y="256"/>
                </a:cubicBezTo>
                <a:cubicBezTo>
                  <a:pt x="11298" y="383"/>
                  <a:pt x="11171" y="383"/>
                  <a:pt x="11011" y="543"/>
                </a:cubicBezTo>
                <a:lnTo>
                  <a:pt x="10883" y="671"/>
                </a:lnTo>
                <a:cubicBezTo>
                  <a:pt x="10628" y="671"/>
                  <a:pt x="10500" y="798"/>
                  <a:pt x="10213" y="926"/>
                </a:cubicBezTo>
                <a:cubicBezTo>
                  <a:pt x="9830" y="1341"/>
                  <a:pt x="9415" y="1596"/>
                  <a:pt x="9032" y="1852"/>
                </a:cubicBezTo>
                <a:cubicBezTo>
                  <a:pt x="8617" y="2394"/>
                  <a:pt x="8362" y="2649"/>
                  <a:pt x="8107" y="3064"/>
                </a:cubicBezTo>
                <a:cubicBezTo>
                  <a:pt x="7819" y="3320"/>
                  <a:pt x="7692" y="3734"/>
                  <a:pt x="7564" y="3990"/>
                </a:cubicBezTo>
                <a:cubicBezTo>
                  <a:pt x="7437" y="4117"/>
                  <a:pt x="7437" y="4117"/>
                  <a:pt x="7309" y="4245"/>
                </a:cubicBezTo>
                <a:cubicBezTo>
                  <a:pt x="7181" y="4245"/>
                  <a:pt x="7181" y="4245"/>
                  <a:pt x="7022" y="4373"/>
                </a:cubicBezTo>
                <a:cubicBezTo>
                  <a:pt x="6894" y="4532"/>
                  <a:pt x="6894" y="4660"/>
                  <a:pt x="7022" y="4788"/>
                </a:cubicBezTo>
                <a:cubicBezTo>
                  <a:pt x="6894" y="4915"/>
                  <a:pt x="6894" y="4915"/>
                  <a:pt x="6894" y="5043"/>
                </a:cubicBezTo>
                <a:lnTo>
                  <a:pt x="6511" y="5458"/>
                </a:lnTo>
                <a:cubicBezTo>
                  <a:pt x="6383" y="5713"/>
                  <a:pt x="6224" y="5968"/>
                  <a:pt x="6096" y="6256"/>
                </a:cubicBezTo>
                <a:cubicBezTo>
                  <a:pt x="5968" y="6383"/>
                  <a:pt x="5841" y="6639"/>
                  <a:pt x="5713" y="6766"/>
                </a:cubicBezTo>
                <a:cubicBezTo>
                  <a:pt x="5298" y="7309"/>
                  <a:pt x="4915" y="7979"/>
                  <a:pt x="4628" y="8522"/>
                </a:cubicBezTo>
                <a:cubicBezTo>
                  <a:pt x="4500" y="8777"/>
                  <a:pt x="4373" y="9032"/>
                  <a:pt x="4117" y="9160"/>
                </a:cubicBezTo>
                <a:cubicBezTo>
                  <a:pt x="4117" y="9319"/>
                  <a:pt x="3990" y="9447"/>
                  <a:pt x="3830" y="9575"/>
                </a:cubicBezTo>
                <a:cubicBezTo>
                  <a:pt x="3703" y="9830"/>
                  <a:pt x="3575" y="10245"/>
                  <a:pt x="3447" y="10500"/>
                </a:cubicBezTo>
                <a:cubicBezTo>
                  <a:pt x="3192" y="10628"/>
                  <a:pt x="3032" y="10915"/>
                  <a:pt x="2905" y="11171"/>
                </a:cubicBezTo>
                <a:cubicBezTo>
                  <a:pt x="2777" y="11298"/>
                  <a:pt x="2649" y="11426"/>
                  <a:pt x="2522" y="11713"/>
                </a:cubicBezTo>
                <a:cubicBezTo>
                  <a:pt x="2394" y="11968"/>
                  <a:pt x="2107" y="12351"/>
                  <a:pt x="1979" y="12639"/>
                </a:cubicBezTo>
                <a:lnTo>
                  <a:pt x="1852" y="12766"/>
                </a:lnTo>
                <a:cubicBezTo>
                  <a:pt x="1724" y="12894"/>
                  <a:pt x="1596" y="13149"/>
                  <a:pt x="1596" y="13309"/>
                </a:cubicBezTo>
                <a:cubicBezTo>
                  <a:pt x="1437" y="13564"/>
                  <a:pt x="1309" y="13692"/>
                  <a:pt x="1181" y="13819"/>
                </a:cubicBezTo>
                <a:cubicBezTo>
                  <a:pt x="1181" y="13947"/>
                  <a:pt x="1054" y="14234"/>
                  <a:pt x="926" y="14362"/>
                </a:cubicBezTo>
                <a:cubicBezTo>
                  <a:pt x="639" y="14362"/>
                  <a:pt x="511" y="14490"/>
                  <a:pt x="511" y="14617"/>
                </a:cubicBezTo>
                <a:cubicBezTo>
                  <a:pt x="383" y="14905"/>
                  <a:pt x="383" y="15032"/>
                  <a:pt x="383" y="15287"/>
                </a:cubicBezTo>
                <a:cubicBezTo>
                  <a:pt x="256" y="15415"/>
                  <a:pt x="256" y="15543"/>
                  <a:pt x="256" y="15543"/>
                </a:cubicBezTo>
                <a:lnTo>
                  <a:pt x="256" y="15958"/>
                </a:lnTo>
                <a:lnTo>
                  <a:pt x="256" y="16085"/>
                </a:lnTo>
                <a:cubicBezTo>
                  <a:pt x="128" y="16213"/>
                  <a:pt x="128" y="16341"/>
                  <a:pt x="128" y="16628"/>
                </a:cubicBezTo>
                <a:cubicBezTo>
                  <a:pt x="128" y="16883"/>
                  <a:pt x="0" y="17011"/>
                  <a:pt x="0" y="17298"/>
                </a:cubicBezTo>
                <a:lnTo>
                  <a:pt x="0" y="18096"/>
                </a:lnTo>
                <a:lnTo>
                  <a:pt x="0" y="18607"/>
                </a:lnTo>
                <a:lnTo>
                  <a:pt x="0" y="19149"/>
                </a:lnTo>
                <a:lnTo>
                  <a:pt x="0" y="19277"/>
                </a:lnTo>
                <a:lnTo>
                  <a:pt x="0" y="19692"/>
                </a:lnTo>
                <a:cubicBezTo>
                  <a:pt x="0" y="19947"/>
                  <a:pt x="0" y="20075"/>
                  <a:pt x="256" y="20202"/>
                </a:cubicBezTo>
                <a:cubicBezTo>
                  <a:pt x="383" y="20330"/>
                  <a:pt x="511" y="20330"/>
                  <a:pt x="798" y="20330"/>
                </a:cubicBezTo>
                <a:cubicBezTo>
                  <a:pt x="926" y="20330"/>
                  <a:pt x="1054" y="20330"/>
                  <a:pt x="1181" y="20202"/>
                </a:cubicBezTo>
                <a:cubicBezTo>
                  <a:pt x="1309" y="20202"/>
                  <a:pt x="1437" y="20202"/>
                  <a:pt x="1596" y="20075"/>
                </a:cubicBezTo>
                <a:lnTo>
                  <a:pt x="1724" y="20075"/>
                </a:lnTo>
                <a:cubicBezTo>
                  <a:pt x="1852" y="19947"/>
                  <a:pt x="2107" y="19947"/>
                  <a:pt x="2234" y="19819"/>
                </a:cubicBezTo>
                <a:cubicBezTo>
                  <a:pt x="2522" y="19819"/>
                  <a:pt x="2649" y="19692"/>
                  <a:pt x="2905" y="19532"/>
                </a:cubicBezTo>
                <a:lnTo>
                  <a:pt x="3192" y="19532"/>
                </a:lnTo>
                <a:cubicBezTo>
                  <a:pt x="3447" y="19404"/>
                  <a:pt x="3703" y="19277"/>
                  <a:pt x="3830" y="19149"/>
                </a:cubicBezTo>
                <a:lnTo>
                  <a:pt x="4117" y="19021"/>
                </a:lnTo>
                <a:lnTo>
                  <a:pt x="4245" y="18894"/>
                </a:lnTo>
                <a:cubicBezTo>
                  <a:pt x="4628" y="18734"/>
                  <a:pt x="5043" y="18479"/>
                  <a:pt x="5426" y="18224"/>
                </a:cubicBezTo>
                <a:cubicBezTo>
                  <a:pt x="5585" y="18224"/>
                  <a:pt x="5713" y="18224"/>
                  <a:pt x="5713" y="18096"/>
                </a:cubicBezTo>
                <a:cubicBezTo>
                  <a:pt x="5713" y="18096"/>
                  <a:pt x="5841" y="18096"/>
                  <a:pt x="5841" y="18224"/>
                </a:cubicBezTo>
                <a:cubicBezTo>
                  <a:pt x="5968" y="18224"/>
                  <a:pt x="5968" y="18096"/>
                  <a:pt x="5968" y="18096"/>
                </a:cubicBezTo>
                <a:cubicBezTo>
                  <a:pt x="6096" y="18096"/>
                  <a:pt x="6224" y="18096"/>
                  <a:pt x="6224" y="17936"/>
                </a:cubicBezTo>
                <a:cubicBezTo>
                  <a:pt x="6383" y="17936"/>
                  <a:pt x="6383" y="17809"/>
                  <a:pt x="6511" y="17681"/>
                </a:cubicBezTo>
                <a:lnTo>
                  <a:pt x="6511" y="17553"/>
                </a:lnTo>
                <a:lnTo>
                  <a:pt x="6766" y="17298"/>
                </a:lnTo>
                <a:cubicBezTo>
                  <a:pt x="7022" y="16883"/>
                  <a:pt x="7309" y="16628"/>
                  <a:pt x="7564" y="16213"/>
                </a:cubicBezTo>
                <a:lnTo>
                  <a:pt x="7692" y="16085"/>
                </a:lnTo>
                <a:cubicBezTo>
                  <a:pt x="7819" y="15830"/>
                  <a:pt x="8107" y="15543"/>
                  <a:pt x="8362" y="15287"/>
                </a:cubicBezTo>
                <a:lnTo>
                  <a:pt x="8490" y="15032"/>
                </a:lnTo>
                <a:lnTo>
                  <a:pt x="8617" y="14905"/>
                </a:lnTo>
                <a:cubicBezTo>
                  <a:pt x="8905" y="14490"/>
                  <a:pt x="9160" y="14234"/>
                  <a:pt x="9288" y="13819"/>
                </a:cubicBezTo>
                <a:cubicBezTo>
                  <a:pt x="9575" y="13564"/>
                  <a:pt x="9830" y="13149"/>
                  <a:pt x="9958" y="12894"/>
                </a:cubicBezTo>
                <a:cubicBezTo>
                  <a:pt x="10373" y="12351"/>
                  <a:pt x="10756" y="11841"/>
                  <a:pt x="11011" y="11426"/>
                </a:cubicBezTo>
                <a:lnTo>
                  <a:pt x="11171" y="11298"/>
                </a:lnTo>
                <a:cubicBezTo>
                  <a:pt x="11426" y="10915"/>
                  <a:pt x="11681" y="10500"/>
                  <a:pt x="11968" y="10117"/>
                </a:cubicBezTo>
                <a:cubicBezTo>
                  <a:pt x="12224" y="9575"/>
                  <a:pt x="12479" y="9160"/>
                  <a:pt x="12607" y="8777"/>
                </a:cubicBezTo>
                <a:lnTo>
                  <a:pt x="12766" y="8522"/>
                </a:lnTo>
                <a:cubicBezTo>
                  <a:pt x="13022" y="8234"/>
                  <a:pt x="13149" y="7851"/>
                  <a:pt x="13405" y="7437"/>
                </a:cubicBezTo>
                <a:cubicBezTo>
                  <a:pt x="13405" y="7181"/>
                  <a:pt x="13564" y="7054"/>
                  <a:pt x="13692" y="6766"/>
                </a:cubicBezTo>
                <a:cubicBezTo>
                  <a:pt x="13819" y="6511"/>
                  <a:pt x="13947" y="6256"/>
                  <a:pt x="13947" y="5968"/>
                </a:cubicBezTo>
                <a:cubicBezTo>
                  <a:pt x="14202" y="5585"/>
                  <a:pt x="14362" y="4915"/>
                  <a:pt x="14490" y="4373"/>
                </a:cubicBezTo>
                <a:lnTo>
                  <a:pt x="14490" y="3575"/>
                </a:lnTo>
                <a:lnTo>
                  <a:pt x="14490" y="2139"/>
                </a:lnTo>
                <a:cubicBezTo>
                  <a:pt x="14490" y="1852"/>
                  <a:pt x="14362" y="1596"/>
                  <a:pt x="14362" y="1341"/>
                </a:cubicBezTo>
                <a:cubicBezTo>
                  <a:pt x="14202" y="1181"/>
                  <a:pt x="14202" y="1054"/>
                  <a:pt x="14202" y="1054"/>
                </a:cubicBezTo>
                <a:cubicBezTo>
                  <a:pt x="14075" y="798"/>
                  <a:pt x="13947" y="671"/>
                  <a:pt x="13819" y="543"/>
                </a:cubicBezTo>
                <a:cubicBezTo>
                  <a:pt x="13819" y="383"/>
                  <a:pt x="13692" y="256"/>
                  <a:pt x="13564" y="256"/>
                </a:cubicBezTo>
                <a:cubicBezTo>
                  <a:pt x="13405" y="128"/>
                  <a:pt x="13277" y="0"/>
                  <a:pt x="1314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40" name="Google Shape;740;p19"/>
          <p:cNvGrpSpPr/>
          <p:nvPr/>
        </p:nvGrpSpPr>
        <p:grpSpPr>
          <a:xfrm>
            <a:off x="443097" y="2427824"/>
            <a:ext cx="583790" cy="1244896"/>
            <a:chOff x="2157197" y="1489293"/>
            <a:chExt cx="437843" cy="933672"/>
          </a:xfrm>
        </p:grpSpPr>
        <p:sp>
          <p:nvSpPr>
            <p:cNvPr id="741" name="Google Shape;741;p19"/>
            <p:cNvSpPr/>
            <p:nvPr/>
          </p:nvSpPr>
          <p:spPr>
            <a:xfrm>
              <a:off x="2157197" y="1540651"/>
              <a:ext cx="245973" cy="879385"/>
            </a:xfrm>
            <a:custGeom>
              <a:avLst/>
              <a:gdLst/>
              <a:ahLst/>
              <a:cxnLst/>
              <a:rect l="l" t="t" r="r" b="b"/>
              <a:pathLst>
                <a:path w="7979" h="28526" extrusionOk="0">
                  <a:moveTo>
                    <a:pt x="506" y="1"/>
                  </a:moveTo>
                  <a:cubicBezTo>
                    <a:pt x="468" y="1"/>
                    <a:pt x="426" y="15"/>
                    <a:pt x="383" y="58"/>
                  </a:cubicBezTo>
                  <a:cubicBezTo>
                    <a:pt x="256" y="58"/>
                    <a:pt x="128" y="58"/>
                    <a:pt x="128" y="185"/>
                  </a:cubicBezTo>
                  <a:cubicBezTo>
                    <a:pt x="0" y="313"/>
                    <a:pt x="0" y="472"/>
                    <a:pt x="0" y="600"/>
                  </a:cubicBezTo>
                  <a:cubicBezTo>
                    <a:pt x="511" y="2579"/>
                    <a:pt x="1181" y="4845"/>
                    <a:pt x="1596" y="6983"/>
                  </a:cubicBezTo>
                  <a:cubicBezTo>
                    <a:pt x="1724" y="7366"/>
                    <a:pt x="1851" y="7909"/>
                    <a:pt x="1979" y="8292"/>
                  </a:cubicBezTo>
                  <a:cubicBezTo>
                    <a:pt x="2107" y="8834"/>
                    <a:pt x="2234" y="9377"/>
                    <a:pt x="2394" y="9887"/>
                  </a:cubicBezTo>
                  <a:cubicBezTo>
                    <a:pt x="2649" y="10845"/>
                    <a:pt x="2777" y="11898"/>
                    <a:pt x="3192" y="12823"/>
                  </a:cubicBezTo>
                  <a:cubicBezTo>
                    <a:pt x="3447" y="13749"/>
                    <a:pt x="3702" y="14674"/>
                    <a:pt x="3990" y="15632"/>
                  </a:cubicBezTo>
                  <a:cubicBezTo>
                    <a:pt x="4117" y="16142"/>
                    <a:pt x="4245" y="16685"/>
                    <a:pt x="4372" y="17068"/>
                  </a:cubicBezTo>
                  <a:cubicBezTo>
                    <a:pt x="4500" y="17611"/>
                    <a:pt x="4628" y="18153"/>
                    <a:pt x="4787" y="18664"/>
                  </a:cubicBezTo>
                  <a:cubicBezTo>
                    <a:pt x="5043" y="19749"/>
                    <a:pt x="5298" y="20674"/>
                    <a:pt x="5585" y="21600"/>
                  </a:cubicBezTo>
                  <a:cubicBezTo>
                    <a:pt x="5713" y="22015"/>
                    <a:pt x="5841" y="22525"/>
                    <a:pt x="5968" y="23068"/>
                  </a:cubicBezTo>
                  <a:cubicBezTo>
                    <a:pt x="6096" y="23451"/>
                    <a:pt x="6224" y="23993"/>
                    <a:pt x="6383" y="24408"/>
                  </a:cubicBezTo>
                  <a:cubicBezTo>
                    <a:pt x="6511" y="25047"/>
                    <a:pt x="6638" y="25589"/>
                    <a:pt x="6766" y="26259"/>
                  </a:cubicBezTo>
                  <a:cubicBezTo>
                    <a:pt x="6766" y="26515"/>
                    <a:pt x="6894" y="26802"/>
                    <a:pt x="6894" y="27185"/>
                  </a:cubicBezTo>
                  <a:cubicBezTo>
                    <a:pt x="6894" y="27312"/>
                    <a:pt x="7021" y="27440"/>
                    <a:pt x="7021" y="27600"/>
                  </a:cubicBezTo>
                  <a:cubicBezTo>
                    <a:pt x="7021" y="27727"/>
                    <a:pt x="7021" y="27855"/>
                    <a:pt x="7181" y="27983"/>
                  </a:cubicBezTo>
                  <a:cubicBezTo>
                    <a:pt x="7021" y="28238"/>
                    <a:pt x="7309" y="28525"/>
                    <a:pt x="7564" y="28525"/>
                  </a:cubicBezTo>
                  <a:cubicBezTo>
                    <a:pt x="7692" y="28525"/>
                    <a:pt x="7979" y="28398"/>
                    <a:pt x="7979" y="28110"/>
                  </a:cubicBezTo>
                  <a:lnTo>
                    <a:pt x="7979" y="27600"/>
                  </a:lnTo>
                  <a:lnTo>
                    <a:pt x="7979" y="27440"/>
                  </a:lnTo>
                  <a:lnTo>
                    <a:pt x="7819" y="27312"/>
                  </a:lnTo>
                  <a:cubicBezTo>
                    <a:pt x="7819" y="27057"/>
                    <a:pt x="7819" y="26930"/>
                    <a:pt x="7692" y="26642"/>
                  </a:cubicBezTo>
                  <a:lnTo>
                    <a:pt x="7692" y="26515"/>
                  </a:lnTo>
                  <a:cubicBezTo>
                    <a:pt x="7692" y="26259"/>
                    <a:pt x="7564" y="26004"/>
                    <a:pt x="7564" y="25717"/>
                  </a:cubicBezTo>
                  <a:cubicBezTo>
                    <a:pt x="7564" y="25589"/>
                    <a:pt x="7436" y="25334"/>
                    <a:pt x="7436" y="25047"/>
                  </a:cubicBezTo>
                  <a:cubicBezTo>
                    <a:pt x="7309" y="24791"/>
                    <a:pt x="7309" y="24408"/>
                    <a:pt x="7181" y="23993"/>
                  </a:cubicBezTo>
                  <a:cubicBezTo>
                    <a:pt x="7181" y="23738"/>
                    <a:pt x="7021" y="23451"/>
                    <a:pt x="6894" y="23068"/>
                  </a:cubicBezTo>
                  <a:cubicBezTo>
                    <a:pt x="6894" y="22813"/>
                    <a:pt x="6766" y="22525"/>
                    <a:pt x="6766" y="22270"/>
                  </a:cubicBezTo>
                  <a:lnTo>
                    <a:pt x="6638" y="22015"/>
                  </a:lnTo>
                  <a:cubicBezTo>
                    <a:pt x="6638" y="21727"/>
                    <a:pt x="6511" y="21472"/>
                    <a:pt x="6383" y="21057"/>
                  </a:cubicBezTo>
                  <a:lnTo>
                    <a:pt x="6383" y="20802"/>
                  </a:lnTo>
                  <a:lnTo>
                    <a:pt x="6224" y="20419"/>
                  </a:lnTo>
                  <a:lnTo>
                    <a:pt x="6096" y="20004"/>
                  </a:lnTo>
                  <a:cubicBezTo>
                    <a:pt x="6096" y="19876"/>
                    <a:pt x="5968" y="19621"/>
                    <a:pt x="5968" y="19462"/>
                  </a:cubicBezTo>
                  <a:cubicBezTo>
                    <a:pt x="5968" y="19334"/>
                    <a:pt x="5841" y="19206"/>
                    <a:pt x="5841" y="19079"/>
                  </a:cubicBezTo>
                  <a:cubicBezTo>
                    <a:pt x="5713" y="18823"/>
                    <a:pt x="5713" y="18408"/>
                    <a:pt x="5585" y="18025"/>
                  </a:cubicBezTo>
                  <a:lnTo>
                    <a:pt x="5585" y="17866"/>
                  </a:lnTo>
                  <a:cubicBezTo>
                    <a:pt x="5426" y="17611"/>
                    <a:pt x="5426" y="17355"/>
                    <a:pt x="5298" y="17228"/>
                  </a:cubicBezTo>
                  <a:cubicBezTo>
                    <a:pt x="5298" y="16940"/>
                    <a:pt x="5170" y="16685"/>
                    <a:pt x="5170" y="16557"/>
                  </a:cubicBezTo>
                  <a:lnTo>
                    <a:pt x="5170" y="16430"/>
                  </a:lnTo>
                  <a:cubicBezTo>
                    <a:pt x="5043" y="16142"/>
                    <a:pt x="4915" y="15759"/>
                    <a:pt x="4915" y="15472"/>
                  </a:cubicBezTo>
                  <a:cubicBezTo>
                    <a:pt x="4787" y="14962"/>
                    <a:pt x="4628" y="14547"/>
                    <a:pt x="4372" y="14036"/>
                  </a:cubicBezTo>
                  <a:lnTo>
                    <a:pt x="4372" y="13749"/>
                  </a:lnTo>
                  <a:cubicBezTo>
                    <a:pt x="4245" y="13494"/>
                    <a:pt x="4245" y="13366"/>
                    <a:pt x="4117" y="13079"/>
                  </a:cubicBezTo>
                  <a:cubicBezTo>
                    <a:pt x="4117" y="12823"/>
                    <a:pt x="3990" y="12568"/>
                    <a:pt x="3990" y="12281"/>
                  </a:cubicBezTo>
                  <a:cubicBezTo>
                    <a:pt x="3830" y="12025"/>
                    <a:pt x="3702" y="11770"/>
                    <a:pt x="3702" y="11483"/>
                  </a:cubicBezTo>
                  <a:cubicBezTo>
                    <a:pt x="3575" y="11228"/>
                    <a:pt x="3575" y="11100"/>
                    <a:pt x="3575" y="10845"/>
                  </a:cubicBezTo>
                  <a:lnTo>
                    <a:pt x="3447" y="10430"/>
                  </a:lnTo>
                  <a:cubicBezTo>
                    <a:pt x="3319" y="10302"/>
                    <a:pt x="3319" y="10047"/>
                    <a:pt x="3319" y="9887"/>
                  </a:cubicBezTo>
                  <a:cubicBezTo>
                    <a:pt x="3319" y="9760"/>
                    <a:pt x="3192" y="9632"/>
                    <a:pt x="3192" y="9377"/>
                  </a:cubicBezTo>
                  <a:cubicBezTo>
                    <a:pt x="3192" y="9249"/>
                    <a:pt x="3032" y="9089"/>
                    <a:pt x="3032" y="8962"/>
                  </a:cubicBezTo>
                  <a:lnTo>
                    <a:pt x="2904" y="8451"/>
                  </a:lnTo>
                  <a:cubicBezTo>
                    <a:pt x="2904" y="8164"/>
                    <a:pt x="2777" y="8036"/>
                    <a:pt x="2777" y="7909"/>
                  </a:cubicBezTo>
                  <a:cubicBezTo>
                    <a:pt x="2777" y="7781"/>
                    <a:pt x="2777" y="7653"/>
                    <a:pt x="2649" y="7494"/>
                  </a:cubicBezTo>
                  <a:cubicBezTo>
                    <a:pt x="2649" y="7238"/>
                    <a:pt x="2521" y="6983"/>
                    <a:pt x="2521" y="6696"/>
                  </a:cubicBezTo>
                  <a:lnTo>
                    <a:pt x="2394" y="6185"/>
                  </a:lnTo>
                  <a:cubicBezTo>
                    <a:pt x="2234" y="5770"/>
                    <a:pt x="2234" y="5515"/>
                    <a:pt x="2107" y="5260"/>
                  </a:cubicBezTo>
                  <a:lnTo>
                    <a:pt x="1979" y="4717"/>
                  </a:lnTo>
                  <a:lnTo>
                    <a:pt x="1979" y="4302"/>
                  </a:lnTo>
                  <a:lnTo>
                    <a:pt x="1851" y="4047"/>
                  </a:lnTo>
                  <a:cubicBezTo>
                    <a:pt x="1851" y="3792"/>
                    <a:pt x="1724" y="3377"/>
                    <a:pt x="1596" y="3121"/>
                  </a:cubicBezTo>
                  <a:lnTo>
                    <a:pt x="1596" y="2994"/>
                  </a:lnTo>
                  <a:lnTo>
                    <a:pt x="1436" y="2579"/>
                  </a:lnTo>
                  <a:cubicBezTo>
                    <a:pt x="1436" y="2196"/>
                    <a:pt x="1309" y="1909"/>
                    <a:pt x="1181" y="1653"/>
                  </a:cubicBezTo>
                  <a:lnTo>
                    <a:pt x="1181" y="1270"/>
                  </a:lnTo>
                  <a:lnTo>
                    <a:pt x="1053" y="855"/>
                  </a:lnTo>
                  <a:cubicBezTo>
                    <a:pt x="926" y="728"/>
                    <a:pt x="926" y="472"/>
                    <a:pt x="926" y="313"/>
                  </a:cubicBezTo>
                  <a:cubicBezTo>
                    <a:pt x="926" y="185"/>
                    <a:pt x="798" y="185"/>
                    <a:pt x="639" y="58"/>
                  </a:cubicBezTo>
                  <a:cubicBezTo>
                    <a:pt x="639" y="58"/>
                    <a:pt x="582" y="1"/>
                    <a:pt x="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2165058" y="1489293"/>
              <a:ext cx="429982" cy="933672"/>
            </a:xfrm>
            <a:custGeom>
              <a:avLst/>
              <a:gdLst/>
              <a:ahLst/>
              <a:cxnLst/>
              <a:rect l="l" t="t" r="r" b="b"/>
              <a:pathLst>
                <a:path w="13948" h="30287" extrusionOk="0">
                  <a:moveTo>
                    <a:pt x="6766" y="0"/>
                  </a:moveTo>
                  <a:cubicBezTo>
                    <a:pt x="6511" y="128"/>
                    <a:pt x="6256" y="128"/>
                    <a:pt x="6128" y="128"/>
                  </a:cubicBezTo>
                  <a:cubicBezTo>
                    <a:pt x="5841" y="256"/>
                    <a:pt x="5586" y="256"/>
                    <a:pt x="5458" y="383"/>
                  </a:cubicBezTo>
                  <a:cubicBezTo>
                    <a:pt x="5171" y="383"/>
                    <a:pt x="4915" y="543"/>
                    <a:pt x="4788" y="543"/>
                  </a:cubicBezTo>
                  <a:cubicBezTo>
                    <a:pt x="4245" y="670"/>
                    <a:pt x="3735" y="798"/>
                    <a:pt x="3320" y="798"/>
                  </a:cubicBezTo>
                  <a:cubicBezTo>
                    <a:pt x="2777" y="926"/>
                    <a:pt x="2394" y="1053"/>
                    <a:pt x="1979" y="1181"/>
                  </a:cubicBezTo>
                  <a:cubicBezTo>
                    <a:pt x="1469" y="1341"/>
                    <a:pt x="926" y="1468"/>
                    <a:pt x="384" y="1596"/>
                  </a:cubicBezTo>
                  <a:cubicBezTo>
                    <a:pt x="256" y="1596"/>
                    <a:pt x="256" y="1724"/>
                    <a:pt x="128" y="1851"/>
                  </a:cubicBezTo>
                  <a:cubicBezTo>
                    <a:pt x="128" y="1851"/>
                    <a:pt x="1" y="1979"/>
                    <a:pt x="1" y="2138"/>
                  </a:cubicBezTo>
                  <a:cubicBezTo>
                    <a:pt x="128" y="2266"/>
                    <a:pt x="128" y="2394"/>
                    <a:pt x="256" y="2394"/>
                  </a:cubicBezTo>
                  <a:cubicBezTo>
                    <a:pt x="384" y="2521"/>
                    <a:pt x="543" y="2521"/>
                    <a:pt x="543" y="2521"/>
                  </a:cubicBezTo>
                  <a:lnTo>
                    <a:pt x="798" y="2521"/>
                  </a:lnTo>
                  <a:lnTo>
                    <a:pt x="1181" y="2394"/>
                  </a:lnTo>
                  <a:cubicBezTo>
                    <a:pt x="1596" y="2266"/>
                    <a:pt x="1979" y="2138"/>
                    <a:pt x="2394" y="1979"/>
                  </a:cubicBezTo>
                  <a:lnTo>
                    <a:pt x="2522" y="1979"/>
                  </a:lnTo>
                  <a:cubicBezTo>
                    <a:pt x="2937" y="1851"/>
                    <a:pt x="3320" y="1724"/>
                    <a:pt x="3862" y="1596"/>
                  </a:cubicBezTo>
                  <a:lnTo>
                    <a:pt x="4245" y="1596"/>
                  </a:lnTo>
                  <a:cubicBezTo>
                    <a:pt x="4660" y="1468"/>
                    <a:pt x="4915" y="1468"/>
                    <a:pt x="5330" y="1341"/>
                  </a:cubicBezTo>
                  <a:cubicBezTo>
                    <a:pt x="5458" y="1341"/>
                    <a:pt x="5713" y="1181"/>
                    <a:pt x="5969" y="1181"/>
                  </a:cubicBezTo>
                  <a:cubicBezTo>
                    <a:pt x="6256" y="1053"/>
                    <a:pt x="6383" y="1053"/>
                    <a:pt x="6639" y="1053"/>
                  </a:cubicBezTo>
                  <a:cubicBezTo>
                    <a:pt x="6766" y="926"/>
                    <a:pt x="6766" y="926"/>
                    <a:pt x="6926" y="926"/>
                  </a:cubicBezTo>
                  <a:lnTo>
                    <a:pt x="7054" y="926"/>
                  </a:lnTo>
                  <a:cubicBezTo>
                    <a:pt x="7054" y="1053"/>
                    <a:pt x="7181" y="1341"/>
                    <a:pt x="7181" y="1468"/>
                  </a:cubicBezTo>
                  <a:cubicBezTo>
                    <a:pt x="7181" y="1724"/>
                    <a:pt x="7309" y="1979"/>
                    <a:pt x="7309" y="2138"/>
                  </a:cubicBezTo>
                  <a:cubicBezTo>
                    <a:pt x="7437" y="2521"/>
                    <a:pt x="7437" y="2936"/>
                    <a:pt x="7564" y="3319"/>
                  </a:cubicBezTo>
                  <a:lnTo>
                    <a:pt x="7564" y="3575"/>
                  </a:lnTo>
                  <a:lnTo>
                    <a:pt x="7724" y="3990"/>
                  </a:lnTo>
                  <a:lnTo>
                    <a:pt x="7724" y="4117"/>
                  </a:lnTo>
                  <a:cubicBezTo>
                    <a:pt x="7724" y="4372"/>
                    <a:pt x="7851" y="4660"/>
                    <a:pt x="7851" y="5043"/>
                  </a:cubicBezTo>
                  <a:cubicBezTo>
                    <a:pt x="7979" y="5170"/>
                    <a:pt x="7979" y="5458"/>
                    <a:pt x="8107" y="5713"/>
                  </a:cubicBezTo>
                  <a:cubicBezTo>
                    <a:pt x="8107" y="5968"/>
                    <a:pt x="8234" y="6255"/>
                    <a:pt x="8234" y="6383"/>
                  </a:cubicBezTo>
                  <a:lnTo>
                    <a:pt x="8362" y="7181"/>
                  </a:lnTo>
                  <a:cubicBezTo>
                    <a:pt x="8649" y="7979"/>
                    <a:pt x="8777" y="8649"/>
                    <a:pt x="8905" y="9319"/>
                  </a:cubicBezTo>
                  <a:cubicBezTo>
                    <a:pt x="8905" y="9575"/>
                    <a:pt x="9032" y="9830"/>
                    <a:pt x="9032" y="9958"/>
                  </a:cubicBezTo>
                  <a:cubicBezTo>
                    <a:pt x="9032" y="10245"/>
                    <a:pt x="9160" y="10500"/>
                    <a:pt x="9160" y="10755"/>
                  </a:cubicBezTo>
                  <a:cubicBezTo>
                    <a:pt x="9320" y="11170"/>
                    <a:pt x="9447" y="11553"/>
                    <a:pt x="9447" y="11968"/>
                  </a:cubicBezTo>
                  <a:lnTo>
                    <a:pt x="9575" y="12223"/>
                  </a:lnTo>
                  <a:cubicBezTo>
                    <a:pt x="9702" y="12638"/>
                    <a:pt x="9702" y="13021"/>
                    <a:pt x="9830" y="13436"/>
                  </a:cubicBezTo>
                  <a:lnTo>
                    <a:pt x="9830" y="13564"/>
                  </a:lnTo>
                  <a:cubicBezTo>
                    <a:pt x="9958" y="13947"/>
                    <a:pt x="10117" y="14489"/>
                    <a:pt x="10245" y="15032"/>
                  </a:cubicBezTo>
                  <a:cubicBezTo>
                    <a:pt x="10500" y="15702"/>
                    <a:pt x="10628" y="16340"/>
                    <a:pt x="10756" y="17011"/>
                  </a:cubicBezTo>
                  <a:cubicBezTo>
                    <a:pt x="10915" y="17298"/>
                    <a:pt x="10915" y="17553"/>
                    <a:pt x="11043" y="17808"/>
                  </a:cubicBezTo>
                  <a:cubicBezTo>
                    <a:pt x="11043" y="18096"/>
                    <a:pt x="11171" y="18351"/>
                    <a:pt x="11171" y="18606"/>
                  </a:cubicBezTo>
                  <a:cubicBezTo>
                    <a:pt x="11171" y="18894"/>
                    <a:pt x="11298" y="19021"/>
                    <a:pt x="11298" y="19277"/>
                  </a:cubicBezTo>
                  <a:cubicBezTo>
                    <a:pt x="11298" y="19404"/>
                    <a:pt x="11426" y="19691"/>
                    <a:pt x="11426" y="19819"/>
                  </a:cubicBezTo>
                  <a:cubicBezTo>
                    <a:pt x="11426" y="20074"/>
                    <a:pt x="11554" y="20330"/>
                    <a:pt x="11554" y="20617"/>
                  </a:cubicBezTo>
                  <a:lnTo>
                    <a:pt x="11713" y="21000"/>
                  </a:lnTo>
                  <a:cubicBezTo>
                    <a:pt x="11841" y="21415"/>
                    <a:pt x="11841" y="21670"/>
                    <a:pt x="11968" y="22085"/>
                  </a:cubicBezTo>
                  <a:cubicBezTo>
                    <a:pt x="12096" y="22468"/>
                    <a:pt x="12096" y="23011"/>
                    <a:pt x="12224" y="23393"/>
                  </a:cubicBezTo>
                  <a:cubicBezTo>
                    <a:pt x="12351" y="24319"/>
                    <a:pt x="12511" y="25117"/>
                    <a:pt x="12639" y="25915"/>
                  </a:cubicBezTo>
                  <a:lnTo>
                    <a:pt x="12894" y="27255"/>
                  </a:lnTo>
                  <a:lnTo>
                    <a:pt x="13022" y="27798"/>
                  </a:lnTo>
                  <a:lnTo>
                    <a:pt x="13022" y="27925"/>
                  </a:lnTo>
                  <a:lnTo>
                    <a:pt x="13022" y="28308"/>
                  </a:lnTo>
                  <a:cubicBezTo>
                    <a:pt x="13022" y="28308"/>
                    <a:pt x="12894" y="28468"/>
                    <a:pt x="12766" y="28468"/>
                  </a:cubicBezTo>
                  <a:cubicBezTo>
                    <a:pt x="12351" y="28596"/>
                    <a:pt x="11841" y="28596"/>
                    <a:pt x="11426" y="28723"/>
                  </a:cubicBezTo>
                  <a:cubicBezTo>
                    <a:pt x="11171" y="28723"/>
                    <a:pt x="10756" y="28851"/>
                    <a:pt x="10373" y="28851"/>
                  </a:cubicBezTo>
                  <a:lnTo>
                    <a:pt x="10245" y="28978"/>
                  </a:lnTo>
                  <a:lnTo>
                    <a:pt x="9575" y="28978"/>
                  </a:lnTo>
                  <a:lnTo>
                    <a:pt x="9160" y="29106"/>
                  </a:lnTo>
                  <a:cubicBezTo>
                    <a:pt x="9032" y="29106"/>
                    <a:pt x="8905" y="29106"/>
                    <a:pt x="8649" y="29266"/>
                  </a:cubicBezTo>
                  <a:lnTo>
                    <a:pt x="7564" y="29266"/>
                  </a:lnTo>
                  <a:cubicBezTo>
                    <a:pt x="7437" y="29266"/>
                    <a:pt x="7437" y="29393"/>
                    <a:pt x="7437" y="29393"/>
                  </a:cubicBezTo>
                  <a:lnTo>
                    <a:pt x="7309" y="29393"/>
                  </a:lnTo>
                  <a:cubicBezTo>
                    <a:pt x="7054" y="29393"/>
                    <a:pt x="6926" y="29649"/>
                    <a:pt x="6926" y="29904"/>
                  </a:cubicBezTo>
                  <a:cubicBezTo>
                    <a:pt x="6926" y="29904"/>
                    <a:pt x="6926" y="30064"/>
                    <a:pt x="7054" y="30064"/>
                  </a:cubicBezTo>
                  <a:cubicBezTo>
                    <a:pt x="7054" y="30191"/>
                    <a:pt x="7181" y="30191"/>
                    <a:pt x="7181" y="30191"/>
                  </a:cubicBezTo>
                  <a:cubicBezTo>
                    <a:pt x="7245" y="30255"/>
                    <a:pt x="7309" y="30287"/>
                    <a:pt x="7373" y="30287"/>
                  </a:cubicBezTo>
                  <a:cubicBezTo>
                    <a:pt x="7437" y="30287"/>
                    <a:pt x="7500" y="30255"/>
                    <a:pt x="7564" y="30191"/>
                  </a:cubicBezTo>
                  <a:lnTo>
                    <a:pt x="8234" y="30191"/>
                  </a:lnTo>
                  <a:cubicBezTo>
                    <a:pt x="8362" y="30191"/>
                    <a:pt x="8649" y="30064"/>
                    <a:pt x="8777" y="30064"/>
                  </a:cubicBezTo>
                  <a:cubicBezTo>
                    <a:pt x="9320" y="30064"/>
                    <a:pt x="9702" y="29904"/>
                    <a:pt x="10245" y="29776"/>
                  </a:cubicBezTo>
                  <a:cubicBezTo>
                    <a:pt x="10628" y="29776"/>
                    <a:pt x="11171" y="29649"/>
                    <a:pt x="11713" y="29649"/>
                  </a:cubicBezTo>
                  <a:cubicBezTo>
                    <a:pt x="12096" y="29521"/>
                    <a:pt x="12639" y="29393"/>
                    <a:pt x="13149" y="29266"/>
                  </a:cubicBezTo>
                  <a:cubicBezTo>
                    <a:pt x="13309" y="29266"/>
                    <a:pt x="13564" y="29106"/>
                    <a:pt x="13692" y="28978"/>
                  </a:cubicBezTo>
                  <a:cubicBezTo>
                    <a:pt x="13819" y="28851"/>
                    <a:pt x="13947" y="28723"/>
                    <a:pt x="13947" y="28596"/>
                  </a:cubicBezTo>
                  <a:lnTo>
                    <a:pt x="13947" y="28181"/>
                  </a:lnTo>
                  <a:cubicBezTo>
                    <a:pt x="13947" y="27925"/>
                    <a:pt x="13819" y="27670"/>
                    <a:pt x="13819" y="27510"/>
                  </a:cubicBezTo>
                  <a:cubicBezTo>
                    <a:pt x="13692" y="27000"/>
                    <a:pt x="13692" y="26585"/>
                    <a:pt x="13564" y="26074"/>
                  </a:cubicBezTo>
                  <a:cubicBezTo>
                    <a:pt x="13436" y="25117"/>
                    <a:pt x="13309" y="24191"/>
                    <a:pt x="13149" y="23266"/>
                  </a:cubicBezTo>
                  <a:cubicBezTo>
                    <a:pt x="13022" y="22723"/>
                    <a:pt x="12894" y="22340"/>
                    <a:pt x="12766" y="21798"/>
                  </a:cubicBezTo>
                  <a:cubicBezTo>
                    <a:pt x="12766" y="21542"/>
                    <a:pt x="12766" y="21287"/>
                    <a:pt x="12639" y="21128"/>
                  </a:cubicBezTo>
                  <a:cubicBezTo>
                    <a:pt x="12639" y="20872"/>
                    <a:pt x="12511" y="20617"/>
                    <a:pt x="12511" y="20489"/>
                  </a:cubicBezTo>
                  <a:cubicBezTo>
                    <a:pt x="12351" y="19947"/>
                    <a:pt x="12224" y="19532"/>
                    <a:pt x="12224" y="19021"/>
                  </a:cubicBezTo>
                  <a:cubicBezTo>
                    <a:pt x="12096" y="18606"/>
                    <a:pt x="11968" y="18096"/>
                    <a:pt x="11841" y="17681"/>
                  </a:cubicBezTo>
                  <a:cubicBezTo>
                    <a:pt x="11713" y="17138"/>
                    <a:pt x="11713" y="16755"/>
                    <a:pt x="11554" y="16213"/>
                  </a:cubicBezTo>
                  <a:cubicBezTo>
                    <a:pt x="11426" y="15957"/>
                    <a:pt x="11426" y="15702"/>
                    <a:pt x="11298" y="15415"/>
                  </a:cubicBezTo>
                  <a:cubicBezTo>
                    <a:pt x="11298" y="15160"/>
                    <a:pt x="11171" y="15032"/>
                    <a:pt x="11171" y="14745"/>
                  </a:cubicBezTo>
                  <a:cubicBezTo>
                    <a:pt x="10915" y="13819"/>
                    <a:pt x="10628" y="12894"/>
                    <a:pt x="10373" y="11840"/>
                  </a:cubicBezTo>
                  <a:cubicBezTo>
                    <a:pt x="10373" y="11713"/>
                    <a:pt x="10245" y="11426"/>
                    <a:pt x="10245" y="11298"/>
                  </a:cubicBezTo>
                  <a:cubicBezTo>
                    <a:pt x="10117" y="11043"/>
                    <a:pt x="10117" y="10755"/>
                    <a:pt x="9958" y="10500"/>
                  </a:cubicBezTo>
                  <a:cubicBezTo>
                    <a:pt x="9958" y="9958"/>
                    <a:pt x="9830" y="9575"/>
                    <a:pt x="9702" y="9032"/>
                  </a:cubicBezTo>
                  <a:cubicBezTo>
                    <a:pt x="9575" y="8106"/>
                    <a:pt x="9320" y="7181"/>
                    <a:pt x="9160" y="6128"/>
                  </a:cubicBezTo>
                  <a:cubicBezTo>
                    <a:pt x="9032" y="5713"/>
                    <a:pt x="8905" y="5330"/>
                    <a:pt x="8777" y="4787"/>
                  </a:cubicBezTo>
                  <a:cubicBezTo>
                    <a:pt x="8649" y="4245"/>
                    <a:pt x="8649" y="3734"/>
                    <a:pt x="8522" y="3319"/>
                  </a:cubicBezTo>
                  <a:cubicBezTo>
                    <a:pt x="8362" y="2777"/>
                    <a:pt x="8234" y="2394"/>
                    <a:pt x="8234" y="1851"/>
                  </a:cubicBezTo>
                  <a:cubicBezTo>
                    <a:pt x="8107" y="1596"/>
                    <a:pt x="8107" y="1468"/>
                    <a:pt x="7979" y="1181"/>
                  </a:cubicBezTo>
                  <a:lnTo>
                    <a:pt x="7979" y="926"/>
                  </a:lnTo>
                  <a:cubicBezTo>
                    <a:pt x="7851" y="670"/>
                    <a:pt x="7851" y="543"/>
                    <a:pt x="7724" y="256"/>
                  </a:cubicBezTo>
                  <a:cubicBezTo>
                    <a:pt x="7724" y="128"/>
                    <a:pt x="7564" y="0"/>
                    <a:pt x="7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2169003" y="1577735"/>
              <a:ext cx="135795" cy="42419"/>
            </a:xfrm>
            <a:custGeom>
              <a:avLst/>
              <a:gdLst/>
              <a:ahLst/>
              <a:cxnLst/>
              <a:rect l="l" t="t" r="r" b="b"/>
              <a:pathLst>
                <a:path w="4405" h="1376" extrusionOk="0">
                  <a:moveTo>
                    <a:pt x="4061" y="0"/>
                  </a:moveTo>
                  <a:cubicBezTo>
                    <a:pt x="4003" y="0"/>
                    <a:pt x="3938" y="20"/>
                    <a:pt x="3862" y="67"/>
                  </a:cubicBezTo>
                  <a:lnTo>
                    <a:pt x="3734" y="67"/>
                  </a:lnTo>
                  <a:cubicBezTo>
                    <a:pt x="3607" y="67"/>
                    <a:pt x="3447" y="195"/>
                    <a:pt x="3192" y="195"/>
                  </a:cubicBezTo>
                  <a:lnTo>
                    <a:pt x="2521" y="195"/>
                  </a:lnTo>
                  <a:lnTo>
                    <a:pt x="2394" y="323"/>
                  </a:lnTo>
                  <a:cubicBezTo>
                    <a:pt x="1851" y="323"/>
                    <a:pt x="1341" y="450"/>
                    <a:pt x="798" y="450"/>
                  </a:cubicBezTo>
                  <a:lnTo>
                    <a:pt x="415" y="450"/>
                  </a:lnTo>
                  <a:cubicBezTo>
                    <a:pt x="128" y="578"/>
                    <a:pt x="0" y="865"/>
                    <a:pt x="0" y="993"/>
                  </a:cubicBezTo>
                  <a:cubicBezTo>
                    <a:pt x="128" y="1248"/>
                    <a:pt x="415" y="1376"/>
                    <a:pt x="543" y="1376"/>
                  </a:cubicBezTo>
                  <a:lnTo>
                    <a:pt x="1053" y="1376"/>
                  </a:lnTo>
                  <a:cubicBezTo>
                    <a:pt x="1596" y="1248"/>
                    <a:pt x="2011" y="1248"/>
                    <a:pt x="2521" y="1121"/>
                  </a:cubicBezTo>
                  <a:lnTo>
                    <a:pt x="2649" y="1121"/>
                  </a:lnTo>
                  <a:cubicBezTo>
                    <a:pt x="2809" y="1121"/>
                    <a:pt x="3064" y="1121"/>
                    <a:pt x="3319" y="993"/>
                  </a:cubicBezTo>
                  <a:lnTo>
                    <a:pt x="3447" y="993"/>
                  </a:lnTo>
                  <a:cubicBezTo>
                    <a:pt x="3734" y="993"/>
                    <a:pt x="3862" y="993"/>
                    <a:pt x="4117" y="865"/>
                  </a:cubicBezTo>
                  <a:cubicBezTo>
                    <a:pt x="4245" y="865"/>
                    <a:pt x="4404" y="706"/>
                    <a:pt x="4404" y="578"/>
                  </a:cubicBezTo>
                  <a:lnTo>
                    <a:pt x="4404" y="195"/>
                  </a:lnTo>
                  <a:cubicBezTo>
                    <a:pt x="4293" y="106"/>
                    <a:pt x="4196" y="0"/>
                    <a:pt x="40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2193603" y="1631158"/>
              <a:ext cx="81662" cy="34249"/>
            </a:xfrm>
            <a:custGeom>
              <a:avLst/>
              <a:gdLst/>
              <a:ahLst/>
              <a:cxnLst/>
              <a:rect l="l" t="t" r="r" b="b"/>
              <a:pathLst>
                <a:path w="2649" h="1111" extrusionOk="0">
                  <a:moveTo>
                    <a:pt x="2304" y="1"/>
                  </a:moveTo>
                  <a:cubicBezTo>
                    <a:pt x="2280" y="1"/>
                    <a:pt x="2266" y="15"/>
                    <a:pt x="2266" y="58"/>
                  </a:cubicBezTo>
                  <a:lnTo>
                    <a:pt x="1851" y="58"/>
                  </a:lnTo>
                  <a:cubicBezTo>
                    <a:pt x="1723" y="58"/>
                    <a:pt x="1468" y="58"/>
                    <a:pt x="1340" y="185"/>
                  </a:cubicBezTo>
                  <a:lnTo>
                    <a:pt x="415" y="185"/>
                  </a:lnTo>
                  <a:cubicBezTo>
                    <a:pt x="128" y="185"/>
                    <a:pt x="0" y="441"/>
                    <a:pt x="0" y="728"/>
                  </a:cubicBezTo>
                  <a:cubicBezTo>
                    <a:pt x="0" y="856"/>
                    <a:pt x="128" y="983"/>
                    <a:pt x="255" y="983"/>
                  </a:cubicBezTo>
                  <a:cubicBezTo>
                    <a:pt x="255" y="1111"/>
                    <a:pt x="415" y="1111"/>
                    <a:pt x="543" y="1111"/>
                  </a:cubicBezTo>
                  <a:lnTo>
                    <a:pt x="926" y="1111"/>
                  </a:lnTo>
                  <a:cubicBezTo>
                    <a:pt x="1053" y="1111"/>
                    <a:pt x="1340" y="983"/>
                    <a:pt x="1596" y="983"/>
                  </a:cubicBezTo>
                  <a:lnTo>
                    <a:pt x="2011" y="983"/>
                  </a:lnTo>
                  <a:cubicBezTo>
                    <a:pt x="2138" y="983"/>
                    <a:pt x="2266" y="983"/>
                    <a:pt x="2266" y="856"/>
                  </a:cubicBezTo>
                  <a:cubicBezTo>
                    <a:pt x="2394" y="856"/>
                    <a:pt x="2521" y="856"/>
                    <a:pt x="2649" y="728"/>
                  </a:cubicBezTo>
                  <a:lnTo>
                    <a:pt x="2649" y="313"/>
                  </a:lnTo>
                  <a:cubicBezTo>
                    <a:pt x="2649" y="313"/>
                    <a:pt x="2649" y="185"/>
                    <a:pt x="2521" y="58"/>
                  </a:cubicBezTo>
                  <a:cubicBezTo>
                    <a:pt x="2436" y="58"/>
                    <a:pt x="2351" y="1"/>
                    <a:pt x="23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2197518" y="1684981"/>
              <a:ext cx="119087" cy="50280"/>
            </a:xfrm>
            <a:custGeom>
              <a:avLst/>
              <a:gdLst/>
              <a:ahLst/>
              <a:cxnLst/>
              <a:rect l="l" t="t" r="r" b="b"/>
              <a:pathLst>
                <a:path w="3863" h="1631" extrusionOk="0">
                  <a:moveTo>
                    <a:pt x="3468" y="0"/>
                  </a:moveTo>
                  <a:cubicBezTo>
                    <a:pt x="3424" y="0"/>
                    <a:pt x="3375" y="11"/>
                    <a:pt x="3320" y="35"/>
                  </a:cubicBezTo>
                  <a:lnTo>
                    <a:pt x="2937" y="35"/>
                  </a:lnTo>
                  <a:cubicBezTo>
                    <a:pt x="2682" y="163"/>
                    <a:pt x="2267" y="163"/>
                    <a:pt x="2011" y="290"/>
                  </a:cubicBezTo>
                  <a:cubicBezTo>
                    <a:pt x="1596" y="290"/>
                    <a:pt x="1341" y="418"/>
                    <a:pt x="926" y="578"/>
                  </a:cubicBezTo>
                  <a:cubicBezTo>
                    <a:pt x="671" y="578"/>
                    <a:pt x="543" y="705"/>
                    <a:pt x="416" y="705"/>
                  </a:cubicBezTo>
                  <a:cubicBezTo>
                    <a:pt x="288" y="705"/>
                    <a:pt x="128" y="833"/>
                    <a:pt x="1" y="961"/>
                  </a:cubicBezTo>
                  <a:lnTo>
                    <a:pt x="1" y="1216"/>
                  </a:lnTo>
                  <a:cubicBezTo>
                    <a:pt x="1" y="1376"/>
                    <a:pt x="128" y="1503"/>
                    <a:pt x="128" y="1503"/>
                  </a:cubicBezTo>
                  <a:cubicBezTo>
                    <a:pt x="288" y="1631"/>
                    <a:pt x="416" y="1631"/>
                    <a:pt x="543" y="1631"/>
                  </a:cubicBezTo>
                  <a:cubicBezTo>
                    <a:pt x="671" y="1631"/>
                    <a:pt x="926" y="1503"/>
                    <a:pt x="1086" y="1503"/>
                  </a:cubicBezTo>
                  <a:cubicBezTo>
                    <a:pt x="1469" y="1376"/>
                    <a:pt x="1724" y="1216"/>
                    <a:pt x="2139" y="1088"/>
                  </a:cubicBezTo>
                  <a:cubicBezTo>
                    <a:pt x="2394" y="1088"/>
                    <a:pt x="2809" y="961"/>
                    <a:pt x="3064" y="961"/>
                  </a:cubicBezTo>
                  <a:cubicBezTo>
                    <a:pt x="3192" y="961"/>
                    <a:pt x="3320" y="833"/>
                    <a:pt x="3479" y="833"/>
                  </a:cubicBezTo>
                  <a:cubicBezTo>
                    <a:pt x="3735" y="833"/>
                    <a:pt x="3862" y="578"/>
                    <a:pt x="3862" y="290"/>
                  </a:cubicBezTo>
                  <a:cubicBezTo>
                    <a:pt x="3759" y="187"/>
                    <a:pt x="3656" y="0"/>
                    <a:pt x="3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2226064" y="1762017"/>
              <a:ext cx="61994" cy="39182"/>
            </a:xfrm>
            <a:custGeom>
              <a:avLst/>
              <a:gdLst/>
              <a:ahLst/>
              <a:cxnLst/>
              <a:rect l="l" t="t" r="r" b="b"/>
              <a:pathLst>
                <a:path w="2011" h="1271" extrusionOk="0">
                  <a:moveTo>
                    <a:pt x="1604" y="1"/>
                  </a:moveTo>
                  <a:cubicBezTo>
                    <a:pt x="1557" y="1"/>
                    <a:pt x="1511" y="15"/>
                    <a:pt x="1468" y="57"/>
                  </a:cubicBezTo>
                  <a:lnTo>
                    <a:pt x="1213" y="57"/>
                  </a:lnTo>
                  <a:cubicBezTo>
                    <a:pt x="958" y="185"/>
                    <a:pt x="670" y="185"/>
                    <a:pt x="543" y="313"/>
                  </a:cubicBezTo>
                  <a:lnTo>
                    <a:pt x="415" y="313"/>
                  </a:lnTo>
                  <a:cubicBezTo>
                    <a:pt x="287" y="313"/>
                    <a:pt x="160" y="472"/>
                    <a:pt x="160" y="472"/>
                  </a:cubicBezTo>
                  <a:cubicBezTo>
                    <a:pt x="0" y="600"/>
                    <a:pt x="0" y="728"/>
                    <a:pt x="0" y="855"/>
                  </a:cubicBezTo>
                  <a:cubicBezTo>
                    <a:pt x="0" y="983"/>
                    <a:pt x="160" y="1111"/>
                    <a:pt x="287" y="1111"/>
                  </a:cubicBezTo>
                  <a:cubicBezTo>
                    <a:pt x="287" y="1270"/>
                    <a:pt x="415" y="1270"/>
                    <a:pt x="543" y="1270"/>
                  </a:cubicBezTo>
                  <a:lnTo>
                    <a:pt x="670" y="1270"/>
                  </a:lnTo>
                  <a:lnTo>
                    <a:pt x="670" y="1111"/>
                  </a:lnTo>
                  <a:cubicBezTo>
                    <a:pt x="958" y="1111"/>
                    <a:pt x="1085" y="1111"/>
                    <a:pt x="1341" y="983"/>
                  </a:cubicBezTo>
                  <a:lnTo>
                    <a:pt x="1596" y="855"/>
                  </a:lnTo>
                  <a:cubicBezTo>
                    <a:pt x="1756" y="855"/>
                    <a:pt x="1883" y="855"/>
                    <a:pt x="2011" y="728"/>
                  </a:cubicBezTo>
                  <a:lnTo>
                    <a:pt x="2011" y="313"/>
                  </a:lnTo>
                  <a:cubicBezTo>
                    <a:pt x="2011" y="313"/>
                    <a:pt x="2011" y="185"/>
                    <a:pt x="1883" y="57"/>
                  </a:cubicBezTo>
                  <a:cubicBezTo>
                    <a:pt x="1798" y="57"/>
                    <a:pt x="1699" y="1"/>
                    <a:pt x="16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2226064" y="1805082"/>
              <a:ext cx="107249" cy="40384"/>
            </a:xfrm>
            <a:custGeom>
              <a:avLst/>
              <a:gdLst/>
              <a:ahLst/>
              <a:cxnLst/>
              <a:rect l="l" t="t" r="r" b="b"/>
              <a:pathLst>
                <a:path w="3479" h="1310" extrusionOk="0">
                  <a:moveTo>
                    <a:pt x="2936" y="1"/>
                  </a:moveTo>
                  <a:lnTo>
                    <a:pt x="2936" y="128"/>
                  </a:lnTo>
                  <a:lnTo>
                    <a:pt x="2553" y="128"/>
                  </a:lnTo>
                  <a:cubicBezTo>
                    <a:pt x="2553" y="256"/>
                    <a:pt x="2553" y="256"/>
                    <a:pt x="2394" y="256"/>
                  </a:cubicBezTo>
                  <a:cubicBezTo>
                    <a:pt x="2266" y="256"/>
                    <a:pt x="2138" y="384"/>
                    <a:pt x="1883" y="384"/>
                  </a:cubicBezTo>
                  <a:lnTo>
                    <a:pt x="415" y="384"/>
                  </a:lnTo>
                  <a:cubicBezTo>
                    <a:pt x="160" y="384"/>
                    <a:pt x="0" y="511"/>
                    <a:pt x="0" y="799"/>
                  </a:cubicBezTo>
                  <a:cubicBezTo>
                    <a:pt x="0" y="1054"/>
                    <a:pt x="160" y="1309"/>
                    <a:pt x="415" y="1309"/>
                  </a:cubicBezTo>
                  <a:lnTo>
                    <a:pt x="1596" y="1309"/>
                  </a:lnTo>
                  <a:cubicBezTo>
                    <a:pt x="1756" y="1309"/>
                    <a:pt x="1883" y="1309"/>
                    <a:pt x="2138" y="1182"/>
                  </a:cubicBezTo>
                  <a:cubicBezTo>
                    <a:pt x="2394" y="1182"/>
                    <a:pt x="2809" y="1054"/>
                    <a:pt x="3064" y="926"/>
                  </a:cubicBezTo>
                  <a:lnTo>
                    <a:pt x="3192" y="926"/>
                  </a:lnTo>
                  <a:cubicBezTo>
                    <a:pt x="3351" y="799"/>
                    <a:pt x="3479" y="799"/>
                    <a:pt x="3479" y="671"/>
                  </a:cubicBezTo>
                  <a:lnTo>
                    <a:pt x="3479" y="256"/>
                  </a:lnTo>
                  <a:cubicBezTo>
                    <a:pt x="3479" y="128"/>
                    <a:pt x="3351" y="128"/>
                    <a:pt x="3192" y="128"/>
                  </a:cubicBezTo>
                  <a:cubicBezTo>
                    <a:pt x="3192" y="1"/>
                    <a:pt x="3064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2246717" y="1886742"/>
              <a:ext cx="62025" cy="40384"/>
            </a:xfrm>
            <a:custGeom>
              <a:avLst/>
              <a:gdLst/>
              <a:ahLst/>
              <a:cxnLst/>
              <a:rect l="l" t="t" r="r" b="b"/>
              <a:pathLst>
                <a:path w="2012" h="1310" extrusionOk="0">
                  <a:moveTo>
                    <a:pt x="1468" y="1"/>
                  </a:moveTo>
                  <a:cubicBezTo>
                    <a:pt x="1341" y="128"/>
                    <a:pt x="1086" y="128"/>
                    <a:pt x="798" y="256"/>
                  </a:cubicBezTo>
                  <a:cubicBezTo>
                    <a:pt x="671" y="256"/>
                    <a:pt x="415" y="416"/>
                    <a:pt x="288" y="416"/>
                  </a:cubicBezTo>
                  <a:cubicBezTo>
                    <a:pt x="128" y="416"/>
                    <a:pt x="0" y="543"/>
                    <a:pt x="0" y="671"/>
                  </a:cubicBezTo>
                  <a:lnTo>
                    <a:pt x="0" y="1054"/>
                  </a:lnTo>
                  <a:cubicBezTo>
                    <a:pt x="128" y="1054"/>
                    <a:pt x="128" y="1213"/>
                    <a:pt x="288" y="1213"/>
                  </a:cubicBezTo>
                  <a:cubicBezTo>
                    <a:pt x="351" y="1277"/>
                    <a:pt x="415" y="1309"/>
                    <a:pt x="479" y="1309"/>
                  </a:cubicBezTo>
                  <a:cubicBezTo>
                    <a:pt x="543" y="1309"/>
                    <a:pt x="607" y="1277"/>
                    <a:pt x="671" y="1213"/>
                  </a:cubicBezTo>
                  <a:cubicBezTo>
                    <a:pt x="798" y="1213"/>
                    <a:pt x="926" y="1213"/>
                    <a:pt x="1086" y="1054"/>
                  </a:cubicBezTo>
                  <a:lnTo>
                    <a:pt x="1341" y="1054"/>
                  </a:lnTo>
                  <a:cubicBezTo>
                    <a:pt x="1468" y="926"/>
                    <a:pt x="1596" y="926"/>
                    <a:pt x="1596" y="926"/>
                  </a:cubicBezTo>
                  <a:cubicBezTo>
                    <a:pt x="1724" y="926"/>
                    <a:pt x="1883" y="798"/>
                    <a:pt x="1883" y="671"/>
                  </a:cubicBezTo>
                  <a:cubicBezTo>
                    <a:pt x="2011" y="671"/>
                    <a:pt x="2011" y="543"/>
                    <a:pt x="2011" y="416"/>
                  </a:cubicBezTo>
                  <a:cubicBezTo>
                    <a:pt x="2011" y="256"/>
                    <a:pt x="1883" y="128"/>
                    <a:pt x="1883" y="128"/>
                  </a:cubicBezTo>
                  <a:cubicBezTo>
                    <a:pt x="1724" y="1"/>
                    <a:pt x="1596" y="1"/>
                    <a:pt x="14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2263425" y="1926323"/>
              <a:ext cx="123033" cy="47043"/>
            </a:xfrm>
            <a:custGeom>
              <a:avLst/>
              <a:gdLst/>
              <a:ahLst/>
              <a:cxnLst/>
              <a:rect l="l" t="t" r="r" b="b"/>
              <a:pathLst>
                <a:path w="3991" h="1526" extrusionOk="0">
                  <a:moveTo>
                    <a:pt x="3543" y="0"/>
                  </a:moveTo>
                  <a:cubicBezTo>
                    <a:pt x="3519" y="0"/>
                    <a:pt x="3490" y="14"/>
                    <a:pt x="3448" y="57"/>
                  </a:cubicBezTo>
                  <a:lnTo>
                    <a:pt x="3065" y="57"/>
                  </a:lnTo>
                  <a:cubicBezTo>
                    <a:pt x="2937" y="57"/>
                    <a:pt x="2778" y="185"/>
                    <a:pt x="2650" y="185"/>
                  </a:cubicBezTo>
                  <a:cubicBezTo>
                    <a:pt x="2522" y="185"/>
                    <a:pt x="2395" y="312"/>
                    <a:pt x="2139" y="312"/>
                  </a:cubicBezTo>
                  <a:lnTo>
                    <a:pt x="1980" y="312"/>
                  </a:lnTo>
                  <a:cubicBezTo>
                    <a:pt x="1724" y="440"/>
                    <a:pt x="1597" y="440"/>
                    <a:pt x="1341" y="440"/>
                  </a:cubicBezTo>
                  <a:lnTo>
                    <a:pt x="1182" y="568"/>
                  </a:lnTo>
                  <a:lnTo>
                    <a:pt x="384" y="568"/>
                  </a:lnTo>
                  <a:cubicBezTo>
                    <a:pt x="129" y="727"/>
                    <a:pt x="1" y="983"/>
                    <a:pt x="1" y="1110"/>
                  </a:cubicBezTo>
                  <a:cubicBezTo>
                    <a:pt x="1" y="1366"/>
                    <a:pt x="256" y="1525"/>
                    <a:pt x="544" y="1525"/>
                  </a:cubicBezTo>
                  <a:lnTo>
                    <a:pt x="926" y="1525"/>
                  </a:lnTo>
                  <a:cubicBezTo>
                    <a:pt x="1054" y="1525"/>
                    <a:pt x="1182" y="1366"/>
                    <a:pt x="1341" y="1366"/>
                  </a:cubicBezTo>
                  <a:lnTo>
                    <a:pt x="1469" y="1366"/>
                  </a:lnTo>
                  <a:cubicBezTo>
                    <a:pt x="1724" y="1366"/>
                    <a:pt x="1852" y="1238"/>
                    <a:pt x="2139" y="1238"/>
                  </a:cubicBezTo>
                  <a:lnTo>
                    <a:pt x="2267" y="1238"/>
                  </a:lnTo>
                  <a:cubicBezTo>
                    <a:pt x="2395" y="1110"/>
                    <a:pt x="2650" y="1110"/>
                    <a:pt x="2778" y="1110"/>
                  </a:cubicBezTo>
                  <a:cubicBezTo>
                    <a:pt x="2937" y="983"/>
                    <a:pt x="3065" y="983"/>
                    <a:pt x="3192" y="983"/>
                  </a:cubicBezTo>
                  <a:cubicBezTo>
                    <a:pt x="3320" y="983"/>
                    <a:pt x="3320" y="855"/>
                    <a:pt x="3448" y="855"/>
                  </a:cubicBezTo>
                  <a:lnTo>
                    <a:pt x="3575" y="855"/>
                  </a:lnTo>
                  <a:cubicBezTo>
                    <a:pt x="3863" y="855"/>
                    <a:pt x="3990" y="568"/>
                    <a:pt x="3990" y="312"/>
                  </a:cubicBezTo>
                  <a:cubicBezTo>
                    <a:pt x="3863" y="185"/>
                    <a:pt x="3863" y="185"/>
                    <a:pt x="3735" y="57"/>
                  </a:cubicBezTo>
                  <a:cubicBezTo>
                    <a:pt x="3629" y="57"/>
                    <a:pt x="3593" y="0"/>
                    <a:pt x="35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2299832" y="2005794"/>
              <a:ext cx="58079" cy="36438"/>
            </a:xfrm>
            <a:custGeom>
              <a:avLst/>
              <a:gdLst/>
              <a:ahLst/>
              <a:cxnLst/>
              <a:rect l="l" t="t" r="r" b="b"/>
              <a:pathLst>
                <a:path w="1884" h="1182" extrusionOk="0">
                  <a:moveTo>
                    <a:pt x="1214" y="0"/>
                  </a:moveTo>
                  <a:cubicBezTo>
                    <a:pt x="1086" y="128"/>
                    <a:pt x="958" y="128"/>
                    <a:pt x="799" y="128"/>
                  </a:cubicBezTo>
                  <a:lnTo>
                    <a:pt x="416" y="256"/>
                  </a:lnTo>
                  <a:cubicBezTo>
                    <a:pt x="288" y="256"/>
                    <a:pt x="288" y="256"/>
                    <a:pt x="288" y="383"/>
                  </a:cubicBezTo>
                  <a:cubicBezTo>
                    <a:pt x="160" y="383"/>
                    <a:pt x="160" y="383"/>
                    <a:pt x="160" y="543"/>
                  </a:cubicBezTo>
                  <a:cubicBezTo>
                    <a:pt x="1" y="543"/>
                    <a:pt x="1" y="670"/>
                    <a:pt x="1" y="798"/>
                  </a:cubicBezTo>
                  <a:cubicBezTo>
                    <a:pt x="1" y="926"/>
                    <a:pt x="160" y="1053"/>
                    <a:pt x="160" y="1053"/>
                  </a:cubicBezTo>
                  <a:cubicBezTo>
                    <a:pt x="288" y="1181"/>
                    <a:pt x="416" y="1181"/>
                    <a:pt x="543" y="1181"/>
                  </a:cubicBezTo>
                  <a:lnTo>
                    <a:pt x="671" y="1181"/>
                  </a:lnTo>
                  <a:cubicBezTo>
                    <a:pt x="958" y="1053"/>
                    <a:pt x="1341" y="926"/>
                    <a:pt x="1597" y="798"/>
                  </a:cubicBezTo>
                  <a:cubicBezTo>
                    <a:pt x="1756" y="798"/>
                    <a:pt x="1884" y="670"/>
                    <a:pt x="1884" y="670"/>
                  </a:cubicBezTo>
                  <a:lnTo>
                    <a:pt x="1884" y="256"/>
                  </a:lnTo>
                  <a:cubicBezTo>
                    <a:pt x="1756" y="128"/>
                    <a:pt x="1756" y="0"/>
                    <a:pt x="15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2308710" y="2051048"/>
              <a:ext cx="98401" cy="49232"/>
            </a:xfrm>
            <a:custGeom>
              <a:avLst/>
              <a:gdLst/>
              <a:ahLst/>
              <a:cxnLst/>
              <a:rect l="l" t="t" r="r" b="b"/>
              <a:pathLst>
                <a:path w="3192" h="1597" extrusionOk="0">
                  <a:moveTo>
                    <a:pt x="2521" y="0"/>
                  </a:moveTo>
                  <a:cubicBezTo>
                    <a:pt x="2394" y="0"/>
                    <a:pt x="2266" y="128"/>
                    <a:pt x="2106" y="128"/>
                  </a:cubicBezTo>
                  <a:lnTo>
                    <a:pt x="1979" y="128"/>
                  </a:lnTo>
                  <a:lnTo>
                    <a:pt x="1181" y="383"/>
                  </a:lnTo>
                  <a:lnTo>
                    <a:pt x="511" y="671"/>
                  </a:lnTo>
                  <a:lnTo>
                    <a:pt x="383" y="671"/>
                  </a:lnTo>
                  <a:cubicBezTo>
                    <a:pt x="255" y="671"/>
                    <a:pt x="128" y="671"/>
                    <a:pt x="0" y="798"/>
                  </a:cubicBezTo>
                  <a:lnTo>
                    <a:pt x="0" y="1181"/>
                  </a:lnTo>
                  <a:cubicBezTo>
                    <a:pt x="0" y="1309"/>
                    <a:pt x="128" y="1468"/>
                    <a:pt x="128" y="1468"/>
                  </a:cubicBezTo>
                  <a:cubicBezTo>
                    <a:pt x="255" y="1596"/>
                    <a:pt x="383" y="1596"/>
                    <a:pt x="511" y="1596"/>
                  </a:cubicBezTo>
                  <a:lnTo>
                    <a:pt x="670" y="1468"/>
                  </a:lnTo>
                  <a:lnTo>
                    <a:pt x="1053" y="1309"/>
                  </a:lnTo>
                  <a:cubicBezTo>
                    <a:pt x="1596" y="1181"/>
                    <a:pt x="2106" y="1054"/>
                    <a:pt x="2521" y="926"/>
                  </a:cubicBezTo>
                  <a:cubicBezTo>
                    <a:pt x="2649" y="926"/>
                    <a:pt x="2777" y="798"/>
                    <a:pt x="2904" y="798"/>
                  </a:cubicBezTo>
                  <a:cubicBezTo>
                    <a:pt x="3064" y="798"/>
                    <a:pt x="3191" y="671"/>
                    <a:pt x="3191" y="511"/>
                  </a:cubicBezTo>
                  <a:lnTo>
                    <a:pt x="3191" y="256"/>
                  </a:lnTo>
                  <a:cubicBezTo>
                    <a:pt x="3064" y="128"/>
                    <a:pt x="3064" y="0"/>
                    <a:pt x="29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2320486" y="2120901"/>
              <a:ext cx="62025" cy="40353"/>
            </a:xfrm>
            <a:custGeom>
              <a:avLst/>
              <a:gdLst/>
              <a:ahLst/>
              <a:cxnLst/>
              <a:rect l="l" t="t" r="r" b="b"/>
              <a:pathLst>
                <a:path w="2012" h="1309" extrusionOk="0">
                  <a:moveTo>
                    <a:pt x="1469" y="0"/>
                  </a:moveTo>
                  <a:cubicBezTo>
                    <a:pt x="1469" y="0"/>
                    <a:pt x="1341" y="0"/>
                    <a:pt x="1341" y="128"/>
                  </a:cubicBezTo>
                  <a:lnTo>
                    <a:pt x="927" y="128"/>
                  </a:lnTo>
                  <a:lnTo>
                    <a:pt x="544" y="256"/>
                  </a:lnTo>
                  <a:cubicBezTo>
                    <a:pt x="416" y="383"/>
                    <a:pt x="416" y="383"/>
                    <a:pt x="288" y="383"/>
                  </a:cubicBezTo>
                  <a:cubicBezTo>
                    <a:pt x="129" y="383"/>
                    <a:pt x="1" y="511"/>
                    <a:pt x="1" y="639"/>
                  </a:cubicBezTo>
                  <a:lnTo>
                    <a:pt x="1" y="1053"/>
                  </a:lnTo>
                  <a:cubicBezTo>
                    <a:pt x="1" y="1181"/>
                    <a:pt x="129" y="1181"/>
                    <a:pt x="288" y="1309"/>
                  </a:cubicBezTo>
                  <a:cubicBezTo>
                    <a:pt x="416" y="1309"/>
                    <a:pt x="544" y="1309"/>
                    <a:pt x="671" y="1181"/>
                  </a:cubicBezTo>
                  <a:lnTo>
                    <a:pt x="799" y="1181"/>
                  </a:lnTo>
                  <a:cubicBezTo>
                    <a:pt x="1086" y="1053"/>
                    <a:pt x="1341" y="926"/>
                    <a:pt x="1724" y="926"/>
                  </a:cubicBezTo>
                  <a:lnTo>
                    <a:pt x="2012" y="639"/>
                  </a:lnTo>
                  <a:cubicBezTo>
                    <a:pt x="2012" y="511"/>
                    <a:pt x="2012" y="383"/>
                    <a:pt x="1884" y="256"/>
                  </a:cubicBezTo>
                  <a:cubicBezTo>
                    <a:pt x="1884" y="128"/>
                    <a:pt x="1724" y="128"/>
                    <a:pt x="17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2337225" y="2181876"/>
              <a:ext cx="73832" cy="41371"/>
            </a:xfrm>
            <a:custGeom>
              <a:avLst/>
              <a:gdLst/>
              <a:ahLst/>
              <a:cxnLst/>
              <a:rect l="l" t="t" r="r" b="b"/>
              <a:pathLst>
                <a:path w="2395" h="1342" extrusionOk="0">
                  <a:moveTo>
                    <a:pt x="1852" y="1"/>
                  </a:moveTo>
                  <a:cubicBezTo>
                    <a:pt x="1469" y="129"/>
                    <a:pt x="1054" y="256"/>
                    <a:pt x="543" y="256"/>
                  </a:cubicBezTo>
                  <a:cubicBezTo>
                    <a:pt x="543" y="416"/>
                    <a:pt x="384" y="416"/>
                    <a:pt x="384" y="416"/>
                  </a:cubicBezTo>
                  <a:cubicBezTo>
                    <a:pt x="256" y="416"/>
                    <a:pt x="128" y="416"/>
                    <a:pt x="1" y="544"/>
                  </a:cubicBezTo>
                  <a:lnTo>
                    <a:pt x="1" y="926"/>
                  </a:lnTo>
                  <a:cubicBezTo>
                    <a:pt x="1" y="1054"/>
                    <a:pt x="256" y="1341"/>
                    <a:pt x="543" y="1341"/>
                  </a:cubicBezTo>
                  <a:cubicBezTo>
                    <a:pt x="671" y="1214"/>
                    <a:pt x="671" y="1214"/>
                    <a:pt x="798" y="1214"/>
                  </a:cubicBezTo>
                  <a:cubicBezTo>
                    <a:pt x="1181" y="1054"/>
                    <a:pt x="1596" y="926"/>
                    <a:pt x="1979" y="799"/>
                  </a:cubicBezTo>
                  <a:lnTo>
                    <a:pt x="2139" y="799"/>
                  </a:lnTo>
                  <a:cubicBezTo>
                    <a:pt x="2266" y="799"/>
                    <a:pt x="2266" y="671"/>
                    <a:pt x="2394" y="671"/>
                  </a:cubicBezTo>
                  <a:lnTo>
                    <a:pt x="2394" y="256"/>
                  </a:lnTo>
                  <a:cubicBezTo>
                    <a:pt x="2394" y="256"/>
                    <a:pt x="2394" y="129"/>
                    <a:pt x="22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2361824" y="2247815"/>
              <a:ext cx="65940" cy="32492"/>
            </a:xfrm>
            <a:custGeom>
              <a:avLst/>
              <a:gdLst/>
              <a:ahLst/>
              <a:cxnLst/>
              <a:rect l="l" t="t" r="r" b="b"/>
              <a:pathLst>
                <a:path w="2139" h="1054" extrusionOk="0">
                  <a:moveTo>
                    <a:pt x="1596" y="0"/>
                  </a:moveTo>
                  <a:cubicBezTo>
                    <a:pt x="1468" y="0"/>
                    <a:pt x="1341" y="0"/>
                    <a:pt x="1341" y="128"/>
                  </a:cubicBezTo>
                  <a:lnTo>
                    <a:pt x="256" y="128"/>
                  </a:lnTo>
                  <a:cubicBezTo>
                    <a:pt x="128" y="256"/>
                    <a:pt x="0" y="511"/>
                    <a:pt x="0" y="670"/>
                  </a:cubicBezTo>
                  <a:cubicBezTo>
                    <a:pt x="128" y="798"/>
                    <a:pt x="128" y="926"/>
                    <a:pt x="256" y="926"/>
                  </a:cubicBezTo>
                  <a:cubicBezTo>
                    <a:pt x="383" y="1053"/>
                    <a:pt x="383" y="1053"/>
                    <a:pt x="543" y="1053"/>
                  </a:cubicBezTo>
                  <a:lnTo>
                    <a:pt x="798" y="1053"/>
                  </a:lnTo>
                  <a:cubicBezTo>
                    <a:pt x="926" y="1053"/>
                    <a:pt x="1181" y="926"/>
                    <a:pt x="1468" y="926"/>
                  </a:cubicBezTo>
                  <a:lnTo>
                    <a:pt x="1724" y="926"/>
                  </a:lnTo>
                  <a:cubicBezTo>
                    <a:pt x="1851" y="798"/>
                    <a:pt x="1979" y="798"/>
                    <a:pt x="1979" y="670"/>
                  </a:cubicBezTo>
                  <a:cubicBezTo>
                    <a:pt x="2139" y="670"/>
                    <a:pt x="2139" y="511"/>
                    <a:pt x="2139" y="383"/>
                  </a:cubicBezTo>
                  <a:cubicBezTo>
                    <a:pt x="2139" y="256"/>
                    <a:pt x="1979" y="128"/>
                    <a:pt x="1979" y="128"/>
                  </a:cubicBezTo>
                  <a:cubicBezTo>
                    <a:pt x="1851" y="0"/>
                    <a:pt x="1724" y="0"/>
                    <a:pt x="1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2373631" y="2321583"/>
              <a:ext cx="111195" cy="40384"/>
            </a:xfrm>
            <a:custGeom>
              <a:avLst/>
              <a:gdLst/>
              <a:ahLst/>
              <a:cxnLst/>
              <a:rect l="l" t="t" r="r" b="b"/>
              <a:pathLst>
                <a:path w="3607" h="1310" extrusionOk="0">
                  <a:moveTo>
                    <a:pt x="2936" y="1"/>
                  </a:moveTo>
                  <a:cubicBezTo>
                    <a:pt x="2681" y="1"/>
                    <a:pt x="2266" y="128"/>
                    <a:pt x="1883" y="256"/>
                  </a:cubicBezTo>
                  <a:cubicBezTo>
                    <a:pt x="1596" y="256"/>
                    <a:pt x="1468" y="256"/>
                    <a:pt x="1213" y="384"/>
                  </a:cubicBezTo>
                  <a:lnTo>
                    <a:pt x="415" y="384"/>
                  </a:lnTo>
                  <a:cubicBezTo>
                    <a:pt x="160" y="511"/>
                    <a:pt x="0" y="799"/>
                    <a:pt x="0" y="926"/>
                  </a:cubicBezTo>
                  <a:cubicBezTo>
                    <a:pt x="160" y="1182"/>
                    <a:pt x="288" y="1309"/>
                    <a:pt x="543" y="1309"/>
                  </a:cubicBezTo>
                  <a:lnTo>
                    <a:pt x="798" y="1309"/>
                  </a:lnTo>
                  <a:cubicBezTo>
                    <a:pt x="958" y="1309"/>
                    <a:pt x="1213" y="1309"/>
                    <a:pt x="1341" y="1182"/>
                  </a:cubicBezTo>
                  <a:cubicBezTo>
                    <a:pt x="1596" y="1182"/>
                    <a:pt x="1756" y="1182"/>
                    <a:pt x="2011" y="1054"/>
                  </a:cubicBezTo>
                  <a:cubicBezTo>
                    <a:pt x="2394" y="1054"/>
                    <a:pt x="2809" y="926"/>
                    <a:pt x="3192" y="926"/>
                  </a:cubicBezTo>
                  <a:cubicBezTo>
                    <a:pt x="3351" y="799"/>
                    <a:pt x="3607" y="511"/>
                    <a:pt x="3479" y="384"/>
                  </a:cubicBezTo>
                  <a:cubicBezTo>
                    <a:pt x="3479" y="128"/>
                    <a:pt x="3192" y="1"/>
                    <a:pt x="29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56" name="Google Shape;756;p19"/>
          <p:cNvGrpSpPr/>
          <p:nvPr/>
        </p:nvGrpSpPr>
        <p:grpSpPr>
          <a:xfrm>
            <a:off x="8771774" y="344931"/>
            <a:ext cx="574624" cy="553333"/>
            <a:chOff x="6112106" y="834072"/>
            <a:chExt cx="430968" cy="415000"/>
          </a:xfrm>
        </p:grpSpPr>
        <p:sp>
          <p:nvSpPr>
            <p:cNvPr id="757" name="Google Shape;757;p19"/>
            <p:cNvSpPr/>
            <p:nvPr/>
          </p:nvSpPr>
          <p:spPr>
            <a:xfrm>
              <a:off x="6112106" y="834072"/>
              <a:ext cx="430968" cy="415000"/>
            </a:xfrm>
            <a:custGeom>
              <a:avLst/>
              <a:gdLst/>
              <a:ahLst/>
              <a:cxnLst/>
              <a:rect l="l" t="t" r="r" b="b"/>
              <a:pathLst>
                <a:path w="13980" h="13462" extrusionOk="0">
                  <a:moveTo>
                    <a:pt x="7341" y="894"/>
                  </a:moveTo>
                  <a:cubicBezTo>
                    <a:pt x="7596" y="894"/>
                    <a:pt x="7979" y="1053"/>
                    <a:pt x="8267" y="1053"/>
                  </a:cubicBezTo>
                  <a:cubicBezTo>
                    <a:pt x="8650" y="1309"/>
                    <a:pt x="9064" y="1436"/>
                    <a:pt x="9447" y="1564"/>
                  </a:cubicBezTo>
                  <a:lnTo>
                    <a:pt x="9575" y="1692"/>
                  </a:lnTo>
                  <a:cubicBezTo>
                    <a:pt x="9735" y="1692"/>
                    <a:pt x="9862" y="1851"/>
                    <a:pt x="9990" y="1851"/>
                  </a:cubicBezTo>
                  <a:lnTo>
                    <a:pt x="10118" y="1979"/>
                  </a:lnTo>
                  <a:cubicBezTo>
                    <a:pt x="10118" y="1979"/>
                    <a:pt x="10245" y="1979"/>
                    <a:pt x="10373" y="2107"/>
                  </a:cubicBezTo>
                  <a:cubicBezTo>
                    <a:pt x="10660" y="2107"/>
                    <a:pt x="10788" y="2234"/>
                    <a:pt x="10915" y="2362"/>
                  </a:cubicBezTo>
                  <a:cubicBezTo>
                    <a:pt x="11171" y="2490"/>
                    <a:pt x="11330" y="2649"/>
                    <a:pt x="11330" y="2777"/>
                  </a:cubicBezTo>
                  <a:cubicBezTo>
                    <a:pt x="11586" y="2904"/>
                    <a:pt x="11713" y="3160"/>
                    <a:pt x="11969" y="3575"/>
                  </a:cubicBezTo>
                  <a:cubicBezTo>
                    <a:pt x="11969" y="3575"/>
                    <a:pt x="12128" y="3702"/>
                    <a:pt x="12128" y="3830"/>
                  </a:cubicBezTo>
                  <a:lnTo>
                    <a:pt x="12256" y="3958"/>
                  </a:lnTo>
                  <a:lnTo>
                    <a:pt x="12256" y="4085"/>
                  </a:lnTo>
                  <a:cubicBezTo>
                    <a:pt x="12384" y="4245"/>
                    <a:pt x="12384" y="4372"/>
                    <a:pt x="12511" y="4500"/>
                  </a:cubicBezTo>
                  <a:cubicBezTo>
                    <a:pt x="12511" y="4628"/>
                    <a:pt x="12639" y="4755"/>
                    <a:pt x="12766" y="5043"/>
                  </a:cubicBezTo>
                  <a:cubicBezTo>
                    <a:pt x="12766" y="5170"/>
                    <a:pt x="12926" y="5426"/>
                    <a:pt x="12926" y="5681"/>
                  </a:cubicBezTo>
                  <a:cubicBezTo>
                    <a:pt x="13054" y="6096"/>
                    <a:pt x="13054" y="6479"/>
                    <a:pt x="13054" y="7021"/>
                  </a:cubicBezTo>
                  <a:cubicBezTo>
                    <a:pt x="13054" y="7149"/>
                    <a:pt x="13054" y="7436"/>
                    <a:pt x="12926" y="7692"/>
                  </a:cubicBezTo>
                  <a:cubicBezTo>
                    <a:pt x="12926" y="7819"/>
                    <a:pt x="12926" y="8075"/>
                    <a:pt x="12766" y="8362"/>
                  </a:cubicBezTo>
                  <a:cubicBezTo>
                    <a:pt x="12639" y="8745"/>
                    <a:pt x="12511" y="9160"/>
                    <a:pt x="12256" y="9543"/>
                  </a:cubicBezTo>
                  <a:cubicBezTo>
                    <a:pt x="11969" y="9958"/>
                    <a:pt x="11586" y="10340"/>
                    <a:pt x="11043" y="10883"/>
                  </a:cubicBezTo>
                  <a:cubicBezTo>
                    <a:pt x="10788" y="11011"/>
                    <a:pt x="10532" y="11266"/>
                    <a:pt x="10118" y="11553"/>
                  </a:cubicBezTo>
                  <a:cubicBezTo>
                    <a:pt x="9862" y="11809"/>
                    <a:pt x="9575" y="11936"/>
                    <a:pt x="9320" y="12064"/>
                  </a:cubicBezTo>
                  <a:cubicBezTo>
                    <a:pt x="9192" y="12223"/>
                    <a:pt x="8937" y="12223"/>
                    <a:pt x="8777" y="12223"/>
                  </a:cubicBezTo>
                  <a:cubicBezTo>
                    <a:pt x="8650" y="12351"/>
                    <a:pt x="8522" y="12351"/>
                    <a:pt x="8267" y="12351"/>
                  </a:cubicBezTo>
                  <a:lnTo>
                    <a:pt x="8267" y="12479"/>
                  </a:lnTo>
                  <a:lnTo>
                    <a:pt x="7596" y="12479"/>
                  </a:lnTo>
                  <a:cubicBezTo>
                    <a:pt x="7469" y="12479"/>
                    <a:pt x="7469" y="12479"/>
                    <a:pt x="7469" y="12606"/>
                  </a:cubicBezTo>
                  <a:lnTo>
                    <a:pt x="6671" y="12606"/>
                  </a:lnTo>
                  <a:cubicBezTo>
                    <a:pt x="6384" y="12606"/>
                    <a:pt x="6128" y="12479"/>
                    <a:pt x="5745" y="12479"/>
                  </a:cubicBezTo>
                  <a:cubicBezTo>
                    <a:pt x="5458" y="12351"/>
                    <a:pt x="5203" y="12351"/>
                    <a:pt x="4788" y="12223"/>
                  </a:cubicBezTo>
                  <a:cubicBezTo>
                    <a:pt x="4660" y="12064"/>
                    <a:pt x="4405" y="12064"/>
                    <a:pt x="4277" y="11936"/>
                  </a:cubicBezTo>
                  <a:cubicBezTo>
                    <a:pt x="4277" y="11936"/>
                    <a:pt x="4150" y="11936"/>
                    <a:pt x="4150" y="11809"/>
                  </a:cubicBezTo>
                  <a:lnTo>
                    <a:pt x="3990" y="11809"/>
                  </a:lnTo>
                  <a:cubicBezTo>
                    <a:pt x="3862" y="11809"/>
                    <a:pt x="3862" y="11681"/>
                    <a:pt x="3735" y="11681"/>
                  </a:cubicBezTo>
                  <a:lnTo>
                    <a:pt x="3607" y="11553"/>
                  </a:lnTo>
                  <a:cubicBezTo>
                    <a:pt x="3479" y="11553"/>
                    <a:pt x="3352" y="11426"/>
                    <a:pt x="3192" y="11266"/>
                  </a:cubicBezTo>
                  <a:cubicBezTo>
                    <a:pt x="3065" y="11138"/>
                    <a:pt x="2937" y="11011"/>
                    <a:pt x="2809" y="11011"/>
                  </a:cubicBezTo>
                  <a:cubicBezTo>
                    <a:pt x="2682" y="10883"/>
                    <a:pt x="2554" y="10755"/>
                    <a:pt x="2394" y="10628"/>
                  </a:cubicBezTo>
                  <a:cubicBezTo>
                    <a:pt x="2267" y="10468"/>
                    <a:pt x="2139" y="10340"/>
                    <a:pt x="2011" y="10213"/>
                  </a:cubicBezTo>
                  <a:cubicBezTo>
                    <a:pt x="2011" y="10085"/>
                    <a:pt x="1884" y="9958"/>
                    <a:pt x="1756" y="9830"/>
                  </a:cubicBezTo>
                  <a:cubicBezTo>
                    <a:pt x="1756" y="9830"/>
                    <a:pt x="1596" y="9670"/>
                    <a:pt x="1596" y="9543"/>
                  </a:cubicBezTo>
                  <a:cubicBezTo>
                    <a:pt x="1469" y="9415"/>
                    <a:pt x="1469" y="9415"/>
                    <a:pt x="1469" y="9287"/>
                  </a:cubicBezTo>
                  <a:cubicBezTo>
                    <a:pt x="1445" y="9248"/>
                    <a:pt x="1422" y="9210"/>
                    <a:pt x="1400" y="9171"/>
                  </a:cubicBezTo>
                  <a:lnTo>
                    <a:pt x="1400" y="9171"/>
                  </a:lnTo>
                  <a:cubicBezTo>
                    <a:pt x="1469" y="9203"/>
                    <a:pt x="1469" y="9287"/>
                    <a:pt x="1469" y="9287"/>
                  </a:cubicBezTo>
                  <a:cubicBezTo>
                    <a:pt x="1469" y="9180"/>
                    <a:pt x="1469" y="9163"/>
                    <a:pt x="1394" y="9160"/>
                  </a:cubicBezTo>
                  <a:lnTo>
                    <a:pt x="1394" y="9160"/>
                  </a:lnTo>
                  <a:cubicBezTo>
                    <a:pt x="1396" y="9164"/>
                    <a:pt x="1398" y="9168"/>
                    <a:pt x="1400" y="9171"/>
                  </a:cubicBezTo>
                  <a:lnTo>
                    <a:pt x="1400" y="9171"/>
                  </a:lnTo>
                  <a:cubicBezTo>
                    <a:pt x="1384" y="9164"/>
                    <a:pt x="1365" y="9160"/>
                    <a:pt x="1341" y="9160"/>
                  </a:cubicBezTo>
                  <a:cubicBezTo>
                    <a:pt x="1362" y="9160"/>
                    <a:pt x="1379" y="9160"/>
                    <a:pt x="1394" y="9160"/>
                  </a:cubicBezTo>
                  <a:lnTo>
                    <a:pt x="1394" y="9160"/>
                  </a:lnTo>
                  <a:cubicBezTo>
                    <a:pt x="1187" y="8793"/>
                    <a:pt x="1073" y="8447"/>
                    <a:pt x="958" y="8075"/>
                  </a:cubicBezTo>
                  <a:lnTo>
                    <a:pt x="958" y="6766"/>
                  </a:lnTo>
                  <a:lnTo>
                    <a:pt x="958" y="6638"/>
                  </a:lnTo>
                  <a:lnTo>
                    <a:pt x="958" y="6351"/>
                  </a:lnTo>
                  <a:lnTo>
                    <a:pt x="958" y="6224"/>
                  </a:lnTo>
                  <a:lnTo>
                    <a:pt x="958" y="5841"/>
                  </a:lnTo>
                  <a:cubicBezTo>
                    <a:pt x="1086" y="5426"/>
                    <a:pt x="1086" y="5043"/>
                    <a:pt x="1214" y="4628"/>
                  </a:cubicBezTo>
                  <a:cubicBezTo>
                    <a:pt x="1341" y="4245"/>
                    <a:pt x="1469" y="3958"/>
                    <a:pt x="1756" y="3702"/>
                  </a:cubicBezTo>
                  <a:cubicBezTo>
                    <a:pt x="1884" y="3447"/>
                    <a:pt x="2011" y="3287"/>
                    <a:pt x="2267" y="3032"/>
                  </a:cubicBezTo>
                  <a:cubicBezTo>
                    <a:pt x="2554" y="2777"/>
                    <a:pt x="2809" y="2649"/>
                    <a:pt x="3065" y="2490"/>
                  </a:cubicBezTo>
                  <a:cubicBezTo>
                    <a:pt x="3065" y="2362"/>
                    <a:pt x="3192" y="2362"/>
                    <a:pt x="3192" y="2234"/>
                  </a:cubicBezTo>
                  <a:lnTo>
                    <a:pt x="3352" y="2107"/>
                  </a:lnTo>
                  <a:lnTo>
                    <a:pt x="3479" y="2107"/>
                  </a:lnTo>
                  <a:cubicBezTo>
                    <a:pt x="3479" y="2107"/>
                    <a:pt x="3479" y="1979"/>
                    <a:pt x="3607" y="1979"/>
                  </a:cubicBezTo>
                  <a:cubicBezTo>
                    <a:pt x="3607" y="1979"/>
                    <a:pt x="3735" y="1851"/>
                    <a:pt x="3862" y="1851"/>
                  </a:cubicBezTo>
                  <a:cubicBezTo>
                    <a:pt x="3990" y="1692"/>
                    <a:pt x="4150" y="1564"/>
                    <a:pt x="4277" y="1564"/>
                  </a:cubicBezTo>
                  <a:cubicBezTo>
                    <a:pt x="4788" y="1309"/>
                    <a:pt x="5203" y="1181"/>
                    <a:pt x="5458" y="1053"/>
                  </a:cubicBezTo>
                  <a:cubicBezTo>
                    <a:pt x="5873" y="1053"/>
                    <a:pt x="6128" y="1053"/>
                    <a:pt x="6384" y="894"/>
                  </a:cubicBezTo>
                  <a:close/>
                  <a:moveTo>
                    <a:pt x="7177" y="0"/>
                  </a:moveTo>
                  <a:cubicBezTo>
                    <a:pt x="6926" y="0"/>
                    <a:pt x="6655" y="32"/>
                    <a:pt x="6384" y="96"/>
                  </a:cubicBezTo>
                  <a:lnTo>
                    <a:pt x="6256" y="96"/>
                  </a:lnTo>
                  <a:cubicBezTo>
                    <a:pt x="5873" y="96"/>
                    <a:pt x="5458" y="96"/>
                    <a:pt x="5075" y="256"/>
                  </a:cubicBezTo>
                  <a:cubicBezTo>
                    <a:pt x="4788" y="383"/>
                    <a:pt x="4405" y="511"/>
                    <a:pt x="4150" y="639"/>
                  </a:cubicBezTo>
                  <a:cubicBezTo>
                    <a:pt x="3862" y="766"/>
                    <a:pt x="3607" y="894"/>
                    <a:pt x="3352" y="1053"/>
                  </a:cubicBezTo>
                  <a:cubicBezTo>
                    <a:pt x="3192" y="1181"/>
                    <a:pt x="3065" y="1181"/>
                    <a:pt x="2937" y="1309"/>
                  </a:cubicBezTo>
                  <a:cubicBezTo>
                    <a:pt x="2937" y="1436"/>
                    <a:pt x="2809" y="1436"/>
                    <a:pt x="2682" y="1564"/>
                  </a:cubicBezTo>
                  <a:cubicBezTo>
                    <a:pt x="2394" y="1692"/>
                    <a:pt x="2267" y="1851"/>
                    <a:pt x="2011" y="1979"/>
                  </a:cubicBezTo>
                  <a:cubicBezTo>
                    <a:pt x="2011" y="2107"/>
                    <a:pt x="1884" y="2107"/>
                    <a:pt x="1884" y="2107"/>
                  </a:cubicBezTo>
                  <a:cubicBezTo>
                    <a:pt x="1596" y="2362"/>
                    <a:pt x="1341" y="2649"/>
                    <a:pt x="1086" y="3032"/>
                  </a:cubicBezTo>
                  <a:cubicBezTo>
                    <a:pt x="671" y="3575"/>
                    <a:pt x="416" y="4245"/>
                    <a:pt x="288" y="4883"/>
                  </a:cubicBezTo>
                  <a:cubicBezTo>
                    <a:pt x="160" y="5426"/>
                    <a:pt x="1" y="5968"/>
                    <a:pt x="1" y="6479"/>
                  </a:cubicBezTo>
                  <a:lnTo>
                    <a:pt x="1" y="7149"/>
                  </a:lnTo>
                  <a:lnTo>
                    <a:pt x="1" y="7564"/>
                  </a:lnTo>
                  <a:cubicBezTo>
                    <a:pt x="1" y="7947"/>
                    <a:pt x="160" y="8362"/>
                    <a:pt x="288" y="8617"/>
                  </a:cubicBezTo>
                  <a:cubicBezTo>
                    <a:pt x="288" y="8872"/>
                    <a:pt x="416" y="9160"/>
                    <a:pt x="416" y="9287"/>
                  </a:cubicBezTo>
                  <a:cubicBezTo>
                    <a:pt x="543" y="9415"/>
                    <a:pt x="543" y="9543"/>
                    <a:pt x="671" y="9670"/>
                  </a:cubicBezTo>
                  <a:cubicBezTo>
                    <a:pt x="799" y="9830"/>
                    <a:pt x="799" y="9958"/>
                    <a:pt x="958" y="10085"/>
                  </a:cubicBezTo>
                  <a:cubicBezTo>
                    <a:pt x="1086" y="10340"/>
                    <a:pt x="1214" y="10628"/>
                    <a:pt x="1469" y="10883"/>
                  </a:cubicBezTo>
                  <a:cubicBezTo>
                    <a:pt x="1596" y="11011"/>
                    <a:pt x="1884" y="11266"/>
                    <a:pt x="2011" y="11426"/>
                  </a:cubicBezTo>
                  <a:cubicBezTo>
                    <a:pt x="2139" y="11553"/>
                    <a:pt x="2394" y="11809"/>
                    <a:pt x="2554" y="11936"/>
                  </a:cubicBezTo>
                  <a:cubicBezTo>
                    <a:pt x="2937" y="12223"/>
                    <a:pt x="3352" y="12479"/>
                    <a:pt x="3862" y="12734"/>
                  </a:cubicBezTo>
                  <a:cubicBezTo>
                    <a:pt x="4150" y="12862"/>
                    <a:pt x="4533" y="13021"/>
                    <a:pt x="4947" y="13149"/>
                  </a:cubicBezTo>
                  <a:cubicBezTo>
                    <a:pt x="5203" y="13277"/>
                    <a:pt x="5458" y="13277"/>
                    <a:pt x="5586" y="13404"/>
                  </a:cubicBezTo>
                  <a:lnTo>
                    <a:pt x="6384" y="13404"/>
                  </a:lnTo>
                  <a:cubicBezTo>
                    <a:pt x="6575" y="13404"/>
                    <a:pt x="6752" y="13461"/>
                    <a:pt x="6925" y="13461"/>
                  </a:cubicBezTo>
                  <a:cubicBezTo>
                    <a:pt x="7011" y="13461"/>
                    <a:pt x="7096" y="13447"/>
                    <a:pt x="7181" y="13404"/>
                  </a:cubicBezTo>
                  <a:lnTo>
                    <a:pt x="7979" y="13404"/>
                  </a:lnTo>
                  <a:cubicBezTo>
                    <a:pt x="8267" y="13404"/>
                    <a:pt x="8522" y="13277"/>
                    <a:pt x="8777" y="13277"/>
                  </a:cubicBezTo>
                  <a:cubicBezTo>
                    <a:pt x="9064" y="13149"/>
                    <a:pt x="9192" y="13149"/>
                    <a:pt x="9447" y="13021"/>
                  </a:cubicBezTo>
                  <a:cubicBezTo>
                    <a:pt x="9735" y="12862"/>
                    <a:pt x="9862" y="12734"/>
                    <a:pt x="10118" y="12606"/>
                  </a:cubicBezTo>
                  <a:lnTo>
                    <a:pt x="11330" y="11809"/>
                  </a:lnTo>
                  <a:cubicBezTo>
                    <a:pt x="11713" y="11553"/>
                    <a:pt x="12128" y="11138"/>
                    <a:pt x="12384" y="10755"/>
                  </a:cubicBezTo>
                  <a:cubicBezTo>
                    <a:pt x="12766" y="10340"/>
                    <a:pt x="13054" y="9958"/>
                    <a:pt x="13309" y="9543"/>
                  </a:cubicBezTo>
                  <a:cubicBezTo>
                    <a:pt x="13437" y="9287"/>
                    <a:pt x="13437" y="9160"/>
                    <a:pt x="13564" y="8872"/>
                  </a:cubicBezTo>
                  <a:cubicBezTo>
                    <a:pt x="13564" y="8617"/>
                    <a:pt x="13724" y="8489"/>
                    <a:pt x="13852" y="8234"/>
                  </a:cubicBezTo>
                  <a:lnTo>
                    <a:pt x="13852" y="7436"/>
                  </a:lnTo>
                  <a:cubicBezTo>
                    <a:pt x="13979" y="7149"/>
                    <a:pt x="13979" y="6894"/>
                    <a:pt x="13979" y="6638"/>
                  </a:cubicBezTo>
                  <a:lnTo>
                    <a:pt x="13979" y="5968"/>
                  </a:lnTo>
                  <a:cubicBezTo>
                    <a:pt x="13852" y="5681"/>
                    <a:pt x="13852" y="5426"/>
                    <a:pt x="13852" y="5170"/>
                  </a:cubicBezTo>
                  <a:cubicBezTo>
                    <a:pt x="13724" y="4883"/>
                    <a:pt x="13564" y="4755"/>
                    <a:pt x="13564" y="4500"/>
                  </a:cubicBezTo>
                  <a:cubicBezTo>
                    <a:pt x="13437" y="4245"/>
                    <a:pt x="13309" y="4085"/>
                    <a:pt x="13181" y="3830"/>
                  </a:cubicBezTo>
                  <a:cubicBezTo>
                    <a:pt x="13054" y="3702"/>
                    <a:pt x="12926" y="3447"/>
                    <a:pt x="12926" y="3287"/>
                  </a:cubicBezTo>
                  <a:cubicBezTo>
                    <a:pt x="12766" y="3032"/>
                    <a:pt x="12639" y="2904"/>
                    <a:pt x="12511" y="2649"/>
                  </a:cubicBezTo>
                  <a:cubicBezTo>
                    <a:pt x="12256" y="2362"/>
                    <a:pt x="11969" y="1979"/>
                    <a:pt x="11586" y="1692"/>
                  </a:cubicBezTo>
                  <a:cubicBezTo>
                    <a:pt x="11458" y="1564"/>
                    <a:pt x="11171" y="1436"/>
                    <a:pt x="10915" y="1309"/>
                  </a:cubicBezTo>
                  <a:cubicBezTo>
                    <a:pt x="10788" y="1181"/>
                    <a:pt x="10532" y="1181"/>
                    <a:pt x="10373" y="1053"/>
                  </a:cubicBezTo>
                  <a:cubicBezTo>
                    <a:pt x="9990" y="894"/>
                    <a:pt x="9575" y="639"/>
                    <a:pt x="9320" y="511"/>
                  </a:cubicBezTo>
                  <a:cubicBezTo>
                    <a:pt x="9064" y="383"/>
                    <a:pt x="8777" y="383"/>
                    <a:pt x="8650" y="256"/>
                  </a:cubicBezTo>
                  <a:cubicBezTo>
                    <a:pt x="8394" y="256"/>
                    <a:pt x="8139" y="96"/>
                    <a:pt x="7852" y="96"/>
                  </a:cubicBezTo>
                  <a:cubicBezTo>
                    <a:pt x="7660" y="32"/>
                    <a:pt x="7429" y="0"/>
                    <a:pt x="71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6251812" y="993446"/>
              <a:ext cx="28577" cy="28546"/>
            </a:xfrm>
            <a:custGeom>
              <a:avLst/>
              <a:gdLst/>
              <a:ahLst/>
              <a:cxnLst/>
              <a:rect l="l" t="t" r="r" b="b"/>
              <a:pathLst>
                <a:path w="927" h="926" extrusionOk="0">
                  <a:moveTo>
                    <a:pt x="415" y="0"/>
                  </a:moveTo>
                  <a:cubicBezTo>
                    <a:pt x="128" y="0"/>
                    <a:pt x="1" y="256"/>
                    <a:pt x="1" y="511"/>
                  </a:cubicBezTo>
                  <a:cubicBezTo>
                    <a:pt x="1" y="798"/>
                    <a:pt x="256" y="926"/>
                    <a:pt x="543" y="926"/>
                  </a:cubicBezTo>
                  <a:cubicBezTo>
                    <a:pt x="798" y="926"/>
                    <a:pt x="926" y="671"/>
                    <a:pt x="926" y="383"/>
                  </a:cubicBezTo>
                  <a:cubicBezTo>
                    <a:pt x="926" y="128"/>
                    <a:pt x="671" y="0"/>
                    <a:pt x="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6354126" y="984599"/>
              <a:ext cx="28577" cy="26018"/>
            </a:xfrm>
            <a:custGeom>
              <a:avLst/>
              <a:gdLst/>
              <a:ahLst/>
              <a:cxnLst/>
              <a:rect l="l" t="t" r="r" b="b"/>
              <a:pathLst>
                <a:path w="927" h="844" extrusionOk="0">
                  <a:moveTo>
                    <a:pt x="416" y="0"/>
                  </a:moveTo>
                  <a:cubicBezTo>
                    <a:pt x="288" y="0"/>
                    <a:pt x="1" y="160"/>
                    <a:pt x="1" y="415"/>
                  </a:cubicBezTo>
                  <a:cubicBezTo>
                    <a:pt x="103" y="619"/>
                    <a:pt x="225" y="844"/>
                    <a:pt x="401" y="844"/>
                  </a:cubicBezTo>
                  <a:cubicBezTo>
                    <a:pt x="445" y="844"/>
                    <a:pt x="492" y="830"/>
                    <a:pt x="543" y="798"/>
                  </a:cubicBezTo>
                  <a:cubicBezTo>
                    <a:pt x="799" y="798"/>
                    <a:pt x="926" y="670"/>
                    <a:pt x="926" y="415"/>
                  </a:cubicBezTo>
                  <a:cubicBezTo>
                    <a:pt x="926" y="160"/>
                    <a:pt x="671" y="0"/>
                    <a:pt x="4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6276412" y="1063300"/>
              <a:ext cx="126948" cy="68899"/>
            </a:xfrm>
            <a:custGeom>
              <a:avLst/>
              <a:gdLst/>
              <a:ahLst/>
              <a:cxnLst/>
              <a:rect l="l" t="t" r="r" b="b"/>
              <a:pathLst>
                <a:path w="4118" h="2235" extrusionOk="0">
                  <a:moveTo>
                    <a:pt x="3734" y="0"/>
                  </a:moveTo>
                  <a:cubicBezTo>
                    <a:pt x="3447" y="0"/>
                    <a:pt x="3320" y="128"/>
                    <a:pt x="3192" y="256"/>
                  </a:cubicBezTo>
                  <a:lnTo>
                    <a:pt x="3192" y="383"/>
                  </a:lnTo>
                  <a:lnTo>
                    <a:pt x="3192" y="639"/>
                  </a:lnTo>
                  <a:cubicBezTo>
                    <a:pt x="3192" y="798"/>
                    <a:pt x="3192" y="798"/>
                    <a:pt x="3064" y="798"/>
                  </a:cubicBezTo>
                  <a:cubicBezTo>
                    <a:pt x="3064" y="926"/>
                    <a:pt x="3064" y="926"/>
                    <a:pt x="2937" y="926"/>
                  </a:cubicBezTo>
                  <a:cubicBezTo>
                    <a:pt x="2937" y="1053"/>
                    <a:pt x="2809" y="1053"/>
                    <a:pt x="2649" y="1181"/>
                  </a:cubicBezTo>
                  <a:cubicBezTo>
                    <a:pt x="2649" y="1181"/>
                    <a:pt x="2522" y="1181"/>
                    <a:pt x="2394" y="1309"/>
                  </a:cubicBezTo>
                  <a:lnTo>
                    <a:pt x="1724" y="1309"/>
                  </a:lnTo>
                  <a:cubicBezTo>
                    <a:pt x="1596" y="1309"/>
                    <a:pt x="1469" y="1309"/>
                    <a:pt x="1341" y="1181"/>
                  </a:cubicBezTo>
                  <a:lnTo>
                    <a:pt x="1213" y="1181"/>
                  </a:lnTo>
                  <a:cubicBezTo>
                    <a:pt x="1054" y="1053"/>
                    <a:pt x="1054" y="1053"/>
                    <a:pt x="926" y="926"/>
                  </a:cubicBezTo>
                  <a:cubicBezTo>
                    <a:pt x="926" y="926"/>
                    <a:pt x="926" y="798"/>
                    <a:pt x="798" y="639"/>
                  </a:cubicBezTo>
                  <a:lnTo>
                    <a:pt x="798" y="511"/>
                  </a:lnTo>
                  <a:cubicBezTo>
                    <a:pt x="798" y="383"/>
                    <a:pt x="671" y="383"/>
                    <a:pt x="671" y="256"/>
                  </a:cubicBezTo>
                  <a:lnTo>
                    <a:pt x="256" y="256"/>
                  </a:lnTo>
                  <a:cubicBezTo>
                    <a:pt x="128" y="256"/>
                    <a:pt x="0" y="383"/>
                    <a:pt x="0" y="511"/>
                  </a:cubicBezTo>
                  <a:lnTo>
                    <a:pt x="0" y="798"/>
                  </a:lnTo>
                  <a:lnTo>
                    <a:pt x="0" y="1053"/>
                  </a:lnTo>
                  <a:cubicBezTo>
                    <a:pt x="128" y="1181"/>
                    <a:pt x="128" y="1309"/>
                    <a:pt x="128" y="1436"/>
                  </a:cubicBezTo>
                  <a:cubicBezTo>
                    <a:pt x="256" y="1596"/>
                    <a:pt x="415" y="1724"/>
                    <a:pt x="543" y="1851"/>
                  </a:cubicBezTo>
                  <a:cubicBezTo>
                    <a:pt x="671" y="1851"/>
                    <a:pt x="671" y="1979"/>
                    <a:pt x="798" y="1979"/>
                  </a:cubicBezTo>
                  <a:cubicBezTo>
                    <a:pt x="798" y="1979"/>
                    <a:pt x="926" y="1979"/>
                    <a:pt x="1054" y="2107"/>
                  </a:cubicBezTo>
                  <a:cubicBezTo>
                    <a:pt x="1341" y="2234"/>
                    <a:pt x="1724" y="2234"/>
                    <a:pt x="2011" y="2234"/>
                  </a:cubicBezTo>
                  <a:lnTo>
                    <a:pt x="2266" y="2234"/>
                  </a:lnTo>
                  <a:cubicBezTo>
                    <a:pt x="2394" y="2234"/>
                    <a:pt x="2394" y="2107"/>
                    <a:pt x="2522" y="2107"/>
                  </a:cubicBezTo>
                  <a:cubicBezTo>
                    <a:pt x="2649" y="2107"/>
                    <a:pt x="2809" y="2107"/>
                    <a:pt x="3064" y="1979"/>
                  </a:cubicBezTo>
                  <a:cubicBezTo>
                    <a:pt x="3192" y="1979"/>
                    <a:pt x="3320" y="1851"/>
                    <a:pt x="3447" y="1724"/>
                  </a:cubicBezTo>
                  <a:cubicBezTo>
                    <a:pt x="3734" y="1436"/>
                    <a:pt x="3990" y="1181"/>
                    <a:pt x="3990" y="926"/>
                  </a:cubicBezTo>
                  <a:cubicBezTo>
                    <a:pt x="4117" y="798"/>
                    <a:pt x="4117" y="639"/>
                    <a:pt x="4117" y="511"/>
                  </a:cubicBezTo>
                  <a:cubicBezTo>
                    <a:pt x="4117" y="256"/>
                    <a:pt x="3990" y="0"/>
                    <a:pt x="37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1" name="Google Shape;761;p19"/>
          <p:cNvSpPr/>
          <p:nvPr/>
        </p:nvSpPr>
        <p:spPr>
          <a:xfrm>
            <a:off x="1893276" y="945658"/>
            <a:ext cx="164003" cy="196803"/>
          </a:xfrm>
          <a:custGeom>
            <a:avLst/>
            <a:gdLst/>
            <a:ahLst/>
            <a:cxnLst/>
            <a:rect l="l" t="t" r="r" b="b"/>
            <a:pathLst>
              <a:path w="3990" h="4788" extrusionOk="0">
                <a:moveTo>
                  <a:pt x="3192" y="671"/>
                </a:moveTo>
                <a:cubicBezTo>
                  <a:pt x="3192" y="798"/>
                  <a:pt x="3320" y="798"/>
                  <a:pt x="3320" y="798"/>
                </a:cubicBezTo>
                <a:lnTo>
                  <a:pt x="3320" y="1054"/>
                </a:lnTo>
                <a:lnTo>
                  <a:pt x="3320" y="1181"/>
                </a:lnTo>
                <a:lnTo>
                  <a:pt x="3320" y="1309"/>
                </a:lnTo>
                <a:lnTo>
                  <a:pt x="3320" y="1852"/>
                </a:lnTo>
                <a:lnTo>
                  <a:pt x="3320" y="2266"/>
                </a:lnTo>
                <a:cubicBezTo>
                  <a:pt x="3192" y="2394"/>
                  <a:pt x="3192" y="2522"/>
                  <a:pt x="3192" y="2649"/>
                </a:cubicBezTo>
                <a:cubicBezTo>
                  <a:pt x="3064" y="2905"/>
                  <a:pt x="3064" y="3064"/>
                  <a:pt x="2937" y="3320"/>
                </a:cubicBezTo>
                <a:cubicBezTo>
                  <a:pt x="2937" y="3447"/>
                  <a:pt x="2777" y="3575"/>
                  <a:pt x="2777" y="3703"/>
                </a:cubicBezTo>
                <a:cubicBezTo>
                  <a:pt x="2649" y="3862"/>
                  <a:pt x="2522" y="3990"/>
                  <a:pt x="2522" y="4117"/>
                </a:cubicBezTo>
                <a:lnTo>
                  <a:pt x="2394" y="4117"/>
                </a:lnTo>
                <a:cubicBezTo>
                  <a:pt x="2266" y="4117"/>
                  <a:pt x="2139" y="3990"/>
                  <a:pt x="1979" y="3862"/>
                </a:cubicBezTo>
                <a:lnTo>
                  <a:pt x="1596" y="3447"/>
                </a:lnTo>
                <a:lnTo>
                  <a:pt x="1181" y="3064"/>
                </a:lnTo>
                <a:lnTo>
                  <a:pt x="1181" y="2905"/>
                </a:lnTo>
                <a:cubicBezTo>
                  <a:pt x="1054" y="2777"/>
                  <a:pt x="926" y="2522"/>
                  <a:pt x="926" y="2394"/>
                </a:cubicBezTo>
                <a:cubicBezTo>
                  <a:pt x="798" y="2266"/>
                  <a:pt x="798" y="1979"/>
                  <a:pt x="671" y="1724"/>
                </a:cubicBezTo>
                <a:lnTo>
                  <a:pt x="671" y="1309"/>
                </a:lnTo>
                <a:lnTo>
                  <a:pt x="671" y="798"/>
                </a:lnTo>
                <a:cubicBezTo>
                  <a:pt x="798" y="798"/>
                  <a:pt x="798" y="798"/>
                  <a:pt x="926" y="926"/>
                </a:cubicBezTo>
                <a:lnTo>
                  <a:pt x="1341" y="1309"/>
                </a:lnTo>
                <a:cubicBezTo>
                  <a:pt x="1469" y="1469"/>
                  <a:pt x="1596" y="1724"/>
                  <a:pt x="1724" y="1852"/>
                </a:cubicBezTo>
                <a:cubicBezTo>
                  <a:pt x="1724" y="1979"/>
                  <a:pt x="1852" y="2107"/>
                  <a:pt x="1852" y="2266"/>
                </a:cubicBezTo>
                <a:cubicBezTo>
                  <a:pt x="1852" y="2266"/>
                  <a:pt x="1852" y="2394"/>
                  <a:pt x="1979" y="2394"/>
                </a:cubicBezTo>
                <a:lnTo>
                  <a:pt x="1979" y="2522"/>
                </a:lnTo>
                <a:lnTo>
                  <a:pt x="1979" y="2649"/>
                </a:lnTo>
                <a:cubicBezTo>
                  <a:pt x="1979" y="2649"/>
                  <a:pt x="2139" y="2649"/>
                  <a:pt x="2139" y="2777"/>
                </a:cubicBezTo>
                <a:lnTo>
                  <a:pt x="2394" y="2777"/>
                </a:lnTo>
                <a:cubicBezTo>
                  <a:pt x="2522" y="2777"/>
                  <a:pt x="2522" y="2649"/>
                  <a:pt x="2522" y="2649"/>
                </a:cubicBezTo>
                <a:cubicBezTo>
                  <a:pt x="2649" y="2649"/>
                  <a:pt x="2649" y="2522"/>
                  <a:pt x="2649" y="2522"/>
                </a:cubicBezTo>
                <a:lnTo>
                  <a:pt x="2649" y="2394"/>
                </a:lnTo>
                <a:lnTo>
                  <a:pt x="2649" y="2266"/>
                </a:lnTo>
                <a:lnTo>
                  <a:pt x="2649" y="2107"/>
                </a:lnTo>
                <a:cubicBezTo>
                  <a:pt x="2649" y="1979"/>
                  <a:pt x="2777" y="1852"/>
                  <a:pt x="2777" y="1724"/>
                </a:cubicBezTo>
                <a:cubicBezTo>
                  <a:pt x="2777" y="1469"/>
                  <a:pt x="2937" y="1309"/>
                  <a:pt x="3064" y="1054"/>
                </a:cubicBezTo>
                <a:lnTo>
                  <a:pt x="3064" y="798"/>
                </a:lnTo>
                <a:cubicBezTo>
                  <a:pt x="3192" y="798"/>
                  <a:pt x="3192" y="798"/>
                  <a:pt x="3192" y="671"/>
                </a:cubicBezTo>
                <a:close/>
                <a:moveTo>
                  <a:pt x="3064" y="1"/>
                </a:moveTo>
                <a:lnTo>
                  <a:pt x="2649" y="384"/>
                </a:lnTo>
                <a:cubicBezTo>
                  <a:pt x="2649" y="384"/>
                  <a:pt x="2522" y="511"/>
                  <a:pt x="2522" y="671"/>
                </a:cubicBezTo>
                <a:lnTo>
                  <a:pt x="2394" y="798"/>
                </a:lnTo>
                <a:lnTo>
                  <a:pt x="2394" y="1054"/>
                </a:lnTo>
                <a:cubicBezTo>
                  <a:pt x="2266" y="1181"/>
                  <a:pt x="2266" y="1309"/>
                  <a:pt x="2266" y="1469"/>
                </a:cubicBezTo>
                <a:lnTo>
                  <a:pt x="2139" y="1469"/>
                </a:lnTo>
                <a:cubicBezTo>
                  <a:pt x="1979" y="1181"/>
                  <a:pt x="1979" y="1054"/>
                  <a:pt x="1852" y="926"/>
                </a:cubicBezTo>
                <a:cubicBezTo>
                  <a:pt x="1724" y="671"/>
                  <a:pt x="1469" y="511"/>
                  <a:pt x="1341" y="384"/>
                </a:cubicBezTo>
                <a:cubicBezTo>
                  <a:pt x="1181" y="256"/>
                  <a:pt x="1054" y="128"/>
                  <a:pt x="798" y="128"/>
                </a:cubicBezTo>
                <a:lnTo>
                  <a:pt x="383" y="128"/>
                </a:lnTo>
                <a:cubicBezTo>
                  <a:pt x="256" y="128"/>
                  <a:pt x="256" y="256"/>
                  <a:pt x="128" y="384"/>
                </a:cubicBezTo>
                <a:lnTo>
                  <a:pt x="128" y="511"/>
                </a:lnTo>
                <a:lnTo>
                  <a:pt x="1" y="511"/>
                </a:lnTo>
                <a:lnTo>
                  <a:pt x="1" y="798"/>
                </a:lnTo>
                <a:lnTo>
                  <a:pt x="1" y="1054"/>
                </a:lnTo>
                <a:lnTo>
                  <a:pt x="1" y="1309"/>
                </a:lnTo>
                <a:cubicBezTo>
                  <a:pt x="128" y="1852"/>
                  <a:pt x="256" y="2394"/>
                  <a:pt x="543" y="2905"/>
                </a:cubicBezTo>
                <a:cubicBezTo>
                  <a:pt x="543" y="3064"/>
                  <a:pt x="671" y="3192"/>
                  <a:pt x="798" y="3320"/>
                </a:cubicBezTo>
                <a:cubicBezTo>
                  <a:pt x="798" y="3575"/>
                  <a:pt x="926" y="3703"/>
                  <a:pt x="1054" y="3862"/>
                </a:cubicBezTo>
                <a:lnTo>
                  <a:pt x="1341" y="4117"/>
                </a:lnTo>
                <a:lnTo>
                  <a:pt x="1724" y="4500"/>
                </a:lnTo>
                <a:cubicBezTo>
                  <a:pt x="1852" y="4500"/>
                  <a:pt x="1979" y="4660"/>
                  <a:pt x="2139" y="4660"/>
                </a:cubicBezTo>
                <a:cubicBezTo>
                  <a:pt x="2139" y="4660"/>
                  <a:pt x="2266" y="4788"/>
                  <a:pt x="2394" y="4788"/>
                </a:cubicBezTo>
                <a:lnTo>
                  <a:pt x="2649" y="4788"/>
                </a:lnTo>
                <a:cubicBezTo>
                  <a:pt x="2649" y="4788"/>
                  <a:pt x="2777" y="4788"/>
                  <a:pt x="2777" y="4660"/>
                </a:cubicBezTo>
                <a:lnTo>
                  <a:pt x="2937" y="4660"/>
                </a:lnTo>
                <a:cubicBezTo>
                  <a:pt x="3064" y="4500"/>
                  <a:pt x="3064" y="4500"/>
                  <a:pt x="3064" y="4373"/>
                </a:cubicBezTo>
                <a:lnTo>
                  <a:pt x="3447" y="3575"/>
                </a:lnTo>
                <a:cubicBezTo>
                  <a:pt x="3575" y="3447"/>
                  <a:pt x="3575" y="3192"/>
                  <a:pt x="3734" y="3064"/>
                </a:cubicBezTo>
                <a:lnTo>
                  <a:pt x="3734" y="2777"/>
                </a:lnTo>
                <a:cubicBezTo>
                  <a:pt x="3862" y="2649"/>
                  <a:pt x="3862" y="2522"/>
                  <a:pt x="3862" y="2394"/>
                </a:cubicBezTo>
                <a:cubicBezTo>
                  <a:pt x="3862" y="2266"/>
                  <a:pt x="3990" y="1979"/>
                  <a:pt x="3990" y="1852"/>
                </a:cubicBezTo>
                <a:lnTo>
                  <a:pt x="3990" y="1309"/>
                </a:lnTo>
                <a:cubicBezTo>
                  <a:pt x="3990" y="1181"/>
                  <a:pt x="3990" y="1054"/>
                  <a:pt x="3862" y="926"/>
                </a:cubicBezTo>
                <a:cubicBezTo>
                  <a:pt x="3862" y="671"/>
                  <a:pt x="3862" y="511"/>
                  <a:pt x="3734" y="256"/>
                </a:cubicBezTo>
                <a:cubicBezTo>
                  <a:pt x="3734" y="256"/>
                  <a:pt x="3575" y="256"/>
                  <a:pt x="3575" y="128"/>
                </a:cubicBezTo>
                <a:lnTo>
                  <a:pt x="3447" y="128"/>
                </a:lnTo>
                <a:cubicBezTo>
                  <a:pt x="3447" y="1"/>
                  <a:pt x="3320" y="1"/>
                  <a:pt x="3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2" name="Google Shape;762;p19"/>
          <p:cNvGrpSpPr/>
          <p:nvPr/>
        </p:nvGrpSpPr>
        <p:grpSpPr>
          <a:xfrm>
            <a:off x="746043" y="4048624"/>
            <a:ext cx="612646" cy="622223"/>
            <a:chOff x="613170" y="2655467"/>
            <a:chExt cx="459484" cy="466667"/>
          </a:xfrm>
        </p:grpSpPr>
        <p:sp>
          <p:nvSpPr>
            <p:cNvPr id="763" name="Google Shape;763;p19"/>
            <p:cNvSpPr/>
            <p:nvPr/>
          </p:nvSpPr>
          <p:spPr>
            <a:xfrm>
              <a:off x="613170" y="2655467"/>
              <a:ext cx="459484" cy="466667"/>
            </a:xfrm>
            <a:custGeom>
              <a:avLst/>
              <a:gdLst/>
              <a:ahLst/>
              <a:cxnLst/>
              <a:rect l="l" t="t" r="r" b="b"/>
              <a:pathLst>
                <a:path w="14905" h="15138" extrusionOk="0">
                  <a:moveTo>
                    <a:pt x="9989" y="2446"/>
                  </a:moveTo>
                  <a:cubicBezTo>
                    <a:pt x="10372" y="2733"/>
                    <a:pt x="10915" y="2861"/>
                    <a:pt x="11298" y="3116"/>
                  </a:cubicBezTo>
                  <a:lnTo>
                    <a:pt x="11298" y="3244"/>
                  </a:lnTo>
                  <a:cubicBezTo>
                    <a:pt x="11298" y="3404"/>
                    <a:pt x="11170" y="3404"/>
                    <a:pt x="11170" y="3404"/>
                  </a:cubicBezTo>
                  <a:lnTo>
                    <a:pt x="11298" y="3404"/>
                  </a:lnTo>
                  <a:cubicBezTo>
                    <a:pt x="11170" y="3531"/>
                    <a:pt x="11170" y="3531"/>
                    <a:pt x="11170" y="3659"/>
                  </a:cubicBezTo>
                  <a:lnTo>
                    <a:pt x="11170" y="3787"/>
                  </a:lnTo>
                  <a:cubicBezTo>
                    <a:pt x="11042" y="3914"/>
                    <a:pt x="11042" y="3914"/>
                    <a:pt x="11042" y="4042"/>
                  </a:cubicBezTo>
                  <a:cubicBezTo>
                    <a:pt x="11042" y="4201"/>
                    <a:pt x="10915" y="4329"/>
                    <a:pt x="10915" y="4329"/>
                  </a:cubicBezTo>
                  <a:cubicBezTo>
                    <a:pt x="10787" y="4584"/>
                    <a:pt x="10787" y="4712"/>
                    <a:pt x="10628" y="4999"/>
                  </a:cubicBezTo>
                  <a:cubicBezTo>
                    <a:pt x="10500" y="5382"/>
                    <a:pt x="10245" y="5797"/>
                    <a:pt x="10117" y="6180"/>
                  </a:cubicBezTo>
                  <a:lnTo>
                    <a:pt x="9989" y="6435"/>
                  </a:lnTo>
                  <a:cubicBezTo>
                    <a:pt x="9574" y="7233"/>
                    <a:pt x="9191" y="8031"/>
                    <a:pt x="8649" y="8829"/>
                  </a:cubicBezTo>
                  <a:cubicBezTo>
                    <a:pt x="8649" y="8989"/>
                    <a:pt x="8521" y="8989"/>
                    <a:pt x="8521" y="9116"/>
                  </a:cubicBezTo>
                  <a:cubicBezTo>
                    <a:pt x="8394" y="9116"/>
                    <a:pt x="8394" y="9244"/>
                    <a:pt x="8394" y="9244"/>
                  </a:cubicBezTo>
                  <a:lnTo>
                    <a:pt x="8234" y="9244"/>
                  </a:lnTo>
                  <a:lnTo>
                    <a:pt x="8234" y="9372"/>
                  </a:lnTo>
                  <a:cubicBezTo>
                    <a:pt x="8106" y="9499"/>
                    <a:pt x="7979" y="9627"/>
                    <a:pt x="7851" y="9787"/>
                  </a:cubicBezTo>
                  <a:cubicBezTo>
                    <a:pt x="7723" y="9914"/>
                    <a:pt x="7596" y="9914"/>
                    <a:pt x="7596" y="10042"/>
                  </a:cubicBezTo>
                  <a:lnTo>
                    <a:pt x="7181" y="10042"/>
                  </a:lnTo>
                  <a:lnTo>
                    <a:pt x="7181" y="9914"/>
                  </a:lnTo>
                  <a:cubicBezTo>
                    <a:pt x="7053" y="9914"/>
                    <a:pt x="7053" y="9787"/>
                    <a:pt x="7053" y="9787"/>
                  </a:cubicBezTo>
                  <a:lnTo>
                    <a:pt x="7053" y="9627"/>
                  </a:lnTo>
                  <a:cubicBezTo>
                    <a:pt x="6925" y="9499"/>
                    <a:pt x="6925" y="9244"/>
                    <a:pt x="6925" y="9116"/>
                  </a:cubicBezTo>
                  <a:cubicBezTo>
                    <a:pt x="7053" y="8829"/>
                    <a:pt x="7053" y="8701"/>
                    <a:pt x="7053" y="8446"/>
                  </a:cubicBezTo>
                  <a:cubicBezTo>
                    <a:pt x="7181" y="8318"/>
                    <a:pt x="7181" y="8031"/>
                    <a:pt x="7181" y="7904"/>
                  </a:cubicBezTo>
                  <a:cubicBezTo>
                    <a:pt x="7308" y="7521"/>
                    <a:pt x="7596" y="7106"/>
                    <a:pt x="7723" y="6723"/>
                  </a:cubicBezTo>
                  <a:cubicBezTo>
                    <a:pt x="7979" y="6180"/>
                    <a:pt x="8106" y="5797"/>
                    <a:pt x="8394" y="5382"/>
                  </a:cubicBezTo>
                  <a:cubicBezTo>
                    <a:pt x="8776" y="4584"/>
                    <a:pt x="9319" y="3787"/>
                    <a:pt x="9702" y="3116"/>
                  </a:cubicBezTo>
                  <a:lnTo>
                    <a:pt x="9830" y="2989"/>
                  </a:lnTo>
                  <a:lnTo>
                    <a:pt x="9989" y="2733"/>
                  </a:lnTo>
                  <a:lnTo>
                    <a:pt x="9989" y="2606"/>
                  </a:lnTo>
                  <a:lnTo>
                    <a:pt x="9989" y="2446"/>
                  </a:lnTo>
                  <a:close/>
                  <a:moveTo>
                    <a:pt x="6798" y="1010"/>
                  </a:moveTo>
                  <a:cubicBezTo>
                    <a:pt x="7596" y="1393"/>
                    <a:pt x="8394" y="1648"/>
                    <a:pt x="9032" y="2063"/>
                  </a:cubicBezTo>
                  <a:cubicBezTo>
                    <a:pt x="9191" y="2063"/>
                    <a:pt x="9191" y="2063"/>
                    <a:pt x="9319" y="2191"/>
                  </a:cubicBezTo>
                  <a:cubicBezTo>
                    <a:pt x="9191" y="2191"/>
                    <a:pt x="9191" y="2319"/>
                    <a:pt x="9191" y="2319"/>
                  </a:cubicBezTo>
                  <a:cubicBezTo>
                    <a:pt x="8521" y="3404"/>
                    <a:pt x="7979" y="4329"/>
                    <a:pt x="7436" y="5382"/>
                  </a:cubicBezTo>
                  <a:cubicBezTo>
                    <a:pt x="7181" y="5797"/>
                    <a:pt x="6925" y="6180"/>
                    <a:pt x="6798" y="6595"/>
                  </a:cubicBezTo>
                  <a:cubicBezTo>
                    <a:pt x="6638" y="6978"/>
                    <a:pt x="6383" y="7393"/>
                    <a:pt x="6255" y="8031"/>
                  </a:cubicBezTo>
                  <a:cubicBezTo>
                    <a:pt x="6128" y="8318"/>
                    <a:pt x="6128" y="8574"/>
                    <a:pt x="6128" y="8701"/>
                  </a:cubicBezTo>
                  <a:lnTo>
                    <a:pt x="6128" y="9499"/>
                  </a:lnTo>
                  <a:lnTo>
                    <a:pt x="6128" y="9914"/>
                  </a:lnTo>
                  <a:cubicBezTo>
                    <a:pt x="6255" y="10169"/>
                    <a:pt x="6383" y="10297"/>
                    <a:pt x="6511" y="10584"/>
                  </a:cubicBezTo>
                  <a:cubicBezTo>
                    <a:pt x="6638" y="10712"/>
                    <a:pt x="6798" y="10712"/>
                    <a:pt x="6925" y="10840"/>
                  </a:cubicBezTo>
                  <a:cubicBezTo>
                    <a:pt x="7053" y="10840"/>
                    <a:pt x="7053" y="10967"/>
                    <a:pt x="7181" y="10967"/>
                  </a:cubicBezTo>
                  <a:cubicBezTo>
                    <a:pt x="7308" y="10967"/>
                    <a:pt x="7436" y="10967"/>
                    <a:pt x="7723" y="10840"/>
                  </a:cubicBezTo>
                  <a:cubicBezTo>
                    <a:pt x="7851" y="10840"/>
                    <a:pt x="7979" y="10840"/>
                    <a:pt x="8106" y="10712"/>
                  </a:cubicBezTo>
                  <a:cubicBezTo>
                    <a:pt x="8106" y="10712"/>
                    <a:pt x="8234" y="10584"/>
                    <a:pt x="8394" y="10584"/>
                  </a:cubicBezTo>
                  <a:lnTo>
                    <a:pt x="8394" y="10425"/>
                  </a:lnTo>
                  <a:cubicBezTo>
                    <a:pt x="8521" y="10425"/>
                    <a:pt x="8649" y="10297"/>
                    <a:pt x="8649" y="10169"/>
                  </a:cubicBezTo>
                  <a:cubicBezTo>
                    <a:pt x="8904" y="10042"/>
                    <a:pt x="9032" y="9914"/>
                    <a:pt x="9191" y="9627"/>
                  </a:cubicBezTo>
                  <a:cubicBezTo>
                    <a:pt x="9447" y="9244"/>
                    <a:pt x="9702" y="8829"/>
                    <a:pt x="9989" y="8446"/>
                  </a:cubicBezTo>
                  <a:lnTo>
                    <a:pt x="9989" y="8318"/>
                  </a:lnTo>
                  <a:cubicBezTo>
                    <a:pt x="10372" y="7648"/>
                    <a:pt x="10628" y="6978"/>
                    <a:pt x="11042" y="6308"/>
                  </a:cubicBezTo>
                  <a:lnTo>
                    <a:pt x="11170" y="5925"/>
                  </a:lnTo>
                  <a:cubicBezTo>
                    <a:pt x="11425" y="5638"/>
                    <a:pt x="11585" y="5255"/>
                    <a:pt x="11713" y="4840"/>
                  </a:cubicBezTo>
                  <a:lnTo>
                    <a:pt x="11713" y="4712"/>
                  </a:lnTo>
                  <a:lnTo>
                    <a:pt x="11840" y="4584"/>
                  </a:lnTo>
                  <a:cubicBezTo>
                    <a:pt x="11840" y="4457"/>
                    <a:pt x="11840" y="4329"/>
                    <a:pt x="11968" y="4201"/>
                  </a:cubicBezTo>
                  <a:lnTo>
                    <a:pt x="11968" y="3914"/>
                  </a:lnTo>
                  <a:lnTo>
                    <a:pt x="12096" y="3787"/>
                  </a:lnTo>
                  <a:lnTo>
                    <a:pt x="12096" y="3659"/>
                  </a:lnTo>
                  <a:lnTo>
                    <a:pt x="12096" y="3531"/>
                  </a:lnTo>
                  <a:lnTo>
                    <a:pt x="12223" y="3659"/>
                  </a:lnTo>
                  <a:cubicBezTo>
                    <a:pt x="12383" y="3659"/>
                    <a:pt x="12510" y="3787"/>
                    <a:pt x="12766" y="3787"/>
                  </a:cubicBezTo>
                  <a:cubicBezTo>
                    <a:pt x="12893" y="3914"/>
                    <a:pt x="13021" y="3914"/>
                    <a:pt x="13181" y="4042"/>
                  </a:cubicBezTo>
                  <a:lnTo>
                    <a:pt x="13308" y="4042"/>
                  </a:lnTo>
                  <a:lnTo>
                    <a:pt x="13308" y="4201"/>
                  </a:lnTo>
                  <a:cubicBezTo>
                    <a:pt x="13564" y="4201"/>
                    <a:pt x="13691" y="4329"/>
                    <a:pt x="13979" y="4457"/>
                  </a:cubicBezTo>
                  <a:lnTo>
                    <a:pt x="13979" y="4584"/>
                  </a:lnTo>
                  <a:cubicBezTo>
                    <a:pt x="13819" y="4999"/>
                    <a:pt x="13691" y="5255"/>
                    <a:pt x="13564" y="5638"/>
                  </a:cubicBezTo>
                  <a:cubicBezTo>
                    <a:pt x="13564" y="5797"/>
                    <a:pt x="13436" y="5797"/>
                    <a:pt x="13436" y="5925"/>
                  </a:cubicBezTo>
                  <a:cubicBezTo>
                    <a:pt x="13308" y="6180"/>
                    <a:pt x="13308" y="6308"/>
                    <a:pt x="13181" y="6435"/>
                  </a:cubicBezTo>
                  <a:cubicBezTo>
                    <a:pt x="13181" y="6595"/>
                    <a:pt x="13021" y="6723"/>
                    <a:pt x="13021" y="6850"/>
                  </a:cubicBezTo>
                  <a:lnTo>
                    <a:pt x="12893" y="6978"/>
                  </a:lnTo>
                  <a:cubicBezTo>
                    <a:pt x="12893" y="7106"/>
                    <a:pt x="12893" y="7233"/>
                    <a:pt x="12766" y="7393"/>
                  </a:cubicBezTo>
                  <a:lnTo>
                    <a:pt x="12766" y="7521"/>
                  </a:lnTo>
                  <a:cubicBezTo>
                    <a:pt x="12766" y="7648"/>
                    <a:pt x="12638" y="7648"/>
                    <a:pt x="12638" y="7776"/>
                  </a:cubicBezTo>
                  <a:cubicBezTo>
                    <a:pt x="12638" y="7776"/>
                    <a:pt x="12510" y="7904"/>
                    <a:pt x="12510" y="8031"/>
                  </a:cubicBezTo>
                  <a:lnTo>
                    <a:pt x="12510" y="7904"/>
                  </a:lnTo>
                  <a:lnTo>
                    <a:pt x="11585" y="7904"/>
                  </a:lnTo>
                  <a:cubicBezTo>
                    <a:pt x="11298" y="8031"/>
                    <a:pt x="11170" y="8031"/>
                    <a:pt x="10915" y="8191"/>
                  </a:cubicBezTo>
                  <a:cubicBezTo>
                    <a:pt x="10787" y="8191"/>
                    <a:pt x="10628" y="8318"/>
                    <a:pt x="10500" y="8318"/>
                  </a:cubicBezTo>
                  <a:cubicBezTo>
                    <a:pt x="10372" y="8446"/>
                    <a:pt x="10245" y="8574"/>
                    <a:pt x="10245" y="8574"/>
                  </a:cubicBezTo>
                  <a:cubicBezTo>
                    <a:pt x="10117" y="8701"/>
                    <a:pt x="9989" y="8829"/>
                    <a:pt x="9830" y="8989"/>
                  </a:cubicBezTo>
                  <a:cubicBezTo>
                    <a:pt x="9830" y="9116"/>
                    <a:pt x="9830" y="9244"/>
                    <a:pt x="9702" y="9372"/>
                  </a:cubicBezTo>
                  <a:lnTo>
                    <a:pt x="9702" y="9787"/>
                  </a:lnTo>
                  <a:cubicBezTo>
                    <a:pt x="9702" y="10042"/>
                    <a:pt x="9702" y="10169"/>
                    <a:pt x="9830" y="10425"/>
                  </a:cubicBezTo>
                  <a:cubicBezTo>
                    <a:pt x="9830" y="10584"/>
                    <a:pt x="9830" y="10712"/>
                    <a:pt x="9989" y="10840"/>
                  </a:cubicBezTo>
                  <a:cubicBezTo>
                    <a:pt x="9989" y="10967"/>
                    <a:pt x="9989" y="10967"/>
                    <a:pt x="10117" y="11095"/>
                  </a:cubicBezTo>
                  <a:lnTo>
                    <a:pt x="10245" y="11223"/>
                  </a:lnTo>
                  <a:cubicBezTo>
                    <a:pt x="10372" y="11382"/>
                    <a:pt x="10500" y="11382"/>
                    <a:pt x="10628" y="11510"/>
                  </a:cubicBezTo>
                  <a:lnTo>
                    <a:pt x="10500" y="11510"/>
                  </a:lnTo>
                  <a:cubicBezTo>
                    <a:pt x="10372" y="12180"/>
                    <a:pt x="10117" y="12563"/>
                    <a:pt x="9830" y="13106"/>
                  </a:cubicBezTo>
                  <a:lnTo>
                    <a:pt x="9830" y="13233"/>
                  </a:lnTo>
                  <a:cubicBezTo>
                    <a:pt x="9702" y="13489"/>
                    <a:pt x="9447" y="13903"/>
                    <a:pt x="9319" y="14286"/>
                  </a:cubicBezTo>
                  <a:cubicBezTo>
                    <a:pt x="9032" y="14159"/>
                    <a:pt x="8904" y="14031"/>
                    <a:pt x="8649" y="14031"/>
                  </a:cubicBezTo>
                  <a:cubicBezTo>
                    <a:pt x="8521" y="13903"/>
                    <a:pt x="8521" y="13903"/>
                    <a:pt x="8394" y="13903"/>
                  </a:cubicBezTo>
                  <a:lnTo>
                    <a:pt x="8234" y="13903"/>
                  </a:lnTo>
                  <a:cubicBezTo>
                    <a:pt x="8106" y="13903"/>
                    <a:pt x="7979" y="13776"/>
                    <a:pt x="7979" y="13776"/>
                  </a:cubicBezTo>
                  <a:lnTo>
                    <a:pt x="7851" y="13776"/>
                  </a:lnTo>
                  <a:cubicBezTo>
                    <a:pt x="7436" y="13616"/>
                    <a:pt x="7053" y="13489"/>
                    <a:pt x="6638" y="13233"/>
                  </a:cubicBezTo>
                  <a:cubicBezTo>
                    <a:pt x="6255" y="13106"/>
                    <a:pt x="5840" y="12978"/>
                    <a:pt x="5457" y="12691"/>
                  </a:cubicBezTo>
                  <a:lnTo>
                    <a:pt x="5330" y="12691"/>
                  </a:lnTo>
                  <a:lnTo>
                    <a:pt x="5202" y="12563"/>
                  </a:lnTo>
                  <a:cubicBezTo>
                    <a:pt x="4787" y="12435"/>
                    <a:pt x="4404" y="12180"/>
                    <a:pt x="4117" y="12021"/>
                  </a:cubicBezTo>
                  <a:cubicBezTo>
                    <a:pt x="3862" y="11893"/>
                    <a:pt x="3606" y="11765"/>
                    <a:pt x="3447" y="11638"/>
                  </a:cubicBezTo>
                  <a:cubicBezTo>
                    <a:pt x="3191" y="11510"/>
                    <a:pt x="2936" y="11382"/>
                    <a:pt x="2649" y="11223"/>
                  </a:cubicBezTo>
                  <a:cubicBezTo>
                    <a:pt x="2649" y="11223"/>
                    <a:pt x="2521" y="11223"/>
                    <a:pt x="2394" y="11095"/>
                  </a:cubicBezTo>
                  <a:cubicBezTo>
                    <a:pt x="2394" y="11095"/>
                    <a:pt x="2266" y="11095"/>
                    <a:pt x="2138" y="10967"/>
                  </a:cubicBezTo>
                  <a:lnTo>
                    <a:pt x="1851" y="10840"/>
                  </a:lnTo>
                  <a:lnTo>
                    <a:pt x="1723" y="10840"/>
                  </a:lnTo>
                  <a:lnTo>
                    <a:pt x="1596" y="10712"/>
                  </a:lnTo>
                  <a:lnTo>
                    <a:pt x="1468" y="10712"/>
                  </a:lnTo>
                  <a:lnTo>
                    <a:pt x="1340" y="10584"/>
                  </a:lnTo>
                  <a:cubicBezTo>
                    <a:pt x="1213" y="10584"/>
                    <a:pt x="1213" y="10584"/>
                    <a:pt x="1053" y="10425"/>
                  </a:cubicBezTo>
                  <a:cubicBezTo>
                    <a:pt x="1213" y="10042"/>
                    <a:pt x="1468" y="9627"/>
                    <a:pt x="1596" y="9372"/>
                  </a:cubicBezTo>
                  <a:cubicBezTo>
                    <a:pt x="1851" y="8989"/>
                    <a:pt x="2011" y="8574"/>
                    <a:pt x="2266" y="8191"/>
                  </a:cubicBezTo>
                  <a:lnTo>
                    <a:pt x="2266" y="8031"/>
                  </a:lnTo>
                  <a:cubicBezTo>
                    <a:pt x="2266" y="8031"/>
                    <a:pt x="2266" y="8191"/>
                    <a:pt x="2394" y="8191"/>
                  </a:cubicBezTo>
                  <a:cubicBezTo>
                    <a:pt x="2521" y="8191"/>
                    <a:pt x="2649" y="8318"/>
                    <a:pt x="2809" y="8318"/>
                  </a:cubicBezTo>
                  <a:cubicBezTo>
                    <a:pt x="2936" y="8318"/>
                    <a:pt x="3191" y="8446"/>
                    <a:pt x="3447" y="8446"/>
                  </a:cubicBezTo>
                  <a:cubicBezTo>
                    <a:pt x="3989" y="8318"/>
                    <a:pt x="4532" y="8191"/>
                    <a:pt x="4915" y="7904"/>
                  </a:cubicBezTo>
                  <a:cubicBezTo>
                    <a:pt x="5043" y="7776"/>
                    <a:pt x="5202" y="7648"/>
                    <a:pt x="5457" y="7393"/>
                  </a:cubicBezTo>
                  <a:cubicBezTo>
                    <a:pt x="5457" y="7233"/>
                    <a:pt x="5585" y="7233"/>
                    <a:pt x="5585" y="7106"/>
                  </a:cubicBezTo>
                  <a:cubicBezTo>
                    <a:pt x="5713" y="6978"/>
                    <a:pt x="5713" y="6850"/>
                    <a:pt x="5713" y="6723"/>
                  </a:cubicBezTo>
                  <a:lnTo>
                    <a:pt x="5713" y="6595"/>
                  </a:lnTo>
                  <a:cubicBezTo>
                    <a:pt x="5840" y="6435"/>
                    <a:pt x="5840" y="6308"/>
                    <a:pt x="5840" y="6180"/>
                  </a:cubicBezTo>
                  <a:cubicBezTo>
                    <a:pt x="5840" y="5925"/>
                    <a:pt x="5840" y="5638"/>
                    <a:pt x="5713" y="5510"/>
                  </a:cubicBezTo>
                  <a:cubicBezTo>
                    <a:pt x="5585" y="5382"/>
                    <a:pt x="5585" y="5255"/>
                    <a:pt x="5585" y="5127"/>
                  </a:cubicBezTo>
                  <a:cubicBezTo>
                    <a:pt x="5457" y="5127"/>
                    <a:pt x="5457" y="4999"/>
                    <a:pt x="5330" y="4840"/>
                  </a:cubicBezTo>
                  <a:cubicBezTo>
                    <a:pt x="5202" y="4712"/>
                    <a:pt x="5043" y="4584"/>
                    <a:pt x="4915" y="4584"/>
                  </a:cubicBezTo>
                  <a:cubicBezTo>
                    <a:pt x="4915" y="4584"/>
                    <a:pt x="4787" y="4457"/>
                    <a:pt x="4660" y="4457"/>
                  </a:cubicBezTo>
                  <a:lnTo>
                    <a:pt x="4660" y="4329"/>
                  </a:lnTo>
                  <a:lnTo>
                    <a:pt x="4787" y="4201"/>
                  </a:lnTo>
                  <a:cubicBezTo>
                    <a:pt x="4787" y="4042"/>
                    <a:pt x="4915" y="3914"/>
                    <a:pt x="4915" y="3659"/>
                  </a:cubicBezTo>
                  <a:cubicBezTo>
                    <a:pt x="5202" y="3404"/>
                    <a:pt x="5330" y="3116"/>
                    <a:pt x="5457" y="2861"/>
                  </a:cubicBezTo>
                  <a:lnTo>
                    <a:pt x="5585" y="2733"/>
                  </a:lnTo>
                  <a:lnTo>
                    <a:pt x="5585" y="2606"/>
                  </a:lnTo>
                  <a:cubicBezTo>
                    <a:pt x="6000" y="2191"/>
                    <a:pt x="6255" y="1648"/>
                    <a:pt x="6511" y="1138"/>
                  </a:cubicBezTo>
                  <a:lnTo>
                    <a:pt x="6638" y="1138"/>
                  </a:lnTo>
                  <a:lnTo>
                    <a:pt x="6638" y="1010"/>
                  </a:lnTo>
                  <a:close/>
                  <a:moveTo>
                    <a:pt x="6565" y="1"/>
                  </a:moveTo>
                  <a:cubicBezTo>
                    <a:pt x="6386" y="1"/>
                    <a:pt x="6255" y="98"/>
                    <a:pt x="6255" y="212"/>
                  </a:cubicBezTo>
                  <a:lnTo>
                    <a:pt x="6128" y="340"/>
                  </a:lnTo>
                  <a:lnTo>
                    <a:pt x="6000" y="468"/>
                  </a:lnTo>
                  <a:cubicBezTo>
                    <a:pt x="5585" y="1138"/>
                    <a:pt x="5043" y="1808"/>
                    <a:pt x="4660" y="2446"/>
                  </a:cubicBezTo>
                  <a:cubicBezTo>
                    <a:pt x="4532" y="2733"/>
                    <a:pt x="4404" y="2989"/>
                    <a:pt x="4245" y="3244"/>
                  </a:cubicBezTo>
                  <a:cubicBezTo>
                    <a:pt x="3989" y="3531"/>
                    <a:pt x="3862" y="3787"/>
                    <a:pt x="3734" y="4042"/>
                  </a:cubicBezTo>
                  <a:lnTo>
                    <a:pt x="3734" y="4329"/>
                  </a:lnTo>
                  <a:lnTo>
                    <a:pt x="3606" y="4329"/>
                  </a:lnTo>
                  <a:cubicBezTo>
                    <a:pt x="3447" y="4584"/>
                    <a:pt x="3606" y="4840"/>
                    <a:pt x="3862" y="4999"/>
                  </a:cubicBezTo>
                  <a:cubicBezTo>
                    <a:pt x="4117" y="5127"/>
                    <a:pt x="4404" y="5255"/>
                    <a:pt x="4532" y="5382"/>
                  </a:cubicBezTo>
                  <a:lnTo>
                    <a:pt x="4660" y="5510"/>
                  </a:lnTo>
                  <a:lnTo>
                    <a:pt x="4787" y="5638"/>
                  </a:lnTo>
                  <a:cubicBezTo>
                    <a:pt x="4787" y="5797"/>
                    <a:pt x="4915" y="5925"/>
                    <a:pt x="4915" y="5925"/>
                  </a:cubicBezTo>
                  <a:lnTo>
                    <a:pt x="4915" y="6180"/>
                  </a:lnTo>
                  <a:cubicBezTo>
                    <a:pt x="4915" y="6308"/>
                    <a:pt x="4915" y="6435"/>
                    <a:pt x="4787" y="6595"/>
                  </a:cubicBezTo>
                  <a:cubicBezTo>
                    <a:pt x="4787" y="6595"/>
                    <a:pt x="4787" y="6723"/>
                    <a:pt x="4660" y="6850"/>
                  </a:cubicBezTo>
                  <a:cubicBezTo>
                    <a:pt x="4660" y="6978"/>
                    <a:pt x="4532" y="6978"/>
                    <a:pt x="4404" y="7106"/>
                  </a:cubicBezTo>
                  <a:cubicBezTo>
                    <a:pt x="4404" y="7106"/>
                    <a:pt x="4245" y="7233"/>
                    <a:pt x="4117" y="7233"/>
                  </a:cubicBezTo>
                  <a:cubicBezTo>
                    <a:pt x="4117" y="7233"/>
                    <a:pt x="4117" y="7393"/>
                    <a:pt x="3989" y="7393"/>
                  </a:cubicBezTo>
                  <a:lnTo>
                    <a:pt x="3734" y="7393"/>
                  </a:lnTo>
                  <a:cubicBezTo>
                    <a:pt x="3606" y="7521"/>
                    <a:pt x="3447" y="7521"/>
                    <a:pt x="3319" y="7521"/>
                  </a:cubicBezTo>
                  <a:cubicBezTo>
                    <a:pt x="3191" y="7521"/>
                    <a:pt x="3064" y="7393"/>
                    <a:pt x="2936" y="7393"/>
                  </a:cubicBezTo>
                  <a:cubicBezTo>
                    <a:pt x="2936" y="7393"/>
                    <a:pt x="2809" y="7393"/>
                    <a:pt x="2649" y="7233"/>
                  </a:cubicBezTo>
                  <a:lnTo>
                    <a:pt x="2521" y="7233"/>
                  </a:lnTo>
                  <a:cubicBezTo>
                    <a:pt x="2394" y="7106"/>
                    <a:pt x="2394" y="7106"/>
                    <a:pt x="2138" y="7106"/>
                  </a:cubicBezTo>
                  <a:cubicBezTo>
                    <a:pt x="1851" y="7106"/>
                    <a:pt x="1723" y="7393"/>
                    <a:pt x="1468" y="7648"/>
                  </a:cubicBezTo>
                  <a:cubicBezTo>
                    <a:pt x="1468" y="7776"/>
                    <a:pt x="1340" y="7904"/>
                    <a:pt x="1340" y="7904"/>
                  </a:cubicBezTo>
                  <a:cubicBezTo>
                    <a:pt x="1053" y="8318"/>
                    <a:pt x="798" y="8829"/>
                    <a:pt x="670" y="9244"/>
                  </a:cubicBezTo>
                  <a:cubicBezTo>
                    <a:pt x="543" y="9372"/>
                    <a:pt x="415" y="9627"/>
                    <a:pt x="255" y="9914"/>
                  </a:cubicBezTo>
                  <a:cubicBezTo>
                    <a:pt x="255" y="9914"/>
                    <a:pt x="255" y="10042"/>
                    <a:pt x="128" y="10169"/>
                  </a:cubicBezTo>
                  <a:lnTo>
                    <a:pt x="128" y="10297"/>
                  </a:lnTo>
                  <a:cubicBezTo>
                    <a:pt x="128" y="10425"/>
                    <a:pt x="0" y="10425"/>
                    <a:pt x="0" y="10584"/>
                  </a:cubicBezTo>
                  <a:cubicBezTo>
                    <a:pt x="128" y="10712"/>
                    <a:pt x="128" y="10712"/>
                    <a:pt x="128" y="10840"/>
                  </a:cubicBezTo>
                  <a:cubicBezTo>
                    <a:pt x="255" y="10967"/>
                    <a:pt x="255" y="11095"/>
                    <a:pt x="415" y="11095"/>
                  </a:cubicBezTo>
                  <a:cubicBezTo>
                    <a:pt x="670" y="11223"/>
                    <a:pt x="926" y="11382"/>
                    <a:pt x="1213" y="11638"/>
                  </a:cubicBezTo>
                  <a:cubicBezTo>
                    <a:pt x="1468" y="11638"/>
                    <a:pt x="1723" y="11765"/>
                    <a:pt x="1851" y="11893"/>
                  </a:cubicBezTo>
                  <a:cubicBezTo>
                    <a:pt x="2394" y="12180"/>
                    <a:pt x="2809" y="12308"/>
                    <a:pt x="3191" y="12563"/>
                  </a:cubicBezTo>
                  <a:cubicBezTo>
                    <a:pt x="3734" y="12818"/>
                    <a:pt x="4117" y="13106"/>
                    <a:pt x="4532" y="13233"/>
                  </a:cubicBezTo>
                  <a:cubicBezTo>
                    <a:pt x="5043" y="13489"/>
                    <a:pt x="5457" y="13776"/>
                    <a:pt x="5840" y="13903"/>
                  </a:cubicBezTo>
                  <a:cubicBezTo>
                    <a:pt x="6255" y="14159"/>
                    <a:pt x="6798" y="14286"/>
                    <a:pt x="7181" y="14414"/>
                  </a:cubicBezTo>
                  <a:cubicBezTo>
                    <a:pt x="7436" y="14574"/>
                    <a:pt x="7723" y="14701"/>
                    <a:pt x="7851" y="14701"/>
                  </a:cubicBezTo>
                  <a:cubicBezTo>
                    <a:pt x="8106" y="14829"/>
                    <a:pt x="8394" y="14829"/>
                    <a:pt x="8521" y="14829"/>
                  </a:cubicBezTo>
                  <a:cubicBezTo>
                    <a:pt x="8649" y="14957"/>
                    <a:pt x="8904" y="14957"/>
                    <a:pt x="9032" y="15084"/>
                  </a:cubicBezTo>
                  <a:lnTo>
                    <a:pt x="9447" y="15084"/>
                  </a:lnTo>
                  <a:cubicBezTo>
                    <a:pt x="9484" y="15122"/>
                    <a:pt x="9546" y="15137"/>
                    <a:pt x="9615" y="15137"/>
                  </a:cubicBezTo>
                  <a:cubicBezTo>
                    <a:pt x="9782" y="15137"/>
                    <a:pt x="9989" y="15047"/>
                    <a:pt x="9989" y="14957"/>
                  </a:cubicBezTo>
                  <a:cubicBezTo>
                    <a:pt x="10245" y="14286"/>
                    <a:pt x="10628" y="13776"/>
                    <a:pt x="10915" y="13106"/>
                  </a:cubicBezTo>
                  <a:cubicBezTo>
                    <a:pt x="11042" y="12818"/>
                    <a:pt x="11170" y="12563"/>
                    <a:pt x="11298" y="12308"/>
                  </a:cubicBezTo>
                  <a:cubicBezTo>
                    <a:pt x="11298" y="12021"/>
                    <a:pt x="11425" y="11765"/>
                    <a:pt x="11585" y="11510"/>
                  </a:cubicBezTo>
                  <a:cubicBezTo>
                    <a:pt x="11585" y="11382"/>
                    <a:pt x="11585" y="11223"/>
                    <a:pt x="11425" y="11223"/>
                  </a:cubicBezTo>
                  <a:lnTo>
                    <a:pt x="11425" y="10967"/>
                  </a:lnTo>
                  <a:cubicBezTo>
                    <a:pt x="11425" y="10967"/>
                    <a:pt x="11298" y="10840"/>
                    <a:pt x="11170" y="10840"/>
                  </a:cubicBezTo>
                  <a:lnTo>
                    <a:pt x="11042" y="10712"/>
                  </a:lnTo>
                  <a:cubicBezTo>
                    <a:pt x="11042" y="10712"/>
                    <a:pt x="10915" y="10584"/>
                    <a:pt x="10787" y="10584"/>
                  </a:cubicBezTo>
                  <a:lnTo>
                    <a:pt x="10787" y="10425"/>
                  </a:lnTo>
                  <a:cubicBezTo>
                    <a:pt x="10628" y="10297"/>
                    <a:pt x="10628" y="10169"/>
                    <a:pt x="10628" y="10042"/>
                  </a:cubicBezTo>
                  <a:lnTo>
                    <a:pt x="10628" y="9627"/>
                  </a:lnTo>
                  <a:lnTo>
                    <a:pt x="10628" y="9499"/>
                  </a:lnTo>
                  <a:lnTo>
                    <a:pt x="10628" y="9372"/>
                  </a:lnTo>
                  <a:cubicBezTo>
                    <a:pt x="10787" y="9372"/>
                    <a:pt x="10787" y="9244"/>
                    <a:pt x="10915" y="9116"/>
                  </a:cubicBezTo>
                  <a:cubicBezTo>
                    <a:pt x="11042" y="9116"/>
                    <a:pt x="11042" y="9116"/>
                    <a:pt x="11170" y="8989"/>
                  </a:cubicBezTo>
                  <a:cubicBezTo>
                    <a:pt x="11298" y="8989"/>
                    <a:pt x="11425" y="8989"/>
                    <a:pt x="11585" y="8829"/>
                  </a:cubicBezTo>
                  <a:lnTo>
                    <a:pt x="12893" y="8829"/>
                  </a:lnTo>
                  <a:cubicBezTo>
                    <a:pt x="13021" y="8829"/>
                    <a:pt x="13181" y="8701"/>
                    <a:pt x="13181" y="8574"/>
                  </a:cubicBezTo>
                  <a:cubicBezTo>
                    <a:pt x="13308" y="8574"/>
                    <a:pt x="13308" y="8446"/>
                    <a:pt x="13308" y="8318"/>
                  </a:cubicBezTo>
                  <a:cubicBezTo>
                    <a:pt x="13436" y="8191"/>
                    <a:pt x="13564" y="8031"/>
                    <a:pt x="13564" y="7904"/>
                  </a:cubicBezTo>
                  <a:cubicBezTo>
                    <a:pt x="13691" y="7648"/>
                    <a:pt x="13691" y="7521"/>
                    <a:pt x="13819" y="7393"/>
                  </a:cubicBezTo>
                  <a:cubicBezTo>
                    <a:pt x="13979" y="6978"/>
                    <a:pt x="14106" y="6595"/>
                    <a:pt x="14234" y="6180"/>
                  </a:cubicBezTo>
                  <a:cubicBezTo>
                    <a:pt x="14489" y="5797"/>
                    <a:pt x="14617" y="5382"/>
                    <a:pt x="14776" y="4999"/>
                  </a:cubicBezTo>
                  <a:cubicBezTo>
                    <a:pt x="14904" y="4840"/>
                    <a:pt x="14904" y="4712"/>
                    <a:pt x="14904" y="4584"/>
                  </a:cubicBezTo>
                  <a:cubicBezTo>
                    <a:pt x="14776" y="4584"/>
                    <a:pt x="14776" y="4584"/>
                    <a:pt x="14776" y="4457"/>
                  </a:cubicBezTo>
                  <a:cubicBezTo>
                    <a:pt x="14904" y="4329"/>
                    <a:pt x="14904" y="4042"/>
                    <a:pt x="14617" y="3914"/>
                  </a:cubicBezTo>
                  <a:cubicBezTo>
                    <a:pt x="14361" y="3659"/>
                    <a:pt x="13979" y="3404"/>
                    <a:pt x="13564" y="3244"/>
                  </a:cubicBezTo>
                  <a:cubicBezTo>
                    <a:pt x="13564" y="3244"/>
                    <a:pt x="13436" y="3244"/>
                    <a:pt x="13436" y="3116"/>
                  </a:cubicBezTo>
                  <a:cubicBezTo>
                    <a:pt x="12893" y="2989"/>
                    <a:pt x="12510" y="2733"/>
                    <a:pt x="11968" y="2446"/>
                  </a:cubicBezTo>
                  <a:cubicBezTo>
                    <a:pt x="11170" y="2063"/>
                    <a:pt x="10372" y="1648"/>
                    <a:pt x="9447" y="1265"/>
                  </a:cubicBezTo>
                  <a:cubicBezTo>
                    <a:pt x="9191" y="1138"/>
                    <a:pt x="8776" y="850"/>
                    <a:pt x="8394" y="723"/>
                  </a:cubicBezTo>
                  <a:cubicBezTo>
                    <a:pt x="7851" y="468"/>
                    <a:pt x="7308" y="340"/>
                    <a:pt x="6798" y="53"/>
                  </a:cubicBezTo>
                  <a:cubicBezTo>
                    <a:pt x="6716" y="16"/>
                    <a:pt x="6636" y="1"/>
                    <a:pt x="65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875844" y="2836543"/>
              <a:ext cx="28546" cy="27806"/>
            </a:xfrm>
            <a:custGeom>
              <a:avLst/>
              <a:gdLst/>
              <a:ahLst/>
              <a:cxnLst/>
              <a:rect l="l" t="t" r="r" b="b"/>
              <a:pathLst>
                <a:path w="926" h="902" extrusionOk="0">
                  <a:moveTo>
                    <a:pt x="451" y="1"/>
                  </a:moveTo>
                  <a:cubicBezTo>
                    <a:pt x="265" y="1"/>
                    <a:pt x="128" y="119"/>
                    <a:pt x="128" y="306"/>
                  </a:cubicBezTo>
                  <a:cubicBezTo>
                    <a:pt x="0" y="434"/>
                    <a:pt x="0" y="721"/>
                    <a:pt x="255" y="849"/>
                  </a:cubicBezTo>
                  <a:cubicBezTo>
                    <a:pt x="330" y="886"/>
                    <a:pt x="408" y="902"/>
                    <a:pt x="483" y="902"/>
                  </a:cubicBezTo>
                  <a:cubicBezTo>
                    <a:pt x="665" y="902"/>
                    <a:pt x="835" y="811"/>
                    <a:pt x="926" y="721"/>
                  </a:cubicBezTo>
                  <a:cubicBezTo>
                    <a:pt x="926" y="434"/>
                    <a:pt x="926" y="179"/>
                    <a:pt x="670" y="51"/>
                  </a:cubicBezTo>
                  <a:cubicBezTo>
                    <a:pt x="593" y="17"/>
                    <a:pt x="519" y="1"/>
                    <a:pt x="4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5" name="Google Shape;765;p19"/>
          <p:cNvGrpSpPr/>
          <p:nvPr/>
        </p:nvGrpSpPr>
        <p:grpSpPr>
          <a:xfrm>
            <a:off x="10992571" y="5834836"/>
            <a:ext cx="579845" cy="671669"/>
            <a:chOff x="8603040" y="1317126"/>
            <a:chExt cx="434884" cy="503752"/>
          </a:xfrm>
        </p:grpSpPr>
        <p:sp>
          <p:nvSpPr>
            <p:cNvPr id="766" name="Google Shape;766;p19"/>
            <p:cNvSpPr/>
            <p:nvPr/>
          </p:nvSpPr>
          <p:spPr>
            <a:xfrm>
              <a:off x="8771261" y="1530601"/>
              <a:ext cx="82679" cy="85639"/>
            </a:xfrm>
            <a:custGeom>
              <a:avLst/>
              <a:gdLst/>
              <a:ahLst/>
              <a:cxnLst/>
              <a:rect l="l" t="t" r="r" b="b"/>
              <a:pathLst>
                <a:path w="2682" h="2778" extrusionOk="0">
                  <a:moveTo>
                    <a:pt x="1596" y="1054"/>
                  </a:moveTo>
                  <a:cubicBezTo>
                    <a:pt x="1596" y="1181"/>
                    <a:pt x="1724" y="1181"/>
                    <a:pt x="1724" y="1181"/>
                  </a:cubicBezTo>
                  <a:lnTo>
                    <a:pt x="1724" y="1309"/>
                  </a:lnTo>
                  <a:lnTo>
                    <a:pt x="1724" y="1437"/>
                  </a:lnTo>
                  <a:lnTo>
                    <a:pt x="1724" y="1596"/>
                  </a:lnTo>
                  <a:lnTo>
                    <a:pt x="1724" y="1724"/>
                  </a:lnTo>
                  <a:lnTo>
                    <a:pt x="1724" y="1852"/>
                  </a:lnTo>
                  <a:lnTo>
                    <a:pt x="1341" y="1852"/>
                  </a:lnTo>
                  <a:cubicBezTo>
                    <a:pt x="1213" y="1852"/>
                    <a:pt x="1086" y="1724"/>
                    <a:pt x="926" y="1724"/>
                  </a:cubicBezTo>
                  <a:lnTo>
                    <a:pt x="1086" y="1596"/>
                  </a:lnTo>
                  <a:cubicBezTo>
                    <a:pt x="1086" y="1437"/>
                    <a:pt x="1213" y="1181"/>
                    <a:pt x="1341" y="1054"/>
                  </a:cubicBezTo>
                  <a:close/>
                  <a:moveTo>
                    <a:pt x="1341" y="1"/>
                  </a:moveTo>
                  <a:cubicBezTo>
                    <a:pt x="1213" y="1"/>
                    <a:pt x="1086" y="1"/>
                    <a:pt x="926" y="128"/>
                  </a:cubicBezTo>
                  <a:cubicBezTo>
                    <a:pt x="671" y="384"/>
                    <a:pt x="543" y="639"/>
                    <a:pt x="288" y="926"/>
                  </a:cubicBezTo>
                  <a:cubicBezTo>
                    <a:pt x="128" y="1309"/>
                    <a:pt x="0" y="1724"/>
                    <a:pt x="128" y="2107"/>
                  </a:cubicBezTo>
                  <a:cubicBezTo>
                    <a:pt x="288" y="2235"/>
                    <a:pt x="415" y="2522"/>
                    <a:pt x="543" y="2522"/>
                  </a:cubicBezTo>
                  <a:cubicBezTo>
                    <a:pt x="671" y="2650"/>
                    <a:pt x="798" y="2650"/>
                    <a:pt x="926" y="2650"/>
                  </a:cubicBezTo>
                  <a:cubicBezTo>
                    <a:pt x="1086" y="2650"/>
                    <a:pt x="1213" y="2777"/>
                    <a:pt x="1341" y="2777"/>
                  </a:cubicBezTo>
                  <a:cubicBezTo>
                    <a:pt x="1469" y="2777"/>
                    <a:pt x="1596" y="2777"/>
                    <a:pt x="1883" y="2650"/>
                  </a:cubicBezTo>
                  <a:cubicBezTo>
                    <a:pt x="2266" y="2650"/>
                    <a:pt x="2681" y="2235"/>
                    <a:pt x="2681" y="1724"/>
                  </a:cubicBezTo>
                  <a:lnTo>
                    <a:pt x="2681" y="1437"/>
                  </a:lnTo>
                  <a:lnTo>
                    <a:pt x="2681" y="1054"/>
                  </a:lnTo>
                  <a:cubicBezTo>
                    <a:pt x="2522" y="926"/>
                    <a:pt x="2522" y="639"/>
                    <a:pt x="2394" y="511"/>
                  </a:cubicBezTo>
                  <a:cubicBezTo>
                    <a:pt x="2139" y="384"/>
                    <a:pt x="1883" y="256"/>
                    <a:pt x="1596" y="256"/>
                  </a:cubicBezTo>
                  <a:lnTo>
                    <a:pt x="1596" y="128"/>
                  </a:lnTo>
                  <a:cubicBezTo>
                    <a:pt x="1469" y="1"/>
                    <a:pt x="1341" y="1"/>
                    <a:pt x="13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8603040" y="1317126"/>
              <a:ext cx="434884" cy="503752"/>
            </a:xfrm>
            <a:custGeom>
              <a:avLst/>
              <a:gdLst/>
              <a:ahLst/>
              <a:cxnLst/>
              <a:rect l="l" t="t" r="r" b="b"/>
              <a:pathLst>
                <a:path w="14107" h="16341" extrusionOk="0">
                  <a:moveTo>
                    <a:pt x="6670" y="798"/>
                  </a:moveTo>
                  <a:cubicBezTo>
                    <a:pt x="6670" y="926"/>
                    <a:pt x="6670" y="926"/>
                    <a:pt x="6798" y="926"/>
                  </a:cubicBezTo>
                  <a:cubicBezTo>
                    <a:pt x="6926" y="1053"/>
                    <a:pt x="6926" y="1341"/>
                    <a:pt x="7053" y="1468"/>
                  </a:cubicBezTo>
                  <a:cubicBezTo>
                    <a:pt x="7181" y="1851"/>
                    <a:pt x="7340" y="2266"/>
                    <a:pt x="7468" y="2649"/>
                  </a:cubicBezTo>
                  <a:cubicBezTo>
                    <a:pt x="7596" y="3064"/>
                    <a:pt x="7723" y="3447"/>
                    <a:pt x="7723" y="3862"/>
                  </a:cubicBezTo>
                  <a:cubicBezTo>
                    <a:pt x="7851" y="4117"/>
                    <a:pt x="7851" y="4245"/>
                    <a:pt x="7851" y="4532"/>
                  </a:cubicBezTo>
                  <a:lnTo>
                    <a:pt x="7723" y="4660"/>
                  </a:lnTo>
                  <a:cubicBezTo>
                    <a:pt x="7596" y="4787"/>
                    <a:pt x="7340" y="4915"/>
                    <a:pt x="7181" y="5170"/>
                  </a:cubicBezTo>
                  <a:cubicBezTo>
                    <a:pt x="7053" y="5170"/>
                    <a:pt x="6926" y="5330"/>
                    <a:pt x="6926" y="5458"/>
                  </a:cubicBezTo>
                  <a:cubicBezTo>
                    <a:pt x="6798" y="5330"/>
                    <a:pt x="6670" y="5330"/>
                    <a:pt x="6543" y="5170"/>
                  </a:cubicBezTo>
                  <a:cubicBezTo>
                    <a:pt x="6128" y="4915"/>
                    <a:pt x="5745" y="4532"/>
                    <a:pt x="5330" y="4245"/>
                  </a:cubicBezTo>
                  <a:cubicBezTo>
                    <a:pt x="5330" y="3989"/>
                    <a:pt x="5330" y="3734"/>
                    <a:pt x="5457" y="3575"/>
                  </a:cubicBezTo>
                  <a:cubicBezTo>
                    <a:pt x="5457" y="3447"/>
                    <a:pt x="5457" y="3192"/>
                    <a:pt x="5585" y="3064"/>
                  </a:cubicBezTo>
                  <a:cubicBezTo>
                    <a:pt x="5585" y="2936"/>
                    <a:pt x="5745" y="2649"/>
                    <a:pt x="5745" y="2521"/>
                  </a:cubicBezTo>
                  <a:cubicBezTo>
                    <a:pt x="5872" y="2266"/>
                    <a:pt x="5872" y="1979"/>
                    <a:pt x="6000" y="1724"/>
                  </a:cubicBezTo>
                  <a:cubicBezTo>
                    <a:pt x="6000" y="1596"/>
                    <a:pt x="6128" y="1596"/>
                    <a:pt x="6128" y="1468"/>
                  </a:cubicBezTo>
                  <a:cubicBezTo>
                    <a:pt x="6128" y="1468"/>
                    <a:pt x="6255" y="1341"/>
                    <a:pt x="6255" y="1181"/>
                  </a:cubicBezTo>
                  <a:cubicBezTo>
                    <a:pt x="6383" y="1053"/>
                    <a:pt x="6543" y="1053"/>
                    <a:pt x="6543" y="926"/>
                  </a:cubicBezTo>
                  <a:cubicBezTo>
                    <a:pt x="6543" y="926"/>
                    <a:pt x="6670" y="926"/>
                    <a:pt x="6670" y="798"/>
                  </a:cubicBezTo>
                  <a:close/>
                  <a:moveTo>
                    <a:pt x="8138" y="5458"/>
                  </a:moveTo>
                  <a:cubicBezTo>
                    <a:pt x="8266" y="5841"/>
                    <a:pt x="8266" y="6128"/>
                    <a:pt x="8266" y="6383"/>
                  </a:cubicBezTo>
                  <a:lnTo>
                    <a:pt x="8266" y="6638"/>
                  </a:lnTo>
                  <a:cubicBezTo>
                    <a:pt x="8266" y="6511"/>
                    <a:pt x="8138" y="6383"/>
                    <a:pt x="7979" y="6255"/>
                  </a:cubicBezTo>
                  <a:cubicBezTo>
                    <a:pt x="7851" y="6255"/>
                    <a:pt x="7723" y="6128"/>
                    <a:pt x="7596" y="5968"/>
                  </a:cubicBezTo>
                  <a:lnTo>
                    <a:pt x="7723" y="5841"/>
                  </a:lnTo>
                  <a:cubicBezTo>
                    <a:pt x="7851" y="5713"/>
                    <a:pt x="7979" y="5585"/>
                    <a:pt x="8138" y="5458"/>
                  </a:cubicBezTo>
                  <a:close/>
                  <a:moveTo>
                    <a:pt x="5074" y="5170"/>
                  </a:moveTo>
                  <a:cubicBezTo>
                    <a:pt x="5202" y="5170"/>
                    <a:pt x="5202" y="5330"/>
                    <a:pt x="5330" y="5330"/>
                  </a:cubicBezTo>
                  <a:cubicBezTo>
                    <a:pt x="5585" y="5585"/>
                    <a:pt x="5872" y="5841"/>
                    <a:pt x="6128" y="5968"/>
                  </a:cubicBezTo>
                  <a:cubicBezTo>
                    <a:pt x="6000" y="6128"/>
                    <a:pt x="5745" y="6383"/>
                    <a:pt x="5457" y="6511"/>
                  </a:cubicBezTo>
                  <a:cubicBezTo>
                    <a:pt x="5330" y="6766"/>
                    <a:pt x="5074" y="6926"/>
                    <a:pt x="4947" y="7181"/>
                  </a:cubicBezTo>
                  <a:lnTo>
                    <a:pt x="4947" y="7053"/>
                  </a:lnTo>
                  <a:cubicBezTo>
                    <a:pt x="4947" y="6638"/>
                    <a:pt x="4947" y="6255"/>
                    <a:pt x="5074" y="5841"/>
                  </a:cubicBezTo>
                  <a:lnTo>
                    <a:pt x="5074" y="5170"/>
                  </a:lnTo>
                  <a:close/>
                  <a:moveTo>
                    <a:pt x="13181" y="2521"/>
                  </a:moveTo>
                  <a:lnTo>
                    <a:pt x="13181" y="2649"/>
                  </a:lnTo>
                  <a:lnTo>
                    <a:pt x="13181" y="2777"/>
                  </a:lnTo>
                  <a:lnTo>
                    <a:pt x="13181" y="3064"/>
                  </a:lnTo>
                  <a:lnTo>
                    <a:pt x="13181" y="3319"/>
                  </a:lnTo>
                  <a:cubicBezTo>
                    <a:pt x="13053" y="3447"/>
                    <a:pt x="13053" y="3575"/>
                    <a:pt x="13053" y="3734"/>
                  </a:cubicBezTo>
                  <a:cubicBezTo>
                    <a:pt x="12925" y="3989"/>
                    <a:pt x="12766" y="4245"/>
                    <a:pt x="12638" y="4372"/>
                  </a:cubicBezTo>
                  <a:cubicBezTo>
                    <a:pt x="12511" y="4660"/>
                    <a:pt x="12383" y="4915"/>
                    <a:pt x="12128" y="5170"/>
                  </a:cubicBezTo>
                  <a:cubicBezTo>
                    <a:pt x="11840" y="5458"/>
                    <a:pt x="11585" y="5841"/>
                    <a:pt x="11330" y="6128"/>
                  </a:cubicBezTo>
                  <a:cubicBezTo>
                    <a:pt x="10915" y="6511"/>
                    <a:pt x="10659" y="6926"/>
                    <a:pt x="10372" y="7309"/>
                  </a:cubicBezTo>
                  <a:cubicBezTo>
                    <a:pt x="10117" y="7564"/>
                    <a:pt x="9862" y="7851"/>
                    <a:pt x="9734" y="8106"/>
                  </a:cubicBezTo>
                  <a:lnTo>
                    <a:pt x="9319" y="7723"/>
                  </a:lnTo>
                  <a:lnTo>
                    <a:pt x="9319" y="6926"/>
                  </a:lnTo>
                  <a:cubicBezTo>
                    <a:pt x="9191" y="6638"/>
                    <a:pt x="9191" y="6511"/>
                    <a:pt x="9191" y="6255"/>
                  </a:cubicBezTo>
                  <a:cubicBezTo>
                    <a:pt x="9064" y="5713"/>
                    <a:pt x="9064" y="5330"/>
                    <a:pt x="8936" y="4915"/>
                  </a:cubicBezTo>
                  <a:lnTo>
                    <a:pt x="8936" y="4787"/>
                  </a:lnTo>
                  <a:cubicBezTo>
                    <a:pt x="9191" y="4660"/>
                    <a:pt x="9319" y="4532"/>
                    <a:pt x="9447" y="4532"/>
                  </a:cubicBezTo>
                  <a:cubicBezTo>
                    <a:pt x="9574" y="4372"/>
                    <a:pt x="9734" y="4245"/>
                    <a:pt x="9862" y="4117"/>
                  </a:cubicBezTo>
                  <a:cubicBezTo>
                    <a:pt x="10117" y="3989"/>
                    <a:pt x="10372" y="3862"/>
                    <a:pt x="10659" y="3575"/>
                  </a:cubicBezTo>
                  <a:cubicBezTo>
                    <a:pt x="11042" y="3447"/>
                    <a:pt x="11330" y="3192"/>
                    <a:pt x="11713" y="3064"/>
                  </a:cubicBezTo>
                  <a:cubicBezTo>
                    <a:pt x="11840" y="2936"/>
                    <a:pt x="12128" y="2777"/>
                    <a:pt x="12255" y="2649"/>
                  </a:cubicBezTo>
                  <a:lnTo>
                    <a:pt x="12638" y="2649"/>
                  </a:lnTo>
                  <a:lnTo>
                    <a:pt x="12638" y="2521"/>
                  </a:lnTo>
                  <a:close/>
                  <a:moveTo>
                    <a:pt x="1474" y="3663"/>
                  </a:moveTo>
                  <a:cubicBezTo>
                    <a:pt x="1571" y="3663"/>
                    <a:pt x="1692" y="3734"/>
                    <a:pt x="1883" y="3734"/>
                  </a:cubicBezTo>
                  <a:cubicBezTo>
                    <a:pt x="2138" y="3734"/>
                    <a:pt x="2394" y="3734"/>
                    <a:pt x="2681" y="3862"/>
                  </a:cubicBezTo>
                  <a:cubicBezTo>
                    <a:pt x="2936" y="3989"/>
                    <a:pt x="3351" y="3989"/>
                    <a:pt x="3606" y="4117"/>
                  </a:cubicBezTo>
                  <a:cubicBezTo>
                    <a:pt x="3862" y="4245"/>
                    <a:pt x="3989" y="4372"/>
                    <a:pt x="4277" y="4660"/>
                  </a:cubicBezTo>
                  <a:lnTo>
                    <a:pt x="4277" y="4787"/>
                  </a:lnTo>
                  <a:cubicBezTo>
                    <a:pt x="4277" y="5043"/>
                    <a:pt x="4149" y="5330"/>
                    <a:pt x="4149" y="5585"/>
                  </a:cubicBezTo>
                  <a:cubicBezTo>
                    <a:pt x="4149" y="5841"/>
                    <a:pt x="4149" y="6128"/>
                    <a:pt x="3989" y="6383"/>
                  </a:cubicBezTo>
                  <a:lnTo>
                    <a:pt x="3989" y="7053"/>
                  </a:lnTo>
                  <a:lnTo>
                    <a:pt x="3989" y="8362"/>
                  </a:lnTo>
                  <a:cubicBezTo>
                    <a:pt x="3862" y="8521"/>
                    <a:pt x="3734" y="8649"/>
                    <a:pt x="3734" y="8777"/>
                  </a:cubicBezTo>
                  <a:cubicBezTo>
                    <a:pt x="3606" y="8904"/>
                    <a:pt x="3479" y="8904"/>
                    <a:pt x="3479" y="9032"/>
                  </a:cubicBezTo>
                  <a:cubicBezTo>
                    <a:pt x="3064" y="8649"/>
                    <a:pt x="2681" y="8362"/>
                    <a:pt x="2266" y="7851"/>
                  </a:cubicBezTo>
                  <a:cubicBezTo>
                    <a:pt x="2138" y="7723"/>
                    <a:pt x="2011" y="7436"/>
                    <a:pt x="1755" y="7181"/>
                  </a:cubicBezTo>
                  <a:cubicBezTo>
                    <a:pt x="1596" y="6766"/>
                    <a:pt x="1340" y="6511"/>
                    <a:pt x="1213" y="6128"/>
                  </a:cubicBezTo>
                  <a:cubicBezTo>
                    <a:pt x="1085" y="5713"/>
                    <a:pt x="958" y="5458"/>
                    <a:pt x="958" y="5170"/>
                  </a:cubicBezTo>
                  <a:lnTo>
                    <a:pt x="958" y="4245"/>
                  </a:lnTo>
                  <a:cubicBezTo>
                    <a:pt x="958" y="4117"/>
                    <a:pt x="958" y="3989"/>
                    <a:pt x="1085" y="3862"/>
                  </a:cubicBezTo>
                  <a:lnTo>
                    <a:pt x="1085" y="3734"/>
                  </a:lnTo>
                  <a:lnTo>
                    <a:pt x="1340" y="3734"/>
                  </a:lnTo>
                  <a:cubicBezTo>
                    <a:pt x="1383" y="3681"/>
                    <a:pt x="1426" y="3663"/>
                    <a:pt x="1474" y="3663"/>
                  </a:cubicBezTo>
                  <a:close/>
                  <a:moveTo>
                    <a:pt x="6926" y="6511"/>
                  </a:moveTo>
                  <a:cubicBezTo>
                    <a:pt x="7053" y="6766"/>
                    <a:pt x="7181" y="6926"/>
                    <a:pt x="7340" y="7053"/>
                  </a:cubicBezTo>
                  <a:cubicBezTo>
                    <a:pt x="7596" y="7181"/>
                    <a:pt x="7723" y="7436"/>
                    <a:pt x="7979" y="7564"/>
                  </a:cubicBezTo>
                  <a:cubicBezTo>
                    <a:pt x="8138" y="7723"/>
                    <a:pt x="8266" y="7979"/>
                    <a:pt x="8394" y="8106"/>
                  </a:cubicBezTo>
                  <a:lnTo>
                    <a:pt x="8394" y="9160"/>
                  </a:lnTo>
                  <a:lnTo>
                    <a:pt x="8394" y="9447"/>
                  </a:lnTo>
                  <a:lnTo>
                    <a:pt x="8394" y="9575"/>
                  </a:lnTo>
                  <a:cubicBezTo>
                    <a:pt x="7979" y="9957"/>
                    <a:pt x="7468" y="10245"/>
                    <a:pt x="7053" y="10628"/>
                  </a:cubicBezTo>
                  <a:cubicBezTo>
                    <a:pt x="6798" y="10915"/>
                    <a:pt x="6670" y="11043"/>
                    <a:pt x="6383" y="11298"/>
                  </a:cubicBezTo>
                  <a:cubicBezTo>
                    <a:pt x="6383" y="11298"/>
                    <a:pt x="6255" y="11298"/>
                    <a:pt x="6255" y="11426"/>
                  </a:cubicBezTo>
                  <a:cubicBezTo>
                    <a:pt x="6000" y="11170"/>
                    <a:pt x="5745" y="11043"/>
                    <a:pt x="5457" y="10915"/>
                  </a:cubicBezTo>
                  <a:cubicBezTo>
                    <a:pt x="5330" y="10755"/>
                    <a:pt x="5202" y="10500"/>
                    <a:pt x="4947" y="10372"/>
                  </a:cubicBezTo>
                  <a:lnTo>
                    <a:pt x="4947" y="9575"/>
                  </a:lnTo>
                  <a:cubicBezTo>
                    <a:pt x="4787" y="9319"/>
                    <a:pt x="4787" y="9032"/>
                    <a:pt x="4787" y="8777"/>
                  </a:cubicBezTo>
                  <a:cubicBezTo>
                    <a:pt x="4947" y="8521"/>
                    <a:pt x="5074" y="8362"/>
                    <a:pt x="5202" y="8234"/>
                  </a:cubicBezTo>
                  <a:cubicBezTo>
                    <a:pt x="5330" y="8106"/>
                    <a:pt x="5457" y="7979"/>
                    <a:pt x="5457" y="7851"/>
                  </a:cubicBezTo>
                  <a:cubicBezTo>
                    <a:pt x="5745" y="7564"/>
                    <a:pt x="6128" y="7181"/>
                    <a:pt x="6383" y="6926"/>
                  </a:cubicBezTo>
                  <a:lnTo>
                    <a:pt x="6383" y="7053"/>
                  </a:lnTo>
                  <a:lnTo>
                    <a:pt x="6926" y="6511"/>
                  </a:lnTo>
                  <a:close/>
                  <a:moveTo>
                    <a:pt x="5202" y="11713"/>
                  </a:moveTo>
                  <a:lnTo>
                    <a:pt x="5202" y="11713"/>
                  </a:lnTo>
                  <a:cubicBezTo>
                    <a:pt x="5330" y="11840"/>
                    <a:pt x="5457" y="11968"/>
                    <a:pt x="5585" y="11968"/>
                  </a:cubicBezTo>
                  <a:cubicBezTo>
                    <a:pt x="5457" y="12096"/>
                    <a:pt x="5330" y="12096"/>
                    <a:pt x="5330" y="12223"/>
                  </a:cubicBezTo>
                  <a:cubicBezTo>
                    <a:pt x="5202" y="12096"/>
                    <a:pt x="5202" y="11840"/>
                    <a:pt x="5202" y="11713"/>
                  </a:cubicBezTo>
                  <a:close/>
                  <a:moveTo>
                    <a:pt x="8394" y="10755"/>
                  </a:moveTo>
                  <a:cubicBezTo>
                    <a:pt x="8394" y="11170"/>
                    <a:pt x="8394" y="11713"/>
                    <a:pt x="8266" y="12096"/>
                  </a:cubicBezTo>
                  <a:lnTo>
                    <a:pt x="8266" y="12223"/>
                  </a:lnTo>
                  <a:lnTo>
                    <a:pt x="8266" y="12638"/>
                  </a:lnTo>
                  <a:lnTo>
                    <a:pt x="8138" y="12638"/>
                  </a:lnTo>
                  <a:cubicBezTo>
                    <a:pt x="7851" y="12511"/>
                    <a:pt x="7596" y="12223"/>
                    <a:pt x="7181" y="12096"/>
                  </a:cubicBezTo>
                  <a:cubicBezTo>
                    <a:pt x="7181" y="11968"/>
                    <a:pt x="7053" y="11968"/>
                    <a:pt x="7053" y="11968"/>
                  </a:cubicBezTo>
                  <a:lnTo>
                    <a:pt x="7340" y="11713"/>
                  </a:lnTo>
                  <a:cubicBezTo>
                    <a:pt x="7723" y="11426"/>
                    <a:pt x="7979" y="11043"/>
                    <a:pt x="8394" y="10755"/>
                  </a:cubicBezTo>
                  <a:close/>
                  <a:moveTo>
                    <a:pt x="3606" y="10372"/>
                  </a:moveTo>
                  <a:lnTo>
                    <a:pt x="4149" y="10915"/>
                  </a:lnTo>
                  <a:cubicBezTo>
                    <a:pt x="4149" y="11043"/>
                    <a:pt x="4149" y="11298"/>
                    <a:pt x="4277" y="11553"/>
                  </a:cubicBezTo>
                  <a:cubicBezTo>
                    <a:pt x="4277" y="11968"/>
                    <a:pt x="4404" y="12351"/>
                    <a:pt x="4404" y="12766"/>
                  </a:cubicBezTo>
                  <a:cubicBezTo>
                    <a:pt x="3989" y="13021"/>
                    <a:pt x="3606" y="13309"/>
                    <a:pt x="3064" y="13564"/>
                  </a:cubicBezTo>
                  <a:cubicBezTo>
                    <a:pt x="2936" y="13564"/>
                    <a:pt x="2681" y="13691"/>
                    <a:pt x="2394" y="13691"/>
                  </a:cubicBezTo>
                  <a:lnTo>
                    <a:pt x="1883" y="13691"/>
                  </a:lnTo>
                  <a:lnTo>
                    <a:pt x="1883" y="13436"/>
                  </a:lnTo>
                  <a:cubicBezTo>
                    <a:pt x="2011" y="13309"/>
                    <a:pt x="2011" y="13149"/>
                    <a:pt x="2011" y="13149"/>
                  </a:cubicBezTo>
                  <a:cubicBezTo>
                    <a:pt x="2266" y="12638"/>
                    <a:pt x="2394" y="12223"/>
                    <a:pt x="2681" y="11840"/>
                  </a:cubicBezTo>
                  <a:cubicBezTo>
                    <a:pt x="2809" y="11713"/>
                    <a:pt x="2936" y="11426"/>
                    <a:pt x="3064" y="11170"/>
                  </a:cubicBezTo>
                  <a:cubicBezTo>
                    <a:pt x="3192" y="11043"/>
                    <a:pt x="3351" y="10755"/>
                    <a:pt x="3479" y="10628"/>
                  </a:cubicBezTo>
                  <a:cubicBezTo>
                    <a:pt x="3479" y="10500"/>
                    <a:pt x="3606" y="10500"/>
                    <a:pt x="3606" y="10372"/>
                  </a:cubicBezTo>
                  <a:close/>
                  <a:moveTo>
                    <a:pt x="9734" y="9447"/>
                  </a:moveTo>
                  <a:cubicBezTo>
                    <a:pt x="9989" y="9830"/>
                    <a:pt x="10372" y="10117"/>
                    <a:pt x="10659" y="10500"/>
                  </a:cubicBezTo>
                  <a:cubicBezTo>
                    <a:pt x="10915" y="10755"/>
                    <a:pt x="11042" y="11170"/>
                    <a:pt x="11170" y="11426"/>
                  </a:cubicBezTo>
                  <a:cubicBezTo>
                    <a:pt x="11330" y="11553"/>
                    <a:pt x="11330" y="11553"/>
                    <a:pt x="11330" y="11713"/>
                  </a:cubicBezTo>
                  <a:cubicBezTo>
                    <a:pt x="11330" y="11713"/>
                    <a:pt x="11330" y="11840"/>
                    <a:pt x="11457" y="11968"/>
                  </a:cubicBezTo>
                  <a:cubicBezTo>
                    <a:pt x="11457" y="12223"/>
                    <a:pt x="11585" y="12351"/>
                    <a:pt x="11713" y="12511"/>
                  </a:cubicBezTo>
                  <a:cubicBezTo>
                    <a:pt x="11713" y="12638"/>
                    <a:pt x="11840" y="12766"/>
                    <a:pt x="11840" y="13021"/>
                  </a:cubicBezTo>
                  <a:cubicBezTo>
                    <a:pt x="11968" y="13021"/>
                    <a:pt x="11968" y="13149"/>
                    <a:pt x="11968" y="13149"/>
                  </a:cubicBezTo>
                  <a:lnTo>
                    <a:pt x="11968" y="13309"/>
                  </a:lnTo>
                  <a:lnTo>
                    <a:pt x="11968" y="13436"/>
                  </a:lnTo>
                  <a:cubicBezTo>
                    <a:pt x="11840" y="13436"/>
                    <a:pt x="11840" y="13436"/>
                    <a:pt x="11840" y="13564"/>
                  </a:cubicBezTo>
                  <a:lnTo>
                    <a:pt x="11585" y="13564"/>
                  </a:lnTo>
                  <a:cubicBezTo>
                    <a:pt x="11585" y="13691"/>
                    <a:pt x="11585" y="13691"/>
                    <a:pt x="11457" y="13691"/>
                  </a:cubicBezTo>
                  <a:lnTo>
                    <a:pt x="11170" y="13691"/>
                  </a:lnTo>
                  <a:cubicBezTo>
                    <a:pt x="10372" y="13564"/>
                    <a:pt x="9734" y="13309"/>
                    <a:pt x="9064" y="13021"/>
                  </a:cubicBezTo>
                  <a:cubicBezTo>
                    <a:pt x="9191" y="12766"/>
                    <a:pt x="9191" y="12351"/>
                    <a:pt x="9191" y="11968"/>
                  </a:cubicBezTo>
                  <a:cubicBezTo>
                    <a:pt x="9319" y="11553"/>
                    <a:pt x="9319" y="11043"/>
                    <a:pt x="9319" y="10628"/>
                  </a:cubicBezTo>
                  <a:lnTo>
                    <a:pt x="9319" y="9830"/>
                  </a:lnTo>
                  <a:lnTo>
                    <a:pt x="9447" y="9702"/>
                  </a:lnTo>
                  <a:cubicBezTo>
                    <a:pt x="9574" y="9702"/>
                    <a:pt x="9574" y="9575"/>
                    <a:pt x="9734" y="9447"/>
                  </a:cubicBezTo>
                  <a:close/>
                  <a:moveTo>
                    <a:pt x="6255" y="12511"/>
                  </a:moveTo>
                  <a:cubicBezTo>
                    <a:pt x="6383" y="12638"/>
                    <a:pt x="6543" y="12638"/>
                    <a:pt x="6670" y="12766"/>
                  </a:cubicBezTo>
                  <a:cubicBezTo>
                    <a:pt x="6926" y="12894"/>
                    <a:pt x="7053" y="13021"/>
                    <a:pt x="7340" y="13149"/>
                  </a:cubicBezTo>
                  <a:cubicBezTo>
                    <a:pt x="7468" y="13309"/>
                    <a:pt x="7723" y="13436"/>
                    <a:pt x="7851" y="13564"/>
                  </a:cubicBezTo>
                  <a:lnTo>
                    <a:pt x="8138" y="13564"/>
                  </a:lnTo>
                  <a:cubicBezTo>
                    <a:pt x="7979" y="13691"/>
                    <a:pt x="7979" y="13819"/>
                    <a:pt x="7979" y="14106"/>
                  </a:cubicBezTo>
                  <a:cubicBezTo>
                    <a:pt x="7851" y="14234"/>
                    <a:pt x="7851" y="14489"/>
                    <a:pt x="7723" y="14745"/>
                  </a:cubicBezTo>
                  <a:cubicBezTo>
                    <a:pt x="7596" y="14904"/>
                    <a:pt x="7468" y="15160"/>
                    <a:pt x="7468" y="15287"/>
                  </a:cubicBezTo>
                  <a:cubicBezTo>
                    <a:pt x="7340" y="15287"/>
                    <a:pt x="7340" y="15287"/>
                    <a:pt x="7340" y="15415"/>
                  </a:cubicBezTo>
                  <a:lnTo>
                    <a:pt x="6926" y="15415"/>
                  </a:lnTo>
                  <a:cubicBezTo>
                    <a:pt x="6926" y="15415"/>
                    <a:pt x="6798" y="15415"/>
                    <a:pt x="6670" y="15287"/>
                  </a:cubicBezTo>
                  <a:lnTo>
                    <a:pt x="6543" y="15287"/>
                  </a:lnTo>
                  <a:cubicBezTo>
                    <a:pt x="6383" y="15160"/>
                    <a:pt x="6383" y="15160"/>
                    <a:pt x="6383" y="15032"/>
                  </a:cubicBezTo>
                  <a:cubicBezTo>
                    <a:pt x="6128" y="14745"/>
                    <a:pt x="6000" y="14489"/>
                    <a:pt x="5872" y="14106"/>
                  </a:cubicBezTo>
                  <a:cubicBezTo>
                    <a:pt x="5745" y="13819"/>
                    <a:pt x="5585" y="13436"/>
                    <a:pt x="5457" y="13149"/>
                  </a:cubicBezTo>
                  <a:cubicBezTo>
                    <a:pt x="5745" y="13021"/>
                    <a:pt x="5872" y="12894"/>
                    <a:pt x="6128" y="12766"/>
                  </a:cubicBezTo>
                  <a:cubicBezTo>
                    <a:pt x="6128" y="12638"/>
                    <a:pt x="6255" y="12638"/>
                    <a:pt x="6255" y="12511"/>
                  </a:cubicBezTo>
                  <a:close/>
                  <a:moveTo>
                    <a:pt x="6383" y="0"/>
                  </a:moveTo>
                  <a:cubicBezTo>
                    <a:pt x="6383" y="0"/>
                    <a:pt x="6255" y="0"/>
                    <a:pt x="6255" y="128"/>
                  </a:cubicBezTo>
                  <a:lnTo>
                    <a:pt x="6128" y="128"/>
                  </a:lnTo>
                  <a:cubicBezTo>
                    <a:pt x="6000" y="256"/>
                    <a:pt x="5872" y="256"/>
                    <a:pt x="5872" y="383"/>
                  </a:cubicBezTo>
                  <a:cubicBezTo>
                    <a:pt x="5585" y="383"/>
                    <a:pt x="5457" y="543"/>
                    <a:pt x="5330" y="670"/>
                  </a:cubicBezTo>
                  <a:cubicBezTo>
                    <a:pt x="5074" y="1341"/>
                    <a:pt x="4947" y="1979"/>
                    <a:pt x="4660" y="2649"/>
                  </a:cubicBezTo>
                  <a:cubicBezTo>
                    <a:pt x="4660" y="2936"/>
                    <a:pt x="4660" y="3064"/>
                    <a:pt x="4532" y="3192"/>
                  </a:cubicBezTo>
                  <a:lnTo>
                    <a:pt x="4532" y="3575"/>
                  </a:lnTo>
                  <a:cubicBezTo>
                    <a:pt x="4404" y="3575"/>
                    <a:pt x="4404" y="3575"/>
                    <a:pt x="4277" y="3447"/>
                  </a:cubicBezTo>
                  <a:cubicBezTo>
                    <a:pt x="3989" y="3319"/>
                    <a:pt x="3734" y="3192"/>
                    <a:pt x="3351" y="3064"/>
                  </a:cubicBezTo>
                  <a:cubicBezTo>
                    <a:pt x="3192" y="3064"/>
                    <a:pt x="2936" y="2936"/>
                    <a:pt x="2681" y="2936"/>
                  </a:cubicBezTo>
                  <a:cubicBezTo>
                    <a:pt x="2553" y="2936"/>
                    <a:pt x="2266" y="2777"/>
                    <a:pt x="2011" y="2777"/>
                  </a:cubicBezTo>
                  <a:lnTo>
                    <a:pt x="958" y="2777"/>
                  </a:lnTo>
                  <a:cubicBezTo>
                    <a:pt x="798" y="2936"/>
                    <a:pt x="670" y="2936"/>
                    <a:pt x="543" y="3064"/>
                  </a:cubicBezTo>
                  <a:cubicBezTo>
                    <a:pt x="287" y="3319"/>
                    <a:pt x="160" y="3575"/>
                    <a:pt x="160" y="3989"/>
                  </a:cubicBezTo>
                  <a:cubicBezTo>
                    <a:pt x="0" y="4245"/>
                    <a:pt x="0" y="4660"/>
                    <a:pt x="0" y="4915"/>
                  </a:cubicBezTo>
                  <a:cubicBezTo>
                    <a:pt x="0" y="5330"/>
                    <a:pt x="160" y="5585"/>
                    <a:pt x="160" y="5968"/>
                  </a:cubicBezTo>
                  <a:cubicBezTo>
                    <a:pt x="287" y="6255"/>
                    <a:pt x="415" y="6511"/>
                    <a:pt x="543" y="6766"/>
                  </a:cubicBezTo>
                  <a:cubicBezTo>
                    <a:pt x="670" y="7053"/>
                    <a:pt x="798" y="7309"/>
                    <a:pt x="958" y="7564"/>
                  </a:cubicBezTo>
                  <a:cubicBezTo>
                    <a:pt x="1213" y="7851"/>
                    <a:pt x="1340" y="8234"/>
                    <a:pt x="1596" y="8521"/>
                  </a:cubicBezTo>
                  <a:cubicBezTo>
                    <a:pt x="2011" y="9032"/>
                    <a:pt x="2394" y="9447"/>
                    <a:pt x="2936" y="9830"/>
                  </a:cubicBezTo>
                  <a:cubicBezTo>
                    <a:pt x="2936" y="9830"/>
                    <a:pt x="2809" y="9830"/>
                    <a:pt x="2809" y="9957"/>
                  </a:cubicBezTo>
                  <a:cubicBezTo>
                    <a:pt x="2553" y="10372"/>
                    <a:pt x="2266" y="10755"/>
                    <a:pt x="2011" y="11298"/>
                  </a:cubicBezTo>
                  <a:cubicBezTo>
                    <a:pt x="1755" y="11713"/>
                    <a:pt x="1468" y="12096"/>
                    <a:pt x="1340" y="12511"/>
                  </a:cubicBezTo>
                  <a:cubicBezTo>
                    <a:pt x="1213" y="12638"/>
                    <a:pt x="1213" y="12894"/>
                    <a:pt x="1085" y="13021"/>
                  </a:cubicBezTo>
                  <a:lnTo>
                    <a:pt x="1085" y="13691"/>
                  </a:lnTo>
                  <a:cubicBezTo>
                    <a:pt x="1085" y="13819"/>
                    <a:pt x="1085" y="13947"/>
                    <a:pt x="1213" y="14106"/>
                  </a:cubicBezTo>
                  <a:lnTo>
                    <a:pt x="1213" y="14234"/>
                  </a:lnTo>
                  <a:lnTo>
                    <a:pt x="1340" y="14362"/>
                  </a:lnTo>
                  <a:cubicBezTo>
                    <a:pt x="1340" y="14362"/>
                    <a:pt x="1468" y="14362"/>
                    <a:pt x="1468" y="14489"/>
                  </a:cubicBezTo>
                  <a:cubicBezTo>
                    <a:pt x="1596" y="14489"/>
                    <a:pt x="1755" y="14617"/>
                    <a:pt x="1883" y="14617"/>
                  </a:cubicBezTo>
                  <a:lnTo>
                    <a:pt x="2394" y="14617"/>
                  </a:lnTo>
                  <a:cubicBezTo>
                    <a:pt x="2809" y="14617"/>
                    <a:pt x="3192" y="14489"/>
                    <a:pt x="3479" y="14362"/>
                  </a:cubicBezTo>
                  <a:cubicBezTo>
                    <a:pt x="3734" y="14234"/>
                    <a:pt x="3989" y="14106"/>
                    <a:pt x="4149" y="13947"/>
                  </a:cubicBezTo>
                  <a:cubicBezTo>
                    <a:pt x="4404" y="13947"/>
                    <a:pt x="4532" y="13819"/>
                    <a:pt x="4660" y="13691"/>
                  </a:cubicBezTo>
                  <a:cubicBezTo>
                    <a:pt x="4787" y="13819"/>
                    <a:pt x="4787" y="14106"/>
                    <a:pt x="4947" y="14234"/>
                  </a:cubicBezTo>
                  <a:cubicBezTo>
                    <a:pt x="5074" y="14745"/>
                    <a:pt x="5330" y="15287"/>
                    <a:pt x="5745" y="15702"/>
                  </a:cubicBezTo>
                  <a:cubicBezTo>
                    <a:pt x="5745" y="15830"/>
                    <a:pt x="5872" y="15957"/>
                    <a:pt x="6000" y="15957"/>
                  </a:cubicBezTo>
                  <a:cubicBezTo>
                    <a:pt x="6128" y="16085"/>
                    <a:pt x="6255" y="16213"/>
                    <a:pt x="6383" y="16213"/>
                  </a:cubicBezTo>
                  <a:cubicBezTo>
                    <a:pt x="6670" y="16340"/>
                    <a:pt x="6798" y="16340"/>
                    <a:pt x="6926" y="16340"/>
                  </a:cubicBezTo>
                  <a:cubicBezTo>
                    <a:pt x="7181" y="16340"/>
                    <a:pt x="7468" y="16340"/>
                    <a:pt x="7723" y="16213"/>
                  </a:cubicBezTo>
                  <a:cubicBezTo>
                    <a:pt x="7851" y="16085"/>
                    <a:pt x="7979" y="16085"/>
                    <a:pt x="7979" y="15957"/>
                  </a:cubicBezTo>
                  <a:cubicBezTo>
                    <a:pt x="8138" y="15830"/>
                    <a:pt x="8266" y="15702"/>
                    <a:pt x="8394" y="15415"/>
                  </a:cubicBezTo>
                  <a:cubicBezTo>
                    <a:pt x="8521" y="15160"/>
                    <a:pt x="8649" y="14745"/>
                    <a:pt x="8777" y="14362"/>
                  </a:cubicBezTo>
                  <a:cubicBezTo>
                    <a:pt x="8777" y="14234"/>
                    <a:pt x="8936" y="14106"/>
                    <a:pt x="8936" y="13947"/>
                  </a:cubicBezTo>
                  <a:cubicBezTo>
                    <a:pt x="9064" y="13947"/>
                    <a:pt x="9064" y="13947"/>
                    <a:pt x="9191" y="14106"/>
                  </a:cubicBezTo>
                  <a:cubicBezTo>
                    <a:pt x="9574" y="14234"/>
                    <a:pt x="9989" y="14362"/>
                    <a:pt x="10372" y="14489"/>
                  </a:cubicBezTo>
                  <a:cubicBezTo>
                    <a:pt x="10659" y="14489"/>
                    <a:pt x="10915" y="14489"/>
                    <a:pt x="11170" y="14617"/>
                  </a:cubicBezTo>
                  <a:lnTo>
                    <a:pt x="11457" y="14617"/>
                  </a:lnTo>
                  <a:cubicBezTo>
                    <a:pt x="11713" y="14617"/>
                    <a:pt x="11840" y="14489"/>
                    <a:pt x="12128" y="14362"/>
                  </a:cubicBezTo>
                  <a:cubicBezTo>
                    <a:pt x="12128" y="14362"/>
                    <a:pt x="12255" y="14362"/>
                    <a:pt x="12383" y="14234"/>
                  </a:cubicBezTo>
                  <a:lnTo>
                    <a:pt x="12766" y="13819"/>
                  </a:lnTo>
                  <a:cubicBezTo>
                    <a:pt x="12925" y="13564"/>
                    <a:pt x="12925" y="13149"/>
                    <a:pt x="12766" y="12894"/>
                  </a:cubicBezTo>
                  <a:cubicBezTo>
                    <a:pt x="12766" y="12766"/>
                    <a:pt x="12766" y="12638"/>
                    <a:pt x="12638" y="12511"/>
                  </a:cubicBezTo>
                  <a:cubicBezTo>
                    <a:pt x="12638" y="12351"/>
                    <a:pt x="12511" y="12223"/>
                    <a:pt x="12511" y="12223"/>
                  </a:cubicBezTo>
                  <a:lnTo>
                    <a:pt x="12511" y="11840"/>
                  </a:lnTo>
                  <a:cubicBezTo>
                    <a:pt x="12255" y="11426"/>
                    <a:pt x="12128" y="11170"/>
                    <a:pt x="11968" y="10915"/>
                  </a:cubicBezTo>
                  <a:cubicBezTo>
                    <a:pt x="11713" y="10372"/>
                    <a:pt x="11457" y="9957"/>
                    <a:pt x="11042" y="9575"/>
                  </a:cubicBezTo>
                  <a:cubicBezTo>
                    <a:pt x="10787" y="9319"/>
                    <a:pt x="10532" y="9032"/>
                    <a:pt x="10245" y="8777"/>
                  </a:cubicBezTo>
                  <a:cubicBezTo>
                    <a:pt x="10372" y="8777"/>
                    <a:pt x="10372" y="8649"/>
                    <a:pt x="10372" y="8649"/>
                  </a:cubicBezTo>
                  <a:cubicBezTo>
                    <a:pt x="10787" y="8234"/>
                    <a:pt x="11042" y="7851"/>
                    <a:pt x="11330" y="7436"/>
                  </a:cubicBezTo>
                  <a:cubicBezTo>
                    <a:pt x="11585" y="7181"/>
                    <a:pt x="11968" y="6766"/>
                    <a:pt x="12255" y="6383"/>
                  </a:cubicBezTo>
                  <a:lnTo>
                    <a:pt x="12766" y="5841"/>
                  </a:lnTo>
                  <a:cubicBezTo>
                    <a:pt x="12925" y="5585"/>
                    <a:pt x="13053" y="5458"/>
                    <a:pt x="13181" y="5170"/>
                  </a:cubicBezTo>
                  <a:cubicBezTo>
                    <a:pt x="13308" y="5043"/>
                    <a:pt x="13436" y="4787"/>
                    <a:pt x="13564" y="4660"/>
                  </a:cubicBezTo>
                  <a:cubicBezTo>
                    <a:pt x="13723" y="4372"/>
                    <a:pt x="13851" y="4245"/>
                    <a:pt x="13851" y="3989"/>
                  </a:cubicBezTo>
                  <a:cubicBezTo>
                    <a:pt x="13979" y="3862"/>
                    <a:pt x="13979" y="3575"/>
                    <a:pt x="14106" y="3447"/>
                  </a:cubicBezTo>
                  <a:lnTo>
                    <a:pt x="14106" y="3192"/>
                  </a:lnTo>
                  <a:lnTo>
                    <a:pt x="14106" y="2649"/>
                  </a:lnTo>
                  <a:cubicBezTo>
                    <a:pt x="14106" y="2521"/>
                    <a:pt x="13979" y="2266"/>
                    <a:pt x="13979" y="2138"/>
                  </a:cubicBezTo>
                  <a:cubicBezTo>
                    <a:pt x="13851" y="1979"/>
                    <a:pt x="13723" y="1851"/>
                    <a:pt x="13436" y="1724"/>
                  </a:cubicBezTo>
                  <a:cubicBezTo>
                    <a:pt x="13308" y="1724"/>
                    <a:pt x="13308" y="1596"/>
                    <a:pt x="13181" y="1596"/>
                  </a:cubicBezTo>
                  <a:lnTo>
                    <a:pt x="12766" y="1596"/>
                  </a:lnTo>
                  <a:cubicBezTo>
                    <a:pt x="12766" y="1468"/>
                    <a:pt x="12638" y="1468"/>
                    <a:pt x="12511" y="1468"/>
                  </a:cubicBezTo>
                  <a:cubicBezTo>
                    <a:pt x="12383" y="1468"/>
                    <a:pt x="12383" y="1468"/>
                    <a:pt x="12255" y="1596"/>
                  </a:cubicBezTo>
                  <a:cubicBezTo>
                    <a:pt x="11840" y="1851"/>
                    <a:pt x="11330" y="2138"/>
                    <a:pt x="10787" y="2521"/>
                  </a:cubicBezTo>
                  <a:cubicBezTo>
                    <a:pt x="10372" y="2777"/>
                    <a:pt x="9989" y="2936"/>
                    <a:pt x="9574" y="3192"/>
                  </a:cubicBezTo>
                  <a:cubicBezTo>
                    <a:pt x="9447" y="3319"/>
                    <a:pt x="9319" y="3319"/>
                    <a:pt x="9319" y="3447"/>
                  </a:cubicBezTo>
                  <a:cubicBezTo>
                    <a:pt x="9191" y="3447"/>
                    <a:pt x="9064" y="3575"/>
                    <a:pt x="9064" y="3575"/>
                  </a:cubicBezTo>
                  <a:cubicBezTo>
                    <a:pt x="8936" y="3734"/>
                    <a:pt x="8777" y="3734"/>
                    <a:pt x="8649" y="3862"/>
                  </a:cubicBezTo>
                  <a:lnTo>
                    <a:pt x="8649" y="3575"/>
                  </a:lnTo>
                  <a:cubicBezTo>
                    <a:pt x="8521" y="3192"/>
                    <a:pt x="8394" y="2777"/>
                    <a:pt x="8394" y="2394"/>
                  </a:cubicBezTo>
                  <a:cubicBezTo>
                    <a:pt x="8266" y="1979"/>
                    <a:pt x="8138" y="1724"/>
                    <a:pt x="7979" y="1468"/>
                  </a:cubicBezTo>
                  <a:cubicBezTo>
                    <a:pt x="7979" y="1181"/>
                    <a:pt x="7851" y="1053"/>
                    <a:pt x="7851" y="926"/>
                  </a:cubicBezTo>
                  <a:cubicBezTo>
                    <a:pt x="7723" y="798"/>
                    <a:pt x="7596" y="670"/>
                    <a:pt x="7596" y="543"/>
                  </a:cubicBezTo>
                  <a:cubicBezTo>
                    <a:pt x="7468" y="256"/>
                    <a:pt x="7340" y="128"/>
                    <a:pt x="70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68" name="Google Shape;768;p19"/>
          <p:cNvGrpSpPr/>
          <p:nvPr/>
        </p:nvGrpSpPr>
        <p:grpSpPr>
          <a:xfrm>
            <a:off x="10639872" y="382696"/>
            <a:ext cx="1153072" cy="477827"/>
            <a:chOff x="8029479" y="603859"/>
            <a:chExt cx="864804" cy="358370"/>
          </a:xfrm>
        </p:grpSpPr>
        <p:sp>
          <p:nvSpPr>
            <p:cNvPr id="769" name="Google Shape;769;p19"/>
            <p:cNvSpPr/>
            <p:nvPr/>
          </p:nvSpPr>
          <p:spPr>
            <a:xfrm>
              <a:off x="8029479" y="603859"/>
              <a:ext cx="864804" cy="358370"/>
            </a:xfrm>
            <a:custGeom>
              <a:avLst/>
              <a:gdLst/>
              <a:ahLst/>
              <a:cxnLst/>
              <a:rect l="l" t="t" r="r" b="b"/>
              <a:pathLst>
                <a:path w="28053" h="11625" extrusionOk="0">
                  <a:moveTo>
                    <a:pt x="15159" y="926"/>
                  </a:moveTo>
                  <a:cubicBezTo>
                    <a:pt x="15287" y="1053"/>
                    <a:pt x="15574" y="1053"/>
                    <a:pt x="15830" y="1053"/>
                  </a:cubicBezTo>
                  <a:lnTo>
                    <a:pt x="17298" y="1053"/>
                  </a:lnTo>
                  <a:cubicBezTo>
                    <a:pt x="17681" y="1053"/>
                    <a:pt x="18095" y="1053"/>
                    <a:pt x="18351" y="1181"/>
                  </a:cubicBezTo>
                  <a:lnTo>
                    <a:pt x="20361" y="1181"/>
                  </a:lnTo>
                  <a:lnTo>
                    <a:pt x="20489" y="1341"/>
                  </a:lnTo>
                  <a:lnTo>
                    <a:pt x="22340" y="1341"/>
                  </a:lnTo>
                  <a:cubicBezTo>
                    <a:pt x="22883" y="1341"/>
                    <a:pt x="23266" y="1341"/>
                    <a:pt x="23680" y="1468"/>
                  </a:cubicBezTo>
                  <a:lnTo>
                    <a:pt x="24191" y="1468"/>
                  </a:lnTo>
                  <a:cubicBezTo>
                    <a:pt x="24478" y="1596"/>
                    <a:pt x="24734" y="1596"/>
                    <a:pt x="24861" y="1724"/>
                  </a:cubicBezTo>
                  <a:lnTo>
                    <a:pt x="25659" y="1724"/>
                  </a:lnTo>
                  <a:lnTo>
                    <a:pt x="25946" y="1851"/>
                  </a:lnTo>
                  <a:lnTo>
                    <a:pt x="26329" y="1851"/>
                  </a:lnTo>
                  <a:cubicBezTo>
                    <a:pt x="26585" y="1851"/>
                    <a:pt x="26744" y="1851"/>
                    <a:pt x="26872" y="1979"/>
                  </a:cubicBezTo>
                  <a:cubicBezTo>
                    <a:pt x="26872" y="2139"/>
                    <a:pt x="26744" y="2139"/>
                    <a:pt x="26744" y="2139"/>
                  </a:cubicBezTo>
                  <a:cubicBezTo>
                    <a:pt x="26744" y="2139"/>
                    <a:pt x="26585" y="2266"/>
                    <a:pt x="26457" y="2266"/>
                  </a:cubicBezTo>
                  <a:cubicBezTo>
                    <a:pt x="26202" y="2394"/>
                    <a:pt x="25946" y="2521"/>
                    <a:pt x="25787" y="2649"/>
                  </a:cubicBezTo>
                  <a:cubicBezTo>
                    <a:pt x="25659" y="2649"/>
                    <a:pt x="25404" y="2777"/>
                    <a:pt x="25276" y="2777"/>
                  </a:cubicBezTo>
                  <a:cubicBezTo>
                    <a:pt x="25149" y="2936"/>
                    <a:pt x="24861" y="3064"/>
                    <a:pt x="24606" y="3192"/>
                  </a:cubicBezTo>
                  <a:cubicBezTo>
                    <a:pt x="24478" y="3319"/>
                    <a:pt x="24351" y="3319"/>
                    <a:pt x="24191" y="3447"/>
                  </a:cubicBezTo>
                  <a:lnTo>
                    <a:pt x="24063" y="3447"/>
                  </a:lnTo>
                  <a:lnTo>
                    <a:pt x="23936" y="3575"/>
                  </a:lnTo>
                  <a:cubicBezTo>
                    <a:pt x="23680" y="3734"/>
                    <a:pt x="23266" y="3990"/>
                    <a:pt x="22883" y="4117"/>
                  </a:cubicBezTo>
                  <a:lnTo>
                    <a:pt x="22755" y="4245"/>
                  </a:lnTo>
                  <a:lnTo>
                    <a:pt x="22340" y="4532"/>
                  </a:lnTo>
                  <a:cubicBezTo>
                    <a:pt x="21542" y="4787"/>
                    <a:pt x="20872" y="5170"/>
                    <a:pt x="20202" y="5585"/>
                  </a:cubicBezTo>
                  <a:cubicBezTo>
                    <a:pt x="19691" y="5968"/>
                    <a:pt x="19149" y="6255"/>
                    <a:pt x="18606" y="6511"/>
                  </a:cubicBezTo>
                  <a:cubicBezTo>
                    <a:pt x="18478" y="6638"/>
                    <a:pt x="18351" y="6766"/>
                    <a:pt x="18223" y="6766"/>
                  </a:cubicBezTo>
                  <a:lnTo>
                    <a:pt x="18095" y="6926"/>
                  </a:lnTo>
                  <a:cubicBezTo>
                    <a:pt x="17968" y="7053"/>
                    <a:pt x="17681" y="7181"/>
                    <a:pt x="17553" y="7309"/>
                  </a:cubicBezTo>
                  <a:cubicBezTo>
                    <a:pt x="17553" y="7309"/>
                    <a:pt x="17425" y="7309"/>
                    <a:pt x="17425" y="7181"/>
                  </a:cubicBezTo>
                  <a:cubicBezTo>
                    <a:pt x="17298" y="7181"/>
                    <a:pt x="17170" y="7181"/>
                    <a:pt x="17170" y="7053"/>
                  </a:cubicBezTo>
                  <a:lnTo>
                    <a:pt x="16883" y="7053"/>
                  </a:lnTo>
                  <a:cubicBezTo>
                    <a:pt x="16500" y="6926"/>
                    <a:pt x="16085" y="6926"/>
                    <a:pt x="15702" y="6766"/>
                  </a:cubicBezTo>
                  <a:lnTo>
                    <a:pt x="15415" y="6766"/>
                  </a:lnTo>
                  <a:cubicBezTo>
                    <a:pt x="14617" y="6638"/>
                    <a:pt x="13691" y="6511"/>
                    <a:pt x="12766" y="6383"/>
                  </a:cubicBezTo>
                  <a:cubicBezTo>
                    <a:pt x="12638" y="6383"/>
                    <a:pt x="12383" y="6255"/>
                    <a:pt x="12223" y="6255"/>
                  </a:cubicBezTo>
                  <a:lnTo>
                    <a:pt x="12096" y="6255"/>
                  </a:lnTo>
                  <a:cubicBezTo>
                    <a:pt x="11968" y="6255"/>
                    <a:pt x="11713" y="6128"/>
                    <a:pt x="11585" y="6128"/>
                  </a:cubicBezTo>
                  <a:cubicBezTo>
                    <a:pt x="11042" y="5968"/>
                    <a:pt x="10500" y="5968"/>
                    <a:pt x="10117" y="5968"/>
                  </a:cubicBezTo>
                  <a:lnTo>
                    <a:pt x="9702" y="5841"/>
                  </a:lnTo>
                  <a:cubicBezTo>
                    <a:pt x="9319" y="5841"/>
                    <a:pt x="9032" y="5841"/>
                    <a:pt x="8649" y="5713"/>
                  </a:cubicBezTo>
                  <a:cubicBezTo>
                    <a:pt x="8106" y="5713"/>
                    <a:pt x="7723" y="5713"/>
                    <a:pt x="7181" y="5585"/>
                  </a:cubicBezTo>
                  <a:lnTo>
                    <a:pt x="6383" y="5585"/>
                  </a:lnTo>
                  <a:cubicBezTo>
                    <a:pt x="5840" y="5585"/>
                    <a:pt x="5330" y="5458"/>
                    <a:pt x="4787" y="5458"/>
                  </a:cubicBezTo>
                  <a:lnTo>
                    <a:pt x="4404" y="5458"/>
                  </a:lnTo>
                  <a:lnTo>
                    <a:pt x="4660" y="5330"/>
                  </a:lnTo>
                  <a:cubicBezTo>
                    <a:pt x="4787" y="5170"/>
                    <a:pt x="5043" y="5170"/>
                    <a:pt x="5202" y="5043"/>
                  </a:cubicBezTo>
                  <a:cubicBezTo>
                    <a:pt x="5330" y="4915"/>
                    <a:pt x="5585" y="4915"/>
                    <a:pt x="5713" y="4787"/>
                  </a:cubicBezTo>
                  <a:lnTo>
                    <a:pt x="5840" y="4660"/>
                  </a:lnTo>
                  <a:cubicBezTo>
                    <a:pt x="6000" y="4532"/>
                    <a:pt x="6255" y="4532"/>
                    <a:pt x="6383" y="4373"/>
                  </a:cubicBezTo>
                  <a:lnTo>
                    <a:pt x="6511" y="4373"/>
                  </a:lnTo>
                  <a:cubicBezTo>
                    <a:pt x="6798" y="4117"/>
                    <a:pt x="7053" y="3990"/>
                    <a:pt x="7436" y="3862"/>
                  </a:cubicBezTo>
                  <a:cubicBezTo>
                    <a:pt x="7596" y="3862"/>
                    <a:pt x="7723" y="3734"/>
                    <a:pt x="7851" y="3734"/>
                  </a:cubicBezTo>
                  <a:lnTo>
                    <a:pt x="8234" y="3447"/>
                  </a:lnTo>
                  <a:cubicBezTo>
                    <a:pt x="8521" y="3319"/>
                    <a:pt x="8904" y="3192"/>
                    <a:pt x="9191" y="3064"/>
                  </a:cubicBezTo>
                  <a:lnTo>
                    <a:pt x="9319" y="3064"/>
                  </a:lnTo>
                  <a:cubicBezTo>
                    <a:pt x="9702" y="2936"/>
                    <a:pt x="10117" y="2777"/>
                    <a:pt x="10372" y="2521"/>
                  </a:cubicBezTo>
                  <a:cubicBezTo>
                    <a:pt x="10628" y="2521"/>
                    <a:pt x="10787" y="2394"/>
                    <a:pt x="11042" y="2266"/>
                  </a:cubicBezTo>
                  <a:cubicBezTo>
                    <a:pt x="11042" y="2266"/>
                    <a:pt x="11170" y="2139"/>
                    <a:pt x="11298" y="2139"/>
                  </a:cubicBezTo>
                  <a:lnTo>
                    <a:pt x="11425" y="2139"/>
                  </a:lnTo>
                  <a:cubicBezTo>
                    <a:pt x="11425" y="2139"/>
                    <a:pt x="11425" y="1979"/>
                    <a:pt x="11585" y="1979"/>
                  </a:cubicBezTo>
                  <a:cubicBezTo>
                    <a:pt x="11713" y="1851"/>
                    <a:pt x="11968" y="1851"/>
                    <a:pt x="12096" y="1724"/>
                  </a:cubicBezTo>
                  <a:cubicBezTo>
                    <a:pt x="12383" y="1596"/>
                    <a:pt x="12510" y="1596"/>
                    <a:pt x="12638" y="1468"/>
                  </a:cubicBezTo>
                  <a:cubicBezTo>
                    <a:pt x="12766" y="1468"/>
                    <a:pt x="12893" y="1341"/>
                    <a:pt x="13021" y="1341"/>
                  </a:cubicBezTo>
                  <a:lnTo>
                    <a:pt x="13021" y="1181"/>
                  </a:lnTo>
                  <a:lnTo>
                    <a:pt x="13181" y="1181"/>
                  </a:lnTo>
                  <a:lnTo>
                    <a:pt x="13308" y="1053"/>
                  </a:lnTo>
                  <a:cubicBezTo>
                    <a:pt x="13436" y="1053"/>
                    <a:pt x="13436" y="1053"/>
                    <a:pt x="13564" y="926"/>
                  </a:cubicBezTo>
                  <a:close/>
                  <a:moveTo>
                    <a:pt x="2138" y="6926"/>
                  </a:moveTo>
                  <a:cubicBezTo>
                    <a:pt x="2011" y="7309"/>
                    <a:pt x="2011" y="7724"/>
                    <a:pt x="2011" y="8234"/>
                  </a:cubicBezTo>
                  <a:lnTo>
                    <a:pt x="1851" y="8362"/>
                  </a:lnTo>
                  <a:lnTo>
                    <a:pt x="1851" y="8521"/>
                  </a:lnTo>
                  <a:lnTo>
                    <a:pt x="1851" y="9160"/>
                  </a:lnTo>
                  <a:lnTo>
                    <a:pt x="1851" y="9319"/>
                  </a:lnTo>
                  <a:cubicBezTo>
                    <a:pt x="1723" y="9160"/>
                    <a:pt x="1723" y="9160"/>
                    <a:pt x="1596" y="9160"/>
                  </a:cubicBezTo>
                  <a:cubicBezTo>
                    <a:pt x="1468" y="9160"/>
                    <a:pt x="1468" y="9032"/>
                    <a:pt x="1340" y="9032"/>
                  </a:cubicBezTo>
                  <a:lnTo>
                    <a:pt x="1340" y="8904"/>
                  </a:lnTo>
                  <a:cubicBezTo>
                    <a:pt x="1213" y="8777"/>
                    <a:pt x="1053" y="8649"/>
                    <a:pt x="1053" y="8521"/>
                  </a:cubicBezTo>
                  <a:cubicBezTo>
                    <a:pt x="1053" y="8521"/>
                    <a:pt x="1053" y="8362"/>
                    <a:pt x="926" y="8362"/>
                  </a:cubicBezTo>
                  <a:lnTo>
                    <a:pt x="926" y="7979"/>
                  </a:lnTo>
                  <a:cubicBezTo>
                    <a:pt x="1053" y="7851"/>
                    <a:pt x="1053" y="7851"/>
                    <a:pt x="1053" y="7724"/>
                  </a:cubicBezTo>
                  <a:cubicBezTo>
                    <a:pt x="1213" y="7564"/>
                    <a:pt x="1213" y="7436"/>
                    <a:pt x="1340" y="7309"/>
                  </a:cubicBezTo>
                  <a:lnTo>
                    <a:pt x="1340" y="7181"/>
                  </a:lnTo>
                  <a:cubicBezTo>
                    <a:pt x="1468" y="7181"/>
                    <a:pt x="1596" y="7053"/>
                    <a:pt x="1723" y="7053"/>
                  </a:cubicBezTo>
                  <a:cubicBezTo>
                    <a:pt x="1723" y="6926"/>
                    <a:pt x="1851" y="6926"/>
                    <a:pt x="1851" y="6926"/>
                  </a:cubicBezTo>
                  <a:close/>
                  <a:moveTo>
                    <a:pt x="26872" y="3064"/>
                  </a:moveTo>
                  <a:lnTo>
                    <a:pt x="27000" y="3192"/>
                  </a:lnTo>
                  <a:lnTo>
                    <a:pt x="27000" y="3319"/>
                  </a:lnTo>
                  <a:cubicBezTo>
                    <a:pt x="27000" y="3575"/>
                    <a:pt x="27127" y="3862"/>
                    <a:pt x="27127" y="3990"/>
                  </a:cubicBezTo>
                  <a:lnTo>
                    <a:pt x="27127" y="4660"/>
                  </a:lnTo>
                  <a:cubicBezTo>
                    <a:pt x="27127" y="4787"/>
                    <a:pt x="27127" y="4787"/>
                    <a:pt x="27000" y="4787"/>
                  </a:cubicBezTo>
                  <a:cubicBezTo>
                    <a:pt x="26872" y="4915"/>
                    <a:pt x="26744" y="5043"/>
                    <a:pt x="26585" y="5170"/>
                  </a:cubicBezTo>
                  <a:cubicBezTo>
                    <a:pt x="26457" y="5330"/>
                    <a:pt x="26329" y="5458"/>
                    <a:pt x="26202" y="5585"/>
                  </a:cubicBezTo>
                  <a:lnTo>
                    <a:pt x="26074" y="5585"/>
                  </a:lnTo>
                  <a:cubicBezTo>
                    <a:pt x="25946" y="5713"/>
                    <a:pt x="25787" y="5713"/>
                    <a:pt x="25659" y="5841"/>
                  </a:cubicBezTo>
                  <a:cubicBezTo>
                    <a:pt x="25532" y="5968"/>
                    <a:pt x="25276" y="6128"/>
                    <a:pt x="25149" y="6128"/>
                  </a:cubicBezTo>
                  <a:lnTo>
                    <a:pt x="25149" y="6255"/>
                  </a:lnTo>
                  <a:cubicBezTo>
                    <a:pt x="24861" y="6383"/>
                    <a:pt x="24734" y="6511"/>
                    <a:pt x="24478" y="6638"/>
                  </a:cubicBezTo>
                  <a:lnTo>
                    <a:pt x="24351" y="6766"/>
                  </a:lnTo>
                  <a:cubicBezTo>
                    <a:pt x="24063" y="6926"/>
                    <a:pt x="23680" y="7181"/>
                    <a:pt x="23393" y="7436"/>
                  </a:cubicBezTo>
                  <a:cubicBezTo>
                    <a:pt x="23010" y="7564"/>
                    <a:pt x="22755" y="7851"/>
                    <a:pt x="22340" y="7979"/>
                  </a:cubicBezTo>
                  <a:cubicBezTo>
                    <a:pt x="22085" y="8107"/>
                    <a:pt x="21957" y="8234"/>
                    <a:pt x="21670" y="8234"/>
                  </a:cubicBezTo>
                  <a:cubicBezTo>
                    <a:pt x="21542" y="8362"/>
                    <a:pt x="21287" y="8521"/>
                    <a:pt x="21159" y="8521"/>
                  </a:cubicBezTo>
                  <a:lnTo>
                    <a:pt x="21000" y="8649"/>
                  </a:lnTo>
                  <a:cubicBezTo>
                    <a:pt x="21000" y="8649"/>
                    <a:pt x="20872" y="8777"/>
                    <a:pt x="20744" y="8777"/>
                  </a:cubicBezTo>
                  <a:cubicBezTo>
                    <a:pt x="20744" y="8777"/>
                    <a:pt x="20617" y="8904"/>
                    <a:pt x="20489" y="8904"/>
                  </a:cubicBezTo>
                  <a:cubicBezTo>
                    <a:pt x="20489" y="8904"/>
                    <a:pt x="20361" y="9032"/>
                    <a:pt x="20202" y="9032"/>
                  </a:cubicBezTo>
                  <a:lnTo>
                    <a:pt x="20074" y="9160"/>
                  </a:lnTo>
                  <a:lnTo>
                    <a:pt x="19946" y="9160"/>
                  </a:lnTo>
                  <a:cubicBezTo>
                    <a:pt x="19691" y="9319"/>
                    <a:pt x="19564" y="9447"/>
                    <a:pt x="19276" y="9575"/>
                  </a:cubicBezTo>
                  <a:cubicBezTo>
                    <a:pt x="19149" y="9702"/>
                    <a:pt x="19021" y="9702"/>
                    <a:pt x="18893" y="9830"/>
                  </a:cubicBezTo>
                  <a:lnTo>
                    <a:pt x="18766" y="9958"/>
                  </a:lnTo>
                  <a:lnTo>
                    <a:pt x="18606" y="10117"/>
                  </a:lnTo>
                  <a:cubicBezTo>
                    <a:pt x="18478" y="10117"/>
                    <a:pt x="18351" y="10245"/>
                    <a:pt x="18223" y="10372"/>
                  </a:cubicBezTo>
                  <a:lnTo>
                    <a:pt x="17968" y="10372"/>
                  </a:lnTo>
                  <a:lnTo>
                    <a:pt x="17968" y="9830"/>
                  </a:lnTo>
                  <a:lnTo>
                    <a:pt x="17968" y="9319"/>
                  </a:lnTo>
                  <a:cubicBezTo>
                    <a:pt x="17968" y="9319"/>
                    <a:pt x="18095" y="9319"/>
                    <a:pt x="18095" y="9160"/>
                  </a:cubicBezTo>
                  <a:cubicBezTo>
                    <a:pt x="18606" y="8904"/>
                    <a:pt x="19149" y="8649"/>
                    <a:pt x="19564" y="8521"/>
                  </a:cubicBezTo>
                  <a:lnTo>
                    <a:pt x="19819" y="8234"/>
                  </a:lnTo>
                  <a:lnTo>
                    <a:pt x="20202" y="8107"/>
                  </a:lnTo>
                  <a:lnTo>
                    <a:pt x="20361" y="7979"/>
                  </a:lnTo>
                  <a:cubicBezTo>
                    <a:pt x="20489" y="7851"/>
                    <a:pt x="20744" y="7851"/>
                    <a:pt x="21000" y="7564"/>
                  </a:cubicBezTo>
                  <a:cubicBezTo>
                    <a:pt x="21000" y="7564"/>
                    <a:pt x="21159" y="7436"/>
                    <a:pt x="21159" y="7309"/>
                  </a:cubicBezTo>
                  <a:cubicBezTo>
                    <a:pt x="21159" y="7181"/>
                    <a:pt x="21000" y="7053"/>
                    <a:pt x="21000" y="6926"/>
                  </a:cubicBezTo>
                  <a:cubicBezTo>
                    <a:pt x="20872" y="6926"/>
                    <a:pt x="20744" y="6766"/>
                    <a:pt x="20617" y="6766"/>
                  </a:cubicBezTo>
                  <a:cubicBezTo>
                    <a:pt x="20489" y="6766"/>
                    <a:pt x="20489" y="6926"/>
                    <a:pt x="20361" y="6926"/>
                  </a:cubicBezTo>
                  <a:cubicBezTo>
                    <a:pt x="20074" y="7053"/>
                    <a:pt x="19946" y="7181"/>
                    <a:pt x="19819" y="7309"/>
                  </a:cubicBezTo>
                  <a:lnTo>
                    <a:pt x="19691" y="7309"/>
                  </a:lnTo>
                  <a:cubicBezTo>
                    <a:pt x="19564" y="7436"/>
                    <a:pt x="19276" y="7564"/>
                    <a:pt x="19021" y="7724"/>
                  </a:cubicBezTo>
                  <a:cubicBezTo>
                    <a:pt x="18766" y="7851"/>
                    <a:pt x="18351" y="8107"/>
                    <a:pt x="18095" y="8234"/>
                  </a:cubicBezTo>
                  <a:cubicBezTo>
                    <a:pt x="17968" y="8234"/>
                    <a:pt x="17968" y="8234"/>
                    <a:pt x="17968" y="8362"/>
                  </a:cubicBezTo>
                  <a:lnTo>
                    <a:pt x="17808" y="8234"/>
                  </a:lnTo>
                  <a:lnTo>
                    <a:pt x="17808" y="8107"/>
                  </a:lnTo>
                  <a:cubicBezTo>
                    <a:pt x="18095" y="7979"/>
                    <a:pt x="18223" y="7851"/>
                    <a:pt x="18478" y="7724"/>
                  </a:cubicBezTo>
                  <a:cubicBezTo>
                    <a:pt x="18478" y="7724"/>
                    <a:pt x="18606" y="7724"/>
                    <a:pt x="18606" y="7564"/>
                  </a:cubicBezTo>
                  <a:cubicBezTo>
                    <a:pt x="18766" y="7564"/>
                    <a:pt x="18893" y="7436"/>
                    <a:pt x="19021" y="7309"/>
                  </a:cubicBezTo>
                  <a:cubicBezTo>
                    <a:pt x="19404" y="7053"/>
                    <a:pt x="19946" y="6766"/>
                    <a:pt x="20361" y="6511"/>
                  </a:cubicBezTo>
                  <a:cubicBezTo>
                    <a:pt x="21159" y="6128"/>
                    <a:pt x="21957" y="5585"/>
                    <a:pt x="22883" y="5170"/>
                  </a:cubicBezTo>
                  <a:lnTo>
                    <a:pt x="23266" y="5043"/>
                  </a:lnTo>
                  <a:lnTo>
                    <a:pt x="23266" y="4915"/>
                  </a:lnTo>
                  <a:cubicBezTo>
                    <a:pt x="23553" y="4787"/>
                    <a:pt x="23808" y="4660"/>
                    <a:pt x="24063" y="4532"/>
                  </a:cubicBezTo>
                  <a:cubicBezTo>
                    <a:pt x="24191" y="4532"/>
                    <a:pt x="24351" y="4373"/>
                    <a:pt x="24351" y="4373"/>
                  </a:cubicBezTo>
                  <a:lnTo>
                    <a:pt x="24478" y="4245"/>
                  </a:lnTo>
                  <a:cubicBezTo>
                    <a:pt x="24734" y="4117"/>
                    <a:pt x="24989" y="3990"/>
                    <a:pt x="25276" y="3862"/>
                  </a:cubicBezTo>
                  <a:cubicBezTo>
                    <a:pt x="25532" y="3734"/>
                    <a:pt x="25946" y="3575"/>
                    <a:pt x="26329" y="3319"/>
                  </a:cubicBezTo>
                  <a:lnTo>
                    <a:pt x="26457" y="3319"/>
                  </a:lnTo>
                  <a:cubicBezTo>
                    <a:pt x="26585" y="3192"/>
                    <a:pt x="26744" y="3192"/>
                    <a:pt x="26872" y="3064"/>
                  </a:cubicBezTo>
                  <a:close/>
                  <a:moveTo>
                    <a:pt x="5585" y="6383"/>
                  </a:moveTo>
                  <a:cubicBezTo>
                    <a:pt x="5840" y="6383"/>
                    <a:pt x="6000" y="6511"/>
                    <a:pt x="6255" y="6511"/>
                  </a:cubicBezTo>
                  <a:lnTo>
                    <a:pt x="7053" y="6511"/>
                  </a:lnTo>
                  <a:cubicBezTo>
                    <a:pt x="7436" y="6511"/>
                    <a:pt x="7851" y="6638"/>
                    <a:pt x="8394" y="6638"/>
                  </a:cubicBezTo>
                  <a:lnTo>
                    <a:pt x="8521" y="6638"/>
                  </a:lnTo>
                  <a:lnTo>
                    <a:pt x="9032" y="6766"/>
                  </a:lnTo>
                  <a:lnTo>
                    <a:pt x="9319" y="6766"/>
                  </a:lnTo>
                  <a:cubicBezTo>
                    <a:pt x="9830" y="6766"/>
                    <a:pt x="10245" y="6766"/>
                    <a:pt x="10787" y="6926"/>
                  </a:cubicBezTo>
                  <a:cubicBezTo>
                    <a:pt x="11170" y="6926"/>
                    <a:pt x="11585" y="7053"/>
                    <a:pt x="11968" y="7181"/>
                  </a:cubicBezTo>
                  <a:cubicBezTo>
                    <a:pt x="12383" y="7181"/>
                    <a:pt x="12638" y="7309"/>
                    <a:pt x="13021" y="7309"/>
                  </a:cubicBezTo>
                  <a:lnTo>
                    <a:pt x="13308" y="7436"/>
                  </a:lnTo>
                  <a:cubicBezTo>
                    <a:pt x="13564" y="7436"/>
                    <a:pt x="13979" y="7436"/>
                    <a:pt x="14234" y="7564"/>
                  </a:cubicBezTo>
                  <a:lnTo>
                    <a:pt x="14904" y="7564"/>
                  </a:lnTo>
                  <a:cubicBezTo>
                    <a:pt x="15287" y="7724"/>
                    <a:pt x="15702" y="7724"/>
                    <a:pt x="16085" y="7851"/>
                  </a:cubicBezTo>
                  <a:lnTo>
                    <a:pt x="16500" y="7851"/>
                  </a:lnTo>
                  <a:cubicBezTo>
                    <a:pt x="16627" y="7851"/>
                    <a:pt x="16755" y="7979"/>
                    <a:pt x="16883" y="7979"/>
                  </a:cubicBezTo>
                  <a:cubicBezTo>
                    <a:pt x="16883" y="7979"/>
                    <a:pt x="16883" y="8107"/>
                    <a:pt x="17010" y="8107"/>
                  </a:cubicBezTo>
                  <a:lnTo>
                    <a:pt x="17010" y="8362"/>
                  </a:lnTo>
                  <a:lnTo>
                    <a:pt x="14904" y="8362"/>
                  </a:lnTo>
                  <a:cubicBezTo>
                    <a:pt x="14617" y="8234"/>
                    <a:pt x="14361" y="8234"/>
                    <a:pt x="14106" y="8107"/>
                  </a:cubicBezTo>
                  <a:cubicBezTo>
                    <a:pt x="13691" y="8107"/>
                    <a:pt x="13436" y="7979"/>
                    <a:pt x="13181" y="7979"/>
                  </a:cubicBezTo>
                  <a:lnTo>
                    <a:pt x="13021" y="7979"/>
                  </a:lnTo>
                  <a:cubicBezTo>
                    <a:pt x="13021" y="7851"/>
                    <a:pt x="12893" y="7851"/>
                    <a:pt x="12893" y="7851"/>
                  </a:cubicBezTo>
                  <a:cubicBezTo>
                    <a:pt x="12766" y="7851"/>
                    <a:pt x="12510" y="7979"/>
                    <a:pt x="12510" y="8234"/>
                  </a:cubicBezTo>
                  <a:lnTo>
                    <a:pt x="12510" y="8521"/>
                  </a:lnTo>
                  <a:cubicBezTo>
                    <a:pt x="12638" y="8649"/>
                    <a:pt x="12638" y="8777"/>
                    <a:pt x="12766" y="8777"/>
                  </a:cubicBezTo>
                  <a:cubicBezTo>
                    <a:pt x="13308" y="8904"/>
                    <a:pt x="13564" y="9032"/>
                    <a:pt x="13979" y="9032"/>
                  </a:cubicBezTo>
                  <a:cubicBezTo>
                    <a:pt x="14361" y="9160"/>
                    <a:pt x="14617" y="9160"/>
                    <a:pt x="15032" y="9160"/>
                  </a:cubicBezTo>
                  <a:cubicBezTo>
                    <a:pt x="15287" y="9319"/>
                    <a:pt x="15574" y="9319"/>
                    <a:pt x="15830" y="9319"/>
                  </a:cubicBezTo>
                  <a:lnTo>
                    <a:pt x="16883" y="9319"/>
                  </a:lnTo>
                  <a:cubicBezTo>
                    <a:pt x="16883" y="9160"/>
                    <a:pt x="17010" y="9160"/>
                    <a:pt x="17010" y="9160"/>
                  </a:cubicBezTo>
                  <a:lnTo>
                    <a:pt x="17010" y="9319"/>
                  </a:lnTo>
                  <a:cubicBezTo>
                    <a:pt x="16755" y="9447"/>
                    <a:pt x="16372" y="9447"/>
                    <a:pt x="16085" y="9447"/>
                  </a:cubicBezTo>
                  <a:lnTo>
                    <a:pt x="14106" y="9447"/>
                  </a:lnTo>
                  <a:cubicBezTo>
                    <a:pt x="13819" y="9447"/>
                    <a:pt x="13691" y="9575"/>
                    <a:pt x="13691" y="9830"/>
                  </a:cubicBezTo>
                  <a:cubicBezTo>
                    <a:pt x="13691" y="10117"/>
                    <a:pt x="13819" y="10372"/>
                    <a:pt x="14106" y="10372"/>
                  </a:cubicBezTo>
                  <a:cubicBezTo>
                    <a:pt x="14617" y="10372"/>
                    <a:pt x="15159" y="10245"/>
                    <a:pt x="15702" y="10245"/>
                  </a:cubicBezTo>
                  <a:lnTo>
                    <a:pt x="17170" y="10245"/>
                  </a:lnTo>
                  <a:cubicBezTo>
                    <a:pt x="17170" y="10372"/>
                    <a:pt x="17010" y="10372"/>
                    <a:pt x="17010" y="10372"/>
                  </a:cubicBezTo>
                  <a:lnTo>
                    <a:pt x="17010" y="10628"/>
                  </a:lnTo>
                  <a:lnTo>
                    <a:pt x="14361" y="10628"/>
                  </a:lnTo>
                  <a:cubicBezTo>
                    <a:pt x="13979" y="10500"/>
                    <a:pt x="13691" y="10500"/>
                    <a:pt x="13436" y="10500"/>
                  </a:cubicBezTo>
                  <a:lnTo>
                    <a:pt x="12766" y="10500"/>
                  </a:lnTo>
                  <a:cubicBezTo>
                    <a:pt x="12383" y="10372"/>
                    <a:pt x="11968" y="10372"/>
                    <a:pt x="11425" y="10372"/>
                  </a:cubicBezTo>
                  <a:lnTo>
                    <a:pt x="8649" y="10372"/>
                  </a:lnTo>
                  <a:cubicBezTo>
                    <a:pt x="8234" y="10372"/>
                    <a:pt x="7851" y="10245"/>
                    <a:pt x="7436" y="10245"/>
                  </a:cubicBezTo>
                  <a:lnTo>
                    <a:pt x="6511" y="10245"/>
                  </a:lnTo>
                  <a:lnTo>
                    <a:pt x="6383" y="10117"/>
                  </a:lnTo>
                  <a:lnTo>
                    <a:pt x="6128" y="10117"/>
                  </a:lnTo>
                  <a:cubicBezTo>
                    <a:pt x="5713" y="10117"/>
                    <a:pt x="5457" y="9958"/>
                    <a:pt x="5043" y="9958"/>
                  </a:cubicBezTo>
                  <a:cubicBezTo>
                    <a:pt x="4915" y="9958"/>
                    <a:pt x="4660" y="9830"/>
                    <a:pt x="4532" y="9830"/>
                  </a:cubicBezTo>
                  <a:lnTo>
                    <a:pt x="4404" y="9830"/>
                  </a:lnTo>
                  <a:cubicBezTo>
                    <a:pt x="4245" y="9830"/>
                    <a:pt x="4117" y="9830"/>
                    <a:pt x="3989" y="9702"/>
                  </a:cubicBezTo>
                  <a:lnTo>
                    <a:pt x="3734" y="9702"/>
                  </a:lnTo>
                  <a:cubicBezTo>
                    <a:pt x="3447" y="9702"/>
                    <a:pt x="3191" y="9575"/>
                    <a:pt x="2936" y="9575"/>
                  </a:cubicBezTo>
                  <a:lnTo>
                    <a:pt x="2809" y="9575"/>
                  </a:lnTo>
                  <a:lnTo>
                    <a:pt x="2809" y="9447"/>
                  </a:lnTo>
                  <a:lnTo>
                    <a:pt x="2809" y="8521"/>
                  </a:lnTo>
                  <a:lnTo>
                    <a:pt x="2809" y="8362"/>
                  </a:lnTo>
                  <a:lnTo>
                    <a:pt x="2809" y="8234"/>
                  </a:lnTo>
                  <a:cubicBezTo>
                    <a:pt x="2936" y="7724"/>
                    <a:pt x="2936" y="7053"/>
                    <a:pt x="3064" y="6638"/>
                  </a:cubicBezTo>
                  <a:lnTo>
                    <a:pt x="3064" y="6511"/>
                  </a:lnTo>
                  <a:lnTo>
                    <a:pt x="3064" y="6383"/>
                  </a:lnTo>
                  <a:close/>
                  <a:moveTo>
                    <a:pt x="13979" y="0"/>
                  </a:moveTo>
                  <a:cubicBezTo>
                    <a:pt x="13819" y="0"/>
                    <a:pt x="13564" y="0"/>
                    <a:pt x="13436" y="128"/>
                  </a:cubicBezTo>
                  <a:lnTo>
                    <a:pt x="13308" y="128"/>
                  </a:lnTo>
                  <a:cubicBezTo>
                    <a:pt x="13181" y="128"/>
                    <a:pt x="13021" y="256"/>
                    <a:pt x="13021" y="256"/>
                  </a:cubicBezTo>
                  <a:cubicBezTo>
                    <a:pt x="12766" y="383"/>
                    <a:pt x="12638" y="383"/>
                    <a:pt x="12510" y="543"/>
                  </a:cubicBezTo>
                  <a:cubicBezTo>
                    <a:pt x="12223" y="670"/>
                    <a:pt x="12096" y="798"/>
                    <a:pt x="11840" y="798"/>
                  </a:cubicBezTo>
                  <a:cubicBezTo>
                    <a:pt x="11713" y="926"/>
                    <a:pt x="11425" y="1053"/>
                    <a:pt x="11298" y="1053"/>
                  </a:cubicBezTo>
                  <a:cubicBezTo>
                    <a:pt x="11042" y="1181"/>
                    <a:pt x="10915" y="1341"/>
                    <a:pt x="10628" y="1468"/>
                  </a:cubicBezTo>
                  <a:cubicBezTo>
                    <a:pt x="10372" y="1596"/>
                    <a:pt x="10117" y="1724"/>
                    <a:pt x="9830" y="1851"/>
                  </a:cubicBezTo>
                  <a:cubicBezTo>
                    <a:pt x="9319" y="1979"/>
                    <a:pt x="8904" y="2266"/>
                    <a:pt x="8521" y="2394"/>
                  </a:cubicBezTo>
                  <a:cubicBezTo>
                    <a:pt x="8234" y="2521"/>
                    <a:pt x="7979" y="2649"/>
                    <a:pt x="7851" y="2649"/>
                  </a:cubicBezTo>
                  <a:cubicBezTo>
                    <a:pt x="7596" y="2777"/>
                    <a:pt x="7436" y="2936"/>
                    <a:pt x="7181" y="3064"/>
                  </a:cubicBezTo>
                  <a:cubicBezTo>
                    <a:pt x="6798" y="3192"/>
                    <a:pt x="6255" y="3319"/>
                    <a:pt x="5840" y="3575"/>
                  </a:cubicBezTo>
                  <a:cubicBezTo>
                    <a:pt x="5585" y="3734"/>
                    <a:pt x="5457" y="3862"/>
                    <a:pt x="5202" y="3990"/>
                  </a:cubicBezTo>
                  <a:cubicBezTo>
                    <a:pt x="4915" y="4117"/>
                    <a:pt x="4787" y="4245"/>
                    <a:pt x="4532" y="4373"/>
                  </a:cubicBezTo>
                  <a:cubicBezTo>
                    <a:pt x="4245" y="4532"/>
                    <a:pt x="3862" y="4660"/>
                    <a:pt x="3606" y="4787"/>
                  </a:cubicBezTo>
                  <a:cubicBezTo>
                    <a:pt x="3191" y="5043"/>
                    <a:pt x="2936" y="5170"/>
                    <a:pt x="2649" y="5330"/>
                  </a:cubicBezTo>
                  <a:cubicBezTo>
                    <a:pt x="2394" y="5458"/>
                    <a:pt x="2138" y="5585"/>
                    <a:pt x="2011" y="5713"/>
                  </a:cubicBezTo>
                  <a:cubicBezTo>
                    <a:pt x="1851" y="5841"/>
                    <a:pt x="1723" y="5841"/>
                    <a:pt x="1596" y="5968"/>
                  </a:cubicBezTo>
                  <a:cubicBezTo>
                    <a:pt x="1468" y="5968"/>
                    <a:pt x="1468" y="5968"/>
                    <a:pt x="1468" y="6128"/>
                  </a:cubicBezTo>
                  <a:lnTo>
                    <a:pt x="1340" y="6128"/>
                  </a:lnTo>
                  <a:lnTo>
                    <a:pt x="1340" y="6255"/>
                  </a:lnTo>
                  <a:cubicBezTo>
                    <a:pt x="1213" y="6255"/>
                    <a:pt x="926" y="6383"/>
                    <a:pt x="798" y="6511"/>
                  </a:cubicBezTo>
                  <a:lnTo>
                    <a:pt x="798" y="6638"/>
                  </a:lnTo>
                  <a:cubicBezTo>
                    <a:pt x="670" y="6638"/>
                    <a:pt x="670" y="6638"/>
                    <a:pt x="670" y="6766"/>
                  </a:cubicBezTo>
                  <a:cubicBezTo>
                    <a:pt x="543" y="6766"/>
                    <a:pt x="543" y="6766"/>
                    <a:pt x="543" y="6926"/>
                  </a:cubicBezTo>
                  <a:cubicBezTo>
                    <a:pt x="255" y="7181"/>
                    <a:pt x="128" y="7436"/>
                    <a:pt x="128" y="7724"/>
                  </a:cubicBezTo>
                  <a:cubicBezTo>
                    <a:pt x="0" y="8107"/>
                    <a:pt x="0" y="8521"/>
                    <a:pt x="128" y="8777"/>
                  </a:cubicBezTo>
                  <a:cubicBezTo>
                    <a:pt x="255" y="9032"/>
                    <a:pt x="415" y="9160"/>
                    <a:pt x="543" y="9319"/>
                  </a:cubicBezTo>
                  <a:cubicBezTo>
                    <a:pt x="543" y="9447"/>
                    <a:pt x="670" y="9575"/>
                    <a:pt x="798" y="9702"/>
                  </a:cubicBezTo>
                  <a:cubicBezTo>
                    <a:pt x="926" y="9830"/>
                    <a:pt x="1213" y="9958"/>
                    <a:pt x="1340" y="9958"/>
                  </a:cubicBezTo>
                  <a:cubicBezTo>
                    <a:pt x="1596" y="10117"/>
                    <a:pt x="1851" y="10245"/>
                    <a:pt x="2266" y="10245"/>
                  </a:cubicBezTo>
                  <a:cubicBezTo>
                    <a:pt x="2521" y="10372"/>
                    <a:pt x="2649" y="10372"/>
                    <a:pt x="2936" y="10500"/>
                  </a:cubicBezTo>
                  <a:cubicBezTo>
                    <a:pt x="3191" y="10500"/>
                    <a:pt x="3447" y="10628"/>
                    <a:pt x="3734" y="10628"/>
                  </a:cubicBezTo>
                  <a:cubicBezTo>
                    <a:pt x="4245" y="10755"/>
                    <a:pt x="4660" y="10755"/>
                    <a:pt x="5202" y="10915"/>
                  </a:cubicBezTo>
                  <a:cubicBezTo>
                    <a:pt x="5713" y="11043"/>
                    <a:pt x="6128" y="11043"/>
                    <a:pt x="6638" y="11170"/>
                  </a:cubicBezTo>
                  <a:lnTo>
                    <a:pt x="8106" y="11170"/>
                  </a:lnTo>
                  <a:cubicBezTo>
                    <a:pt x="8649" y="11234"/>
                    <a:pt x="9151" y="11234"/>
                    <a:pt x="9634" y="11234"/>
                  </a:cubicBezTo>
                  <a:cubicBezTo>
                    <a:pt x="10117" y="11234"/>
                    <a:pt x="10580" y="11234"/>
                    <a:pt x="11042" y="11298"/>
                  </a:cubicBezTo>
                  <a:lnTo>
                    <a:pt x="12510" y="11298"/>
                  </a:lnTo>
                  <a:cubicBezTo>
                    <a:pt x="13021" y="11426"/>
                    <a:pt x="13436" y="11426"/>
                    <a:pt x="13979" y="11426"/>
                  </a:cubicBezTo>
                  <a:cubicBezTo>
                    <a:pt x="14234" y="11426"/>
                    <a:pt x="14361" y="11426"/>
                    <a:pt x="14617" y="11553"/>
                  </a:cubicBezTo>
                  <a:lnTo>
                    <a:pt x="17170" y="11553"/>
                  </a:lnTo>
                  <a:cubicBezTo>
                    <a:pt x="17255" y="11553"/>
                    <a:pt x="17340" y="11624"/>
                    <a:pt x="17425" y="11624"/>
                  </a:cubicBezTo>
                  <a:cubicBezTo>
                    <a:pt x="17468" y="11624"/>
                    <a:pt x="17510" y="11606"/>
                    <a:pt x="17553" y="11553"/>
                  </a:cubicBezTo>
                  <a:cubicBezTo>
                    <a:pt x="17681" y="11553"/>
                    <a:pt x="17808" y="11426"/>
                    <a:pt x="17968" y="11426"/>
                  </a:cubicBezTo>
                  <a:cubicBezTo>
                    <a:pt x="18223" y="11298"/>
                    <a:pt x="18351" y="11298"/>
                    <a:pt x="18478" y="11170"/>
                  </a:cubicBezTo>
                  <a:cubicBezTo>
                    <a:pt x="18766" y="11043"/>
                    <a:pt x="18893" y="10915"/>
                    <a:pt x="19149" y="10755"/>
                  </a:cubicBezTo>
                  <a:cubicBezTo>
                    <a:pt x="19404" y="10628"/>
                    <a:pt x="19819" y="10372"/>
                    <a:pt x="20074" y="10117"/>
                  </a:cubicBezTo>
                  <a:cubicBezTo>
                    <a:pt x="20489" y="9958"/>
                    <a:pt x="20872" y="9702"/>
                    <a:pt x="21287" y="9575"/>
                  </a:cubicBezTo>
                  <a:cubicBezTo>
                    <a:pt x="21670" y="9319"/>
                    <a:pt x="21957" y="9160"/>
                    <a:pt x="22340" y="8904"/>
                  </a:cubicBezTo>
                  <a:cubicBezTo>
                    <a:pt x="22595" y="8904"/>
                    <a:pt x="22883" y="8777"/>
                    <a:pt x="23010" y="8649"/>
                  </a:cubicBezTo>
                  <a:cubicBezTo>
                    <a:pt x="23266" y="8521"/>
                    <a:pt x="23393" y="8362"/>
                    <a:pt x="23680" y="8362"/>
                  </a:cubicBezTo>
                  <a:cubicBezTo>
                    <a:pt x="24063" y="8107"/>
                    <a:pt x="24478" y="7724"/>
                    <a:pt x="24861" y="7436"/>
                  </a:cubicBezTo>
                  <a:lnTo>
                    <a:pt x="26074" y="6638"/>
                  </a:lnTo>
                  <a:cubicBezTo>
                    <a:pt x="26329" y="6511"/>
                    <a:pt x="26457" y="6383"/>
                    <a:pt x="26585" y="6255"/>
                  </a:cubicBezTo>
                  <a:cubicBezTo>
                    <a:pt x="26872" y="6128"/>
                    <a:pt x="27127" y="5968"/>
                    <a:pt x="27255" y="5841"/>
                  </a:cubicBezTo>
                  <a:cubicBezTo>
                    <a:pt x="27383" y="5713"/>
                    <a:pt x="27542" y="5585"/>
                    <a:pt x="27670" y="5458"/>
                  </a:cubicBezTo>
                  <a:cubicBezTo>
                    <a:pt x="27925" y="5170"/>
                    <a:pt x="27925" y="5043"/>
                    <a:pt x="28053" y="4787"/>
                  </a:cubicBezTo>
                  <a:lnTo>
                    <a:pt x="28053" y="4373"/>
                  </a:lnTo>
                  <a:cubicBezTo>
                    <a:pt x="28053" y="3862"/>
                    <a:pt x="27925" y="3447"/>
                    <a:pt x="27797" y="2936"/>
                  </a:cubicBezTo>
                  <a:lnTo>
                    <a:pt x="27797" y="2649"/>
                  </a:lnTo>
                  <a:cubicBezTo>
                    <a:pt x="27797" y="2521"/>
                    <a:pt x="27670" y="2521"/>
                    <a:pt x="27670" y="2394"/>
                  </a:cubicBezTo>
                  <a:cubicBezTo>
                    <a:pt x="27797" y="2394"/>
                    <a:pt x="27797" y="2266"/>
                    <a:pt x="27797" y="2266"/>
                  </a:cubicBezTo>
                  <a:cubicBezTo>
                    <a:pt x="27925" y="2139"/>
                    <a:pt x="27925" y="1979"/>
                    <a:pt x="27925" y="1851"/>
                  </a:cubicBezTo>
                  <a:cubicBezTo>
                    <a:pt x="27797" y="1851"/>
                    <a:pt x="27797" y="1724"/>
                    <a:pt x="27670" y="1596"/>
                  </a:cubicBezTo>
                  <a:cubicBezTo>
                    <a:pt x="27670" y="1341"/>
                    <a:pt x="27383" y="1181"/>
                    <a:pt x="27255" y="1181"/>
                  </a:cubicBezTo>
                  <a:cubicBezTo>
                    <a:pt x="27127" y="1053"/>
                    <a:pt x="26872" y="1053"/>
                    <a:pt x="26744" y="926"/>
                  </a:cubicBezTo>
                  <a:cubicBezTo>
                    <a:pt x="26329" y="926"/>
                    <a:pt x="25787" y="926"/>
                    <a:pt x="25404" y="798"/>
                  </a:cubicBezTo>
                  <a:cubicBezTo>
                    <a:pt x="25276" y="798"/>
                    <a:pt x="24989" y="798"/>
                    <a:pt x="24734" y="670"/>
                  </a:cubicBezTo>
                  <a:cubicBezTo>
                    <a:pt x="24606" y="670"/>
                    <a:pt x="24351" y="670"/>
                    <a:pt x="24191" y="543"/>
                  </a:cubicBezTo>
                  <a:cubicBezTo>
                    <a:pt x="23680" y="543"/>
                    <a:pt x="23138" y="383"/>
                    <a:pt x="22755" y="383"/>
                  </a:cubicBezTo>
                  <a:lnTo>
                    <a:pt x="21287" y="383"/>
                  </a:lnTo>
                  <a:cubicBezTo>
                    <a:pt x="20744" y="383"/>
                    <a:pt x="20361" y="383"/>
                    <a:pt x="19819" y="256"/>
                  </a:cubicBezTo>
                  <a:lnTo>
                    <a:pt x="18606" y="256"/>
                  </a:lnTo>
                  <a:cubicBezTo>
                    <a:pt x="18223" y="256"/>
                    <a:pt x="17808" y="128"/>
                    <a:pt x="17425" y="128"/>
                  </a:cubicBezTo>
                  <a:lnTo>
                    <a:pt x="15287" y="128"/>
                  </a:lnTo>
                  <a:cubicBezTo>
                    <a:pt x="14904" y="0"/>
                    <a:pt x="14489" y="0"/>
                    <a:pt x="14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8430873" y="664834"/>
              <a:ext cx="254820" cy="58079"/>
            </a:xfrm>
            <a:custGeom>
              <a:avLst/>
              <a:gdLst/>
              <a:ahLst/>
              <a:cxnLst/>
              <a:rect l="l" t="t" r="r" b="b"/>
              <a:pathLst>
                <a:path w="8266" h="1884" extrusionOk="0">
                  <a:moveTo>
                    <a:pt x="415" y="1"/>
                  </a:moveTo>
                  <a:cubicBezTo>
                    <a:pt x="287" y="1"/>
                    <a:pt x="160" y="161"/>
                    <a:pt x="160" y="161"/>
                  </a:cubicBezTo>
                  <a:cubicBezTo>
                    <a:pt x="0" y="288"/>
                    <a:pt x="0" y="416"/>
                    <a:pt x="0" y="416"/>
                  </a:cubicBezTo>
                  <a:cubicBezTo>
                    <a:pt x="0" y="543"/>
                    <a:pt x="0" y="671"/>
                    <a:pt x="160" y="799"/>
                  </a:cubicBezTo>
                  <a:cubicBezTo>
                    <a:pt x="160" y="958"/>
                    <a:pt x="287" y="958"/>
                    <a:pt x="415" y="958"/>
                  </a:cubicBezTo>
                  <a:cubicBezTo>
                    <a:pt x="798" y="958"/>
                    <a:pt x="1213" y="1086"/>
                    <a:pt x="1755" y="1086"/>
                  </a:cubicBezTo>
                  <a:lnTo>
                    <a:pt x="2266" y="1086"/>
                  </a:lnTo>
                  <a:cubicBezTo>
                    <a:pt x="2553" y="1214"/>
                    <a:pt x="2809" y="1214"/>
                    <a:pt x="3064" y="1214"/>
                  </a:cubicBezTo>
                  <a:lnTo>
                    <a:pt x="3351" y="1214"/>
                  </a:lnTo>
                  <a:cubicBezTo>
                    <a:pt x="3734" y="1341"/>
                    <a:pt x="4149" y="1341"/>
                    <a:pt x="4404" y="1469"/>
                  </a:cubicBezTo>
                  <a:lnTo>
                    <a:pt x="4787" y="1469"/>
                  </a:lnTo>
                  <a:cubicBezTo>
                    <a:pt x="5074" y="1597"/>
                    <a:pt x="5330" y="1597"/>
                    <a:pt x="5457" y="1597"/>
                  </a:cubicBezTo>
                  <a:cubicBezTo>
                    <a:pt x="5872" y="1756"/>
                    <a:pt x="6255" y="1756"/>
                    <a:pt x="6670" y="1884"/>
                  </a:cubicBezTo>
                  <a:lnTo>
                    <a:pt x="7979" y="1884"/>
                  </a:lnTo>
                  <a:cubicBezTo>
                    <a:pt x="7979" y="1756"/>
                    <a:pt x="8138" y="1597"/>
                    <a:pt x="8138" y="1597"/>
                  </a:cubicBezTo>
                  <a:cubicBezTo>
                    <a:pt x="8266" y="1469"/>
                    <a:pt x="8138" y="1341"/>
                    <a:pt x="8138" y="1214"/>
                  </a:cubicBezTo>
                  <a:cubicBezTo>
                    <a:pt x="7979" y="1086"/>
                    <a:pt x="7979" y="1086"/>
                    <a:pt x="7851" y="958"/>
                  </a:cubicBezTo>
                  <a:lnTo>
                    <a:pt x="6925" y="958"/>
                  </a:lnTo>
                  <a:cubicBezTo>
                    <a:pt x="6670" y="958"/>
                    <a:pt x="6383" y="958"/>
                    <a:pt x="6255" y="799"/>
                  </a:cubicBezTo>
                  <a:cubicBezTo>
                    <a:pt x="5872" y="799"/>
                    <a:pt x="5457" y="671"/>
                    <a:pt x="4947" y="671"/>
                  </a:cubicBezTo>
                  <a:cubicBezTo>
                    <a:pt x="4532" y="543"/>
                    <a:pt x="4149" y="416"/>
                    <a:pt x="3734" y="416"/>
                  </a:cubicBezTo>
                  <a:lnTo>
                    <a:pt x="3606" y="416"/>
                  </a:lnTo>
                  <a:cubicBezTo>
                    <a:pt x="3479" y="416"/>
                    <a:pt x="3192" y="288"/>
                    <a:pt x="3064" y="288"/>
                  </a:cubicBezTo>
                  <a:lnTo>
                    <a:pt x="2266" y="288"/>
                  </a:lnTo>
                  <a:lnTo>
                    <a:pt x="2011" y="161"/>
                  </a:lnTo>
                  <a:lnTo>
                    <a:pt x="1755" y="161"/>
                  </a:lnTo>
                  <a:cubicBezTo>
                    <a:pt x="1340" y="161"/>
                    <a:pt x="798" y="1"/>
                    <a:pt x="4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322927" y="1115243"/>
            <a:ext cx="338485" cy="547044"/>
            <a:chOff x="1185170" y="812432"/>
            <a:chExt cx="253864" cy="410283"/>
          </a:xfrm>
        </p:grpSpPr>
        <p:sp>
          <p:nvSpPr>
            <p:cNvPr id="772" name="Google Shape;772;p19"/>
            <p:cNvSpPr/>
            <p:nvPr/>
          </p:nvSpPr>
          <p:spPr>
            <a:xfrm>
              <a:off x="1262915" y="866533"/>
              <a:ext cx="102347" cy="172202"/>
            </a:xfrm>
            <a:custGeom>
              <a:avLst/>
              <a:gdLst/>
              <a:ahLst/>
              <a:cxnLst/>
              <a:rect l="l" t="t" r="r" b="b"/>
              <a:pathLst>
                <a:path w="3320" h="5586" extrusionOk="0">
                  <a:moveTo>
                    <a:pt x="2138" y="1724"/>
                  </a:moveTo>
                  <a:lnTo>
                    <a:pt x="2138" y="1979"/>
                  </a:lnTo>
                  <a:cubicBezTo>
                    <a:pt x="2266" y="2107"/>
                    <a:pt x="2266" y="2394"/>
                    <a:pt x="2394" y="2522"/>
                  </a:cubicBezTo>
                  <a:lnTo>
                    <a:pt x="2394" y="3032"/>
                  </a:lnTo>
                  <a:cubicBezTo>
                    <a:pt x="2394" y="3319"/>
                    <a:pt x="2521" y="3575"/>
                    <a:pt x="2521" y="3830"/>
                  </a:cubicBezTo>
                  <a:cubicBezTo>
                    <a:pt x="2521" y="3990"/>
                    <a:pt x="2521" y="4245"/>
                    <a:pt x="2394" y="4373"/>
                  </a:cubicBezTo>
                  <a:lnTo>
                    <a:pt x="2394" y="4628"/>
                  </a:lnTo>
                  <a:lnTo>
                    <a:pt x="1213" y="4628"/>
                  </a:lnTo>
                  <a:cubicBezTo>
                    <a:pt x="1213" y="4500"/>
                    <a:pt x="1213" y="4373"/>
                    <a:pt x="1341" y="4245"/>
                  </a:cubicBezTo>
                  <a:cubicBezTo>
                    <a:pt x="1341" y="3990"/>
                    <a:pt x="1468" y="3575"/>
                    <a:pt x="1596" y="3319"/>
                  </a:cubicBezTo>
                  <a:cubicBezTo>
                    <a:pt x="1883" y="2777"/>
                    <a:pt x="2011" y="2234"/>
                    <a:pt x="2138" y="1724"/>
                  </a:cubicBezTo>
                  <a:close/>
                  <a:moveTo>
                    <a:pt x="2138" y="0"/>
                  </a:moveTo>
                  <a:cubicBezTo>
                    <a:pt x="2138" y="128"/>
                    <a:pt x="2011" y="128"/>
                    <a:pt x="2011" y="128"/>
                  </a:cubicBezTo>
                  <a:cubicBezTo>
                    <a:pt x="1883" y="256"/>
                    <a:pt x="1723" y="383"/>
                    <a:pt x="1723" y="511"/>
                  </a:cubicBezTo>
                  <a:cubicBezTo>
                    <a:pt x="1596" y="511"/>
                    <a:pt x="1596" y="639"/>
                    <a:pt x="1468" y="798"/>
                  </a:cubicBezTo>
                  <a:lnTo>
                    <a:pt x="1468" y="926"/>
                  </a:lnTo>
                  <a:lnTo>
                    <a:pt x="1468" y="1054"/>
                  </a:lnTo>
                  <a:cubicBezTo>
                    <a:pt x="1213" y="1724"/>
                    <a:pt x="926" y="2394"/>
                    <a:pt x="798" y="3032"/>
                  </a:cubicBezTo>
                  <a:lnTo>
                    <a:pt x="415" y="4117"/>
                  </a:lnTo>
                  <a:cubicBezTo>
                    <a:pt x="415" y="4117"/>
                    <a:pt x="287" y="4245"/>
                    <a:pt x="287" y="4373"/>
                  </a:cubicBezTo>
                  <a:lnTo>
                    <a:pt x="287" y="4500"/>
                  </a:lnTo>
                  <a:cubicBezTo>
                    <a:pt x="128" y="4788"/>
                    <a:pt x="0" y="5043"/>
                    <a:pt x="128" y="5171"/>
                  </a:cubicBezTo>
                  <a:cubicBezTo>
                    <a:pt x="128" y="5298"/>
                    <a:pt x="287" y="5585"/>
                    <a:pt x="415" y="5585"/>
                  </a:cubicBezTo>
                  <a:lnTo>
                    <a:pt x="2936" y="5585"/>
                  </a:lnTo>
                  <a:lnTo>
                    <a:pt x="2936" y="5426"/>
                  </a:lnTo>
                  <a:lnTo>
                    <a:pt x="3064" y="5426"/>
                  </a:lnTo>
                  <a:cubicBezTo>
                    <a:pt x="3064" y="5298"/>
                    <a:pt x="3192" y="5298"/>
                    <a:pt x="3192" y="5171"/>
                  </a:cubicBezTo>
                  <a:cubicBezTo>
                    <a:pt x="3319" y="5043"/>
                    <a:pt x="3319" y="4915"/>
                    <a:pt x="3319" y="4788"/>
                  </a:cubicBezTo>
                  <a:lnTo>
                    <a:pt x="3319" y="4373"/>
                  </a:lnTo>
                  <a:lnTo>
                    <a:pt x="3319" y="2905"/>
                  </a:lnTo>
                  <a:cubicBezTo>
                    <a:pt x="3319" y="2777"/>
                    <a:pt x="3192" y="2522"/>
                    <a:pt x="3192" y="2234"/>
                  </a:cubicBezTo>
                  <a:cubicBezTo>
                    <a:pt x="3192" y="2107"/>
                    <a:pt x="3192" y="1979"/>
                    <a:pt x="3064" y="1851"/>
                  </a:cubicBezTo>
                  <a:lnTo>
                    <a:pt x="3064" y="1596"/>
                  </a:lnTo>
                  <a:cubicBezTo>
                    <a:pt x="3064" y="1437"/>
                    <a:pt x="2936" y="1309"/>
                    <a:pt x="2936" y="1054"/>
                  </a:cubicBezTo>
                  <a:lnTo>
                    <a:pt x="2936" y="798"/>
                  </a:lnTo>
                  <a:cubicBezTo>
                    <a:pt x="2809" y="639"/>
                    <a:pt x="2809" y="511"/>
                    <a:pt x="2809" y="511"/>
                  </a:cubicBezTo>
                  <a:cubicBezTo>
                    <a:pt x="2809" y="256"/>
                    <a:pt x="2681" y="256"/>
                    <a:pt x="2521" y="128"/>
                  </a:cubicBezTo>
                  <a:cubicBezTo>
                    <a:pt x="2521" y="128"/>
                    <a:pt x="2394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1185170" y="812432"/>
              <a:ext cx="253864" cy="410283"/>
            </a:xfrm>
            <a:custGeom>
              <a:avLst/>
              <a:gdLst/>
              <a:ahLst/>
              <a:cxnLst/>
              <a:rect l="l" t="t" r="r" b="b"/>
              <a:pathLst>
                <a:path w="8235" h="13309" extrusionOk="0">
                  <a:moveTo>
                    <a:pt x="6384" y="958"/>
                  </a:moveTo>
                  <a:cubicBezTo>
                    <a:pt x="6384" y="1085"/>
                    <a:pt x="6511" y="1341"/>
                    <a:pt x="6511" y="1468"/>
                  </a:cubicBezTo>
                  <a:lnTo>
                    <a:pt x="6511" y="1596"/>
                  </a:lnTo>
                  <a:lnTo>
                    <a:pt x="6511" y="2138"/>
                  </a:lnTo>
                  <a:cubicBezTo>
                    <a:pt x="6639" y="2394"/>
                    <a:pt x="6639" y="2681"/>
                    <a:pt x="6639" y="2936"/>
                  </a:cubicBezTo>
                  <a:lnTo>
                    <a:pt x="6639" y="3479"/>
                  </a:lnTo>
                  <a:cubicBezTo>
                    <a:pt x="6639" y="3862"/>
                    <a:pt x="6799" y="4277"/>
                    <a:pt x="6799" y="4787"/>
                  </a:cubicBezTo>
                  <a:lnTo>
                    <a:pt x="6799" y="5202"/>
                  </a:lnTo>
                  <a:cubicBezTo>
                    <a:pt x="6799" y="5330"/>
                    <a:pt x="6926" y="5457"/>
                    <a:pt x="6926" y="5585"/>
                  </a:cubicBezTo>
                  <a:lnTo>
                    <a:pt x="6926" y="6543"/>
                  </a:lnTo>
                  <a:cubicBezTo>
                    <a:pt x="7054" y="6926"/>
                    <a:pt x="7054" y="7181"/>
                    <a:pt x="7182" y="7468"/>
                  </a:cubicBezTo>
                  <a:cubicBezTo>
                    <a:pt x="7182" y="7596"/>
                    <a:pt x="7182" y="7851"/>
                    <a:pt x="7309" y="8266"/>
                  </a:cubicBezTo>
                  <a:lnTo>
                    <a:pt x="7309" y="9064"/>
                  </a:lnTo>
                  <a:lnTo>
                    <a:pt x="7309" y="9989"/>
                  </a:lnTo>
                  <a:lnTo>
                    <a:pt x="7309" y="10787"/>
                  </a:lnTo>
                  <a:lnTo>
                    <a:pt x="7309" y="10915"/>
                  </a:lnTo>
                  <a:lnTo>
                    <a:pt x="7309" y="11170"/>
                  </a:lnTo>
                  <a:lnTo>
                    <a:pt x="7309" y="11713"/>
                  </a:lnTo>
                  <a:lnTo>
                    <a:pt x="7054" y="11713"/>
                  </a:lnTo>
                  <a:cubicBezTo>
                    <a:pt x="6926" y="11713"/>
                    <a:pt x="6639" y="11713"/>
                    <a:pt x="6511" y="11840"/>
                  </a:cubicBezTo>
                  <a:lnTo>
                    <a:pt x="6001" y="11840"/>
                  </a:lnTo>
                  <a:cubicBezTo>
                    <a:pt x="5841" y="11840"/>
                    <a:pt x="5841" y="11840"/>
                    <a:pt x="5714" y="11968"/>
                  </a:cubicBezTo>
                  <a:lnTo>
                    <a:pt x="5714" y="11840"/>
                  </a:lnTo>
                  <a:lnTo>
                    <a:pt x="5714" y="11713"/>
                  </a:lnTo>
                  <a:lnTo>
                    <a:pt x="5714" y="11585"/>
                  </a:lnTo>
                  <a:lnTo>
                    <a:pt x="5714" y="11042"/>
                  </a:lnTo>
                  <a:lnTo>
                    <a:pt x="5714" y="10372"/>
                  </a:lnTo>
                  <a:cubicBezTo>
                    <a:pt x="5714" y="10117"/>
                    <a:pt x="5714" y="9989"/>
                    <a:pt x="5586" y="9734"/>
                  </a:cubicBezTo>
                  <a:cubicBezTo>
                    <a:pt x="5586" y="9574"/>
                    <a:pt x="5458" y="9447"/>
                    <a:pt x="5458" y="9447"/>
                  </a:cubicBezTo>
                  <a:lnTo>
                    <a:pt x="5203" y="9191"/>
                  </a:lnTo>
                  <a:lnTo>
                    <a:pt x="2522" y="9191"/>
                  </a:lnTo>
                  <a:cubicBezTo>
                    <a:pt x="2267" y="9191"/>
                    <a:pt x="2139" y="9319"/>
                    <a:pt x="2139" y="9574"/>
                  </a:cubicBezTo>
                  <a:cubicBezTo>
                    <a:pt x="2139" y="9862"/>
                    <a:pt x="2011" y="10245"/>
                    <a:pt x="2011" y="10532"/>
                  </a:cubicBezTo>
                  <a:cubicBezTo>
                    <a:pt x="2011" y="10787"/>
                    <a:pt x="2011" y="10915"/>
                    <a:pt x="1852" y="11042"/>
                  </a:cubicBezTo>
                  <a:lnTo>
                    <a:pt x="1852" y="11330"/>
                  </a:lnTo>
                  <a:lnTo>
                    <a:pt x="1852" y="11457"/>
                  </a:lnTo>
                  <a:lnTo>
                    <a:pt x="1852" y="11713"/>
                  </a:lnTo>
                  <a:lnTo>
                    <a:pt x="1852" y="11968"/>
                  </a:lnTo>
                  <a:lnTo>
                    <a:pt x="1852" y="12128"/>
                  </a:lnTo>
                  <a:cubicBezTo>
                    <a:pt x="1852" y="12128"/>
                    <a:pt x="1852" y="12255"/>
                    <a:pt x="1724" y="12383"/>
                  </a:cubicBezTo>
                  <a:lnTo>
                    <a:pt x="1054" y="12383"/>
                  </a:lnTo>
                  <a:lnTo>
                    <a:pt x="1054" y="11840"/>
                  </a:lnTo>
                  <a:lnTo>
                    <a:pt x="1054" y="11457"/>
                  </a:lnTo>
                  <a:cubicBezTo>
                    <a:pt x="1054" y="11330"/>
                    <a:pt x="1214" y="11330"/>
                    <a:pt x="1214" y="11170"/>
                  </a:cubicBezTo>
                  <a:lnTo>
                    <a:pt x="1214" y="10915"/>
                  </a:lnTo>
                  <a:lnTo>
                    <a:pt x="1214" y="10787"/>
                  </a:lnTo>
                  <a:cubicBezTo>
                    <a:pt x="1214" y="10372"/>
                    <a:pt x="1341" y="9989"/>
                    <a:pt x="1341" y="9734"/>
                  </a:cubicBezTo>
                  <a:lnTo>
                    <a:pt x="1341" y="8777"/>
                  </a:lnTo>
                  <a:lnTo>
                    <a:pt x="1341" y="8649"/>
                  </a:lnTo>
                  <a:lnTo>
                    <a:pt x="1341" y="8266"/>
                  </a:lnTo>
                  <a:cubicBezTo>
                    <a:pt x="1469" y="7723"/>
                    <a:pt x="1469" y="7340"/>
                    <a:pt x="1597" y="6926"/>
                  </a:cubicBezTo>
                  <a:lnTo>
                    <a:pt x="1597" y="6255"/>
                  </a:lnTo>
                  <a:cubicBezTo>
                    <a:pt x="1724" y="6000"/>
                    <a:pt x="1724" y="5872"/>
                    <a:pt x="1724" y="5585"/>
                  </a:cubicBezTo>
                  <a:cubicBezTo>
                    <a:pt x="1724" y="5457"/>
                    <a:pt x="1852" y="5330"/>
                    <a:pt x="1852" y="5202"/>
                  </a:cubicBezTo>
                  <a:lnTo>
                    <a:pt x="1852" y="5074"/>
                  </a:lnTo>
                  <a:lnTo>
                    <a:pt x="1852" y="4947"/>
                  </a:lnTo>
                  <a:cubicBezTo>
                    <a:pt x="2011" y="4660"/>
                    <a:pt x="2011" y="4277"/>
                    <a:pt x="2139" y="3989"/>
                  </a:cubicBezTo>
                  <a:lnTo>
                    <a:pt x="2522" y="2809"/>
                  </a:lnTo>
                  <a:lnTo>
                    <a:pt x="2522" y="2394"/>
                  </a:lnTo>
                  <a:lnTo>
                    <a:pt x="2650" y="2266"/>
                  </a:lnTo>
                  <a:lnTo>
                    <a:pt x="2650" y="2011"/>
                  </a:lnTo>
                  <a:cubicBezTo>
                    <a:pt x="2650" y="1883"/>
                    <a:pt x="2809" y="1755"/>
                    <a:pt x="2809" y="1596"/>
                  </a:cubicBezTo>
                  <a:cubicBezTo>
                    <a:pt x="2809" y="1468"/>
                    <a:pt x="2937" y="1341"/>
                    <a:pt x="2937" y="1213"/>
                  </a:cubicBezTo>
                  <a:lnTo>
                    <a:pt x="3065" y="1213"/>
                  </a:lnTo>
                  <a:lnTo>
                    <a:pt x="3065" y="1085"/>
                  </a:lnTo>
                  <a:lnTo>
                    <a:pt x="4118" y="1085"/>
                  </a:lnTo>
                  <a:cubicBezTo>
                    <a:pt x="4245" y="1085"/>
                    <a:pt x="4245" y="1085"/>
                    <a:pt x="4245" y="958"/>
                  </a:cubicBezTo>
                  <a:close/>
                  <a:moveTo>
                    <a:pt x="4916" y="0"/>
                  </a:moveTo>
                  <a:cubicBezTo>
                    <a:pt x="4788" y="0"/>
                    <a:pt x="4533" y="0"/>
                    <a:pt x="4405" y="160"/>
                  </a:cubicBezTo>
                  <a:lnTo>
                    <a:pt x="3607" y="160"/>
                  </a:lnTo>
                  <a:cubicBezTo>
                    <a:pt x="3448" y="287"/>
                    <a:pt x="3192" y="287"/>
                    <a:pt x="3065" y="287"/>
                  </a:cubicBezTo>
                  <a:lnTo>
                    <a:pt x="2809" y="287"/>
                  </a:lnTo>
                  <a:cubicBezTo>
                    <a:pt x="2650" y="287"/>
                    <a:pt x="2650" y="287"/>
                    <a:pt x="2522" y="415"/>
                  </a:cubicBezTo>
                  <a:cubicBezTo>
                    <a:pt x="2267" y="543"/>
                    <a:pt x="2267" y="670"/>
                    <a:pt x="2139" y="958"/>
                  </a:cubicBezTo>
                  <a:cubicBezTo>
                    <a:pt x="2011" y="1213"/>
                    <a:pt x="1852" y="1341"/>
                    <a:pt x="1852" y="1468"/>
                  </a:cubicBezTo>
                  <a:cubicBezTo>
                    <a:pt x="1852" y="1755"/>
                    <a:pt x="1724" y="1883"/>
                    <a:pt x="1724" y="2011"/>
                  </a:cubicBezTo>
                  <a:cubicBezTo>
                    <a:pt x="1597" y="2394"/>
                    <a:pt x="1469" y="2936"/>
                    <a:pt x="1341" y="3351"/>
                  </a:cubicBezTo>
                  <a:cubicBezTo>
                    <a:pt x="1214" y="3862"/>
                    <a:pt x="1214" y="4277"/>
                    <a:pt x="1054" y="4787"/>
                  </a:cubicBezTo>
                  <a:cubicBezTo>
                    <a:pt x="926" y="5074"/>
                    <a:pt x="926" y="5202"/>
                    <a:pt x="926" y="5457"/>
                  </a:cubicBezTo>
                  <a:cubicBezTo>
                    <a:pt x="799" y="5745"/>
                    <a:pt x="799" y="6000"/>
                    <a:pt x="671" y="6255"/>
                  </a:cubicBezTo>
                  <a:cubicBezTo>
                    <a:pt x="671" y="6798"/>
                    <a:pt x="543" y="7181"/>
                    <a:pt x="543" y="7723"/>
                  </a:cubicBezTo>
                  <a:lnTo>
                    <a:pt x="543" y="8394"/>
                  </a:lnTo>
                  <a:cubicBezTo>
                    <a:pt x="543" y="8649"/>
                    <a:pt x="543" y="8936"/>
                    <a:pt x="416" y="9191"/>
                  </a:cubicBezTo>
                  <a:cubicBezTo>
                    <a:pt x="416" y="9574"/>
                    <a:pt x="416" y="10117"/>
                    <a:pt x="256" y="10532"/>
                  </a:cubicBezTo>
                  <a:cubicBezTo>
                    <a:pt x="256" y="11042"/>
                    <a:pt x="129" y="11457"/>
                    <a:pt x="129" y="11840"/>
                  </a:cubicBezTo>
                  <a:cubicBezTo>
                    <a:pt x="129" y="12255"/>
                    <a:pt x="1" y="12511"/>
                    <a:pt x="256" y="12925"/>
                  </a:cubicBezTo>
                  <a:cubicBezTo>
                    <a:pt x="416" y="13181"/>
                    <a:pt x="926" y="13308"/>
                    <a:pt x="1341" y="13308"/>
                  </a:cubicBezTo>
                  <a:lnTo>
                    <a:pt x="1852" y="13308"/>
                  </a:lnTo>
                  <a:cubicBezTo>
                    <a:pt x="2011" y="13308"/>
                    <a:pt x="2139" y="13181"/>
                    <a:pt x="2267" y="13181"/>
                  </a:cubicBezTo>
                  <a:cubicBezTo>
                    <a:pt x="2394" y="13181"/>
                    <a:pt x="2522" y="13053"/>
                    <a:pt x="2522" y="12925"/>
                  </a:cubicBezTo>
                  <a:cubicBezTo>
                    <a:pt x="2650" y="12766"/>
                    <a:pt x="2650" y="12511"/>
                    <a:pt x="2650" y="12383"/>
                  </a:cubicBezTo>
                  <a:cubicBezTo>
                    <a:pt x="2650" y="12128"/>
                    <a:pt x="2809" y="11840"/>
                    <a:pt x="2809" y="11713"/>
                  </a:cubicBezTo>
                  <a:lnTo>
                    <a:pt x="2809" y="11042"/>
                  </a:lnTo>
                  <a:cubicBezTo>
                    <a:pt x="2937" y="10787"/>
                    <a:pt x="2937" y="10532"/>
                    <a:pt x="2937" y="10372"/>
                  </a:cubicBezTo>
                  <a:lnTo>
                    <a:pt x="2937" y="10117"/>
                  </a:lnTo>
                  <a:lnTo>
                    <a:pt x="4788" y="10117"/>
                  </a:lnTo>
                  <a:lnTo>
                    <a:pt x="4788" y="10372"/>
                  </a:lnTo>
                  <a:lnTo>
                    <a:pt x="4788" y="11170"/>
                  </a:lnTo>
                  <a:lnTo>
                    <a:pt x="4788" y="12128"/>
                  </a:lnTo>
                  <a:cubicBezTo>
                    <a:pt x="4788" y="12255"/>
                    <a:pt x="4788" y="12383"/>
                    <a:pt x="4916" y="12638"/>
                  </a:cubicBezTo>
                  <a:lnTo>
                    <a:pt x="5043" y="12766"/>
                  </a:lnTo>
                  <a:cubicBezTo>
                    <a:pt x="5203" y="12925"/>
                    <a:pt x="5331" y="12925"/>
                    <a:pt x="5458" y="12925"/>
                  </a:cubicBezTo>
                  <a:lnTo>
                    <a:pt x="5841" y="12925"/>
                  </a:lnTo>
                  <a:cubicBezTo>
                    <a:pt x="5841" y="12766"/>
                    <a:pt x="6001" y="12766"/>
                    <a:pt x="6128" y="12766"/>
                  </a:cubicBezTo>
                  <a:cubicBezTo>
                    <a:pt x="6384" y="12766"/>
                    <a:pt x="6639" y="12638"/>
                    <a:pt x="6926" y="12638"/>
                  </a:cubicBezTo>
                  <a:lnTo>
                    <a:pt x="7596" y="12638"/>
                  </a:lnTo>
                  <a:cubicBezTo>
                    <a:pt x="7852" y="12511"/>
                    <a:pt x="7979" y="12511"/>
                    <a:pt x="7979" y="12383"/>
                  </a:cubicBezTo>
                  <a:cubicBezTo>
                    <a:pt x="8107" y="12255"/>
                    <a:pt x="8107" y="12128"/>
                    <a:pt x="8107" y="11968"/>
                  </a:cubicBezTo>
                  <a:cubicBezTo>
                    <a:pt x="8235" y="11713"/>
                    <a:pt x="8235" y="11585"/>
                    <a:pt x="8235" y="11457"/>
                  </a:cubicBezTo>
                  <a:lnTo>
                    <a:pt x="8235" y="10787"/>
                  </a:lnTo>
                  <a:lnTo>
                    <a:pt x="8235" y="10117"/>
                  </a:lnTo>
                  <a:lnTo>
                    <a:pt x="8235" y="8649"/>
                  </a:lnTo>
                  <a:cubicBezTo>
                    <a:pt x="8235" y="8394"/>
                    <a:pt x="8107" y="8138"/>
                    <a:pt x="8107" y="7851"/>
                  </a:cubicBezTo>
                  <a:cubicBezTo>
                    <a:pt x="8107" y="7596"/>
                    <a:pt x="8107" y="7468"/>
                    <a:pt x="7979" y="7181"/>
                  </a:cubicBezTo>
                  <a:cubicBezTo>
                    <a:pt x="7852" y="6670"/>
                    <a:pt x="7852" y="6255"/>
                    <a:pt x="7724" y="5745"/>
                  </a:cubicBezTo>
                  <a:lnTo>
                    <a:pt x="7724" y="5074"/>
                  </a:lnTo>
                  <a:cubicBezTo>
                    <a:pt x="7724" y="4787"/>
                    <a:pt x="7724" y="4532"/>
                    <a:pt x="7596" y="4277"/>
                  </a:cubicBezTo>
                  <a:cubicBezTo>
                    <a:pt x="7596" y="3479"/>
                    <a:pt x="7596" y="2553"/>
                    <a:pt x="7437" y="1596"/>
                  </a:cubicBezTo>
                  <a:cubicBezTo>
                    <a:pt x="7437" y="1468"/>
                    <a:pt x="7309" y="1213"/>
                    <a:pt x="7309" y="1085"/>
                  </a:cubicBezTo>
                  <a:cubicBezTo>
                    <a:pt x="7309" y="670"/>
                    <a:pt x="7182" y="287"/>
                    <a:pt x="6799" y="160"/>
                  </a:cubicBezTo>
                  <a:lnTo>
                    <a:pt x="6511" y="160"/>
                  </a:lnTo>
                  <a:cubicBezTo>
                    <a:pt x="6511" y="0"/>
                    <a:pt x="6384" y="0"/>
                    <a:pt x="63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774" name="Google Shape;774;p19"/>
          <p:cNvGrpSpPr/>
          <p:nvPr/>
        </p:nvGrpSpPr>
        <p:grpSpPr>
          <a:xfrm>
            <a:off x="866056" y="453672"/>
            <a:ext cx="372602" cy="531301"/>
            <a:chOff x="1705617" y="591066"/>
            <a:chExt cx="279451" cy="398476"/>
          </a:xfrm>
        </p:grpSpPr>
        <p:sp>
          <p:nvSpPr>
            <p:cNvPr id="775" name="Google Shape;775;p19"/>
            <p:cNvSpPr/>
            <p:nvPr/>
          </p:nvSpPr>
          <p:spPr>
            <a:xfrm>
              <a:off x="1788263" y="656973"/>
              <a:ext cx="98401" cy="126948"/>
            </a:xfrm>
            <a:custGeom>
              <a:avLst/>
              <a:gdLst/>
              <a:ahLst/>
              <a:cxnLst/>
              <a:rect l="l" t="t" r="r" b="b"/>
              <a:pathLst>
                <a:path w="3192" h="4118" extrusionOk="0">
                  <a:moveTo>
                    <a:pt x="1596" y="798"/>
                  </a:moveTo>
                  <a:lnTo>
                    <a:pt x="1724" y="926"/>
                  </a:lnTo>
                  <a:lnTo>
                    <a:pt x="1851" y="926"/>
                  </a:lnTo>
                  <a:cubicBezTo>
                    <a:pt x="1851" y="1054"/>
                    <a:pt x="1979" y="1054"/>
                    <a:pt x="1979" y="1213"/>
                  </a:cubicBezTo>
                  <a:cubicBezTo>
                    <a:pt x="2107" y="1341"/>
                    <a:pt x="2107" y="1469"/>
                    <a:pt x="2234" y="1596"/>
                  </a:cubicBezTo>
                  <a:lnTo>
                    <a:pt x="2234" y="1724"/>
                  </a:lnTo>
                  <a:lnTo>
                    <a:pt x="2234" y="1852"/>
                  </a:lnTo>
                  <a:cubicBezTo>
                    <a:pt x="2234" y="2011"/>
                    <a:pt x="2234" y="2011"/>
                    <a:pt x="2107" y="2139"/>
                  </a:cubicBezTo>
                  <a:cubicBezTo>
                    <a:pt x="2107" y="2267"/>
                    <a:pt x="1979" y="2394"/>
                    <a:pt x="1851" y="2522"/>
                  </a:cubicBezTo>
                  <a:lnTo>
                    <a:pt x="1436" y="2937"/>
                  </a:lnTo>
                  <a:cubicBezTo>
                    <a:pt x="1309" y="3064"/>
                    <a:pt x="1309" y="3064"/>
                    <a:pt x="1181" y="3064"/>
                  </a:cubicBezTo>
                  <a:lnTo>
                    <a:pt x="1181" y="2937"/>
                  </a:lnTo>
                  <a:cubicBezTo>
                    <a:pt x="1181" y="2650"/>
                    <a:pt x="1181" y="2522"/>
                    <a:pt x="1054" y="2267"/>
                  </a:cubicBezTo>
                  <a:cubicBezTo>
                    <a:pt x="1054" y="1852"/>
                    <a:pt x="1054" y="1341"/>
                    <a:pt x="926" y="926"/>
                  </a:cubicBezTo>
                  <a:cubicBezTo>
                    <a:pt x="1054" y="926"/>
                    <a:pt x="1181" y="926"/>
                    <a:pt x="1309" y="798"/>
                  </a:cubicBezTo>
                  <a:close/>
                  <a:moveTo>
                    <a:pt x="1054" y="1"/>
                  </a:moveTo>
                  <a:cubicBezTo>
                    <a:pt x="798" y="1"/>
                    <a:pt x="511" y="128"/>
                    <a:pt x="256" y="256"/>
                  </a:cubicBezTo>
                  <a:cubicBezTo>
                    <a:pt x="256" y="256"/>
                    <a:pt x="128" y="416"/>
                    <a:pt x="128" y="543"/>
                  </a:cubicBezTo>
                  <a:cubicBezTo>
                    <a:pt x="0" y="671"/>
                    <a:pt x="0" y="798"/>
                    <a:pt x="0" y="926"/>
                  </a:cubicBezTo>
                  <a:cubicBezTo>
                    <a:pt x="128" y="1469"/>
                    <a:pt x="128" y="1852"/>
                    <a:pt x="256" y="2394"/>
                  </a:cubicBezTo>
                  <a:lnTo>
                    <a:pt x="256" y="2809"/>
                  </a:lnTo>
                  <a:lnTo>
                    <a:pt x="256" y="3064"/>
                  </a:lnTo>
                  <a:lnTo>
                    <a:pt x="256" y="3192"/>
                  </a:lnTo>
                  <a:cubicBezTo>
                    <a:pt x="383" y="3447"/>
                    <a:pt x="383" y="3607"/>
                    <a:pt x="383" y="3735"/>
                  </a:cubicBezTo>
                  <a:cubicBezTo>
                    <a:pt x="383" y="3990"/>
                    <a:pt x="639" y="4118"/>
                    <a:pt x="798" y="4118"/>
                  </a:cubicBezTo>
                  <a:lnTo>
                    <a:pt x="926" y="4118"/>
                  </a:lnTo>
                  <a:lnTo>
                    <a:pt x="1054" y="3990"/>
                  </a:lnTo>
                  <a:lnTo>
                    <a:pt x="1436" y="3990"/>
                  </a:lnTo>
                  <a:cubicBezTo>
                    <a:pt x="1851" y="3862"/>
                    <a:pt x="2107" y="3607"/>
                    <a:pt x="2394" y="3320"/>
                  </a:cubicBezTo>
                  <a:lnTo>
                    <a:pt x="2777" y="2937"/>
                  </a:lnTo>
                  <a:cubicBezTo>
                    <a:pt x="2905" y="2650"/>
                    <a:pt x="3032" y="2522"/>
                    <a:pt x="3032" y="2267"/>
                  </a:cubicBezTo>
                  <a:cubicBezTo>
                    <a:pt x="3192" y="2139"/>
                    <a:pt x="3192" y="1852"/>
                    <a:pt x="3192" y="1724"/>
                  </a:cubicBezTo>
                  <a:cubicBezTo>
                    <a:pt x="3192" y="1596"/>
                    <a:pt x="3192" y="1469"/>
                    <a:pt x="3032" y="1341"/>
                  </a:cubicBezTo>
                  <a:lnTo>
                    <a:pt x="3032" y="1213"/>
                  </a:lnTo>
                  <a:cubicBezTo>
                    <a:pt x="2905" y="926"/>
                    <a:pt x="2905" y="798"/>
                    <a:pt x="2777" y="671"/>
                  </a:cubicBezTo>
                  <a:lnTo>
                    <a:pt x="2394" y="256"/>
                  </a:lnTo>
                  <a:cubicBezTo>
                    <a:pt x="2234" y="128"/>
                    <a:pt x="1979" y="1"/>
                    <a:pt x="18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6" name="Google Shape;776;p19"/>
            <p:cNvSpPr/>
            <p:nvPr/>
          </p:nvSpPr>
          <p:spPr>
            <a:xfrm>
              <a:off x="1796124" y="825194"/>
              <a:ext cx="90540" cy="119087"/>
            </a:xfrm>
            <a:custGeom>
              <a:avLst/>
              <a:gdLst/>
              <a:ahLst/>
              <a:cxnLst/>
              <a:rect l="l" t="t" r="r" b="b"/>
              <a:pathLst>
                <a:path w="2937" h="3863" extrusionOk="0">
                  <a:moveTo>
                    <a:pt x="1469" y="927"/>
                  </a:moveTo>
                  <a:cubicBezTo>
                    <a:pt x="1596" y="927"/>
                    <a:pt x="1596" y="927"/>
                    <a:pt x="1596" y="1054"/>
                  </a:cubicBezTo>
                  <a:lnTo>
                    <a:pt x="1724" y="1054"/>
                  </a:lnTo>
                  <a:lnTo>
                    <a:pt x="1852" y="1182"/>
                  </a:lnTo>
                  <a:cubicBezTo>
                    <a:pt x="1852" y="1182"/>
                    <a:pt x="1852" y="1341"/>
                    <a:pt x="1979" y="1341"/>
                  </a:cubicBezTo>
                  <a:lnTo>
                    <a:pt x="1979" y="1597"/>
                  </a:lnTo>
                  <a:lnTo>
                    <a:pt x="1979" y="1852"/>
                  </a:lnTo>
                  <a:cubicBezTo>
                    <a:pt x="1979" y="2139"/>
                    <a:pt x="1852" y="2267"/>
                    <a:pt x="1852" y="2395"/>
                  </a:cubicBezTo>
                  <a:cubicBezTo>
                    <a:pt x="1724" y="2395"/>
                    <a:pt x="1724" y="2522"/>
                    <a:pt x="1724" y="2650"/>
                  </a:cubicBezTo>
                  <a:cubicBezTo>
                    <a:pt x="1596" y="2650"/>
                    <a:pt x="1596" y="2650"/>
                    <a:pt x="1469" y="2778"/>
                  </a:cubicBezTo>
                  <a:cubicBezTo>
                    <a:pt x="1469" y="2778"/>
                    <a:pt x="1341" y="2937"/>
                    <a:pt x="1181" y="2937"/>
                  </a:cubicBezTo>
                  <a:cubicBezTo>
                    <a:pt x="1181" y="2267"/>
                    <a:pt x="1054" y="1597"/>
                    <a:pt x="926" y="927"/>
                  </a:cubicBezTo>
                  <a:close/>
                  <a:moveTo>
                    <a:pt x="1181" y="1"/>
                  </a:moveTo>
                  <a:cubicBezTo>
                    <a:pt x="926" y="1"/>
                    <a:pt x="671" y="129"/>
                    <a:pt x="384" y="129"/>
                  </a:cubicBezTo>
                  <a:cubicBezTo>
                    <a:pt x="256" y="129"/>
                    <a:pt x="128" y="384"/>
                    <a:pt x="128" y="544"/>
                  </a:cubicBezTo>
                  <a:cubicBezTo>
                    <a:pt x="1" y="671"/>
                    <a:pt x="1" y="799"/>
                    <a:pt x="1" y="927"/>
                  </a:cubicBezTo>
                  <a:cubicBezTo>
                    <a:pt x="128" y="1597"/>
                    <a:pt x="256" y="2139"/>
                    <a:pt x="256" y="2650"/>
                  </a:cubicBezTo>
                  <a:cubicBezTo>
                    <a:pt x="256" y="2778"/>
                    <a:pt x="384" y="2937"/>
                    <a:pt x="384" y="3192"/>
                  </a:cubicBezTo>
                  <a:cubicBezTo>
                    <a:pt x="384" y="3320"/>
                    <a:pt x="384" y="3320"/>
                    <a:pt x="543" y="3448"/>
                  </a:cubicBezTo>
                  <a:cubicBezTo>
                    <a:pt x="543" y="3575"/>
                    <a:pt x="671" y="3575"/>
                    <a:pt x="671" y="3575"/>
                  </a:cubicBezTo>
                  <a:lnTo>
                    <a:pt x="799" y="3575"/>
                  </a:lnTo>
                  <a:cubicBezTo>
                    <a:pt x="799" y="3735"/>
                    <a:pt x="799" y="3735"/>
                    <a:pt x="926" y="3863"/>
                  </a:cubicBezTo>
                  <a:lnTo>
                    <a:pt x="1181" y="3863"/>
                  </a:lnTo>
                  <a:cubicBezTo>
                    <a:pt x="1469" y="3735"/>
                    <a:pt x="1596" y="3735"/>
                    <a:pt x="1724" y="3575"/>
                  </a:cubicBezTo>
                  <a:cubicBezTo>
                    <a:pt x="1979" y="3575"/>
                    <a:pt x="2139" y="3448"/>
                    <a:pt x="2267" y="3320"/>
                  </a:cubicBezTo>
                  <a:cubicBezTo>
                    <a:pt x="2522" y="3065"/>
                    <a:pt x="2650" y="2778"/>
                    <a:pt x="2777" y="2267"/>
                  </a:cubicBezTo>
                  <a:cubicBezTo>
                    <a:pt x="2777" y="2139"/>
                    <a:pt x="2937" y="1980"/>
                    <a:pt x="2937" y="1852"/>
                  </a:cubicBezTo>
                  <a:lnTo>
                    <a:pt x="2937" y="1597"/>
                  </a:lnTo>
                  <a:cubicBezTo>
                    <a:pt x="2937" y="1469"/>
                    <a:pt x="2937" y="1341"/>
                    <a:pt x="2777" y="1182"/>
                  </a:cubicBezTo>
                  <a:lnTo>
                    <a:pt x="2777" y="927"/>
                  </a:lnTo>
                  <a:cubicBezTo>
                    <a:pt x="2650" y="799"/>
                    <a:pt x="2650" y="671"/>
                    <a:pt x="2522" y="544"/>
                  </a:cubicBezTo>
                  <a:cubicBezTo>
                    <a:pt x="2394" y="544"/>
                    <a:pt x="2394" y="384"/>
                    <a:pt x="2267" y="256"/>
                  </a:cubicBezTo>
                  <a:lnTo>
                    <a:pt x="1979" y="256"/>
                  </a:lnTo>
                  <a:cubicBezTo>
                    <a:pt x="1852" y="129"/>
                    <a:pt x="1724" y="129"/>
                    <a:pt x="14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77" name="Google Shape;777;p19"/>
            <p:cNvSpPr/>
            <p:nvPr/>
          </p:nvSpPr>
          <p:spPr>
            <a:xfrm>
              <a:off x="1705617" y="591066"/>
              <a:ext cx="279451" cy="398476"/>
            </a:xfrm>
            <a:custGeom>
              <a:avLst/>
              <a:gdLst/>
              <a:ahLst/>
              <a:cxnLst/>
              <a:rect l="l" t="t" r="r" b="b"/>
              <a:pathLst>
                <a:path w="9065" h="12926" extrusionOk="0">
                  <a:moveTo>
                    <a:pt x="5330" y="958"/>
                  </a:moveTo>
                  <a:cubicBezTo>
                    <a:pt x="5586" y="1085"/>
                    <a:pt x="6000" y="1213"/>
                    <a:pt x="6256" y="1341"/>
                  </a:cubicBezTo>
                  <a:lnTo>
                    <a:pt x="6383" y="1341"/>
                  </a:lnTo>
                  <a:cubicBezTo>
                    <a:pt x="6511" y="1468"/>
                    <a:pt x="6798" y="1596"/>
                    <a:pt x="7054" y="1756"/>
                  </a:cubicBezTo>
                  <a:lnTo>
                    <a:pt x="7181" y="1883"/>
                  </a:lnTo>
                  <a:cubicBezTo>
                    <a:pt x="7181" y="2011"/>
                    <a:pt x="7309" y="2011"/>
                    <a:pt x="7309" y="2139"/>
                  </a:cubicBezTo>
                  <a:lnTo>
                    <a:pt x="7309" y="2394"/>
                  </a:lnTo>
                  <a:lnTo>
                    <a:pt x="7309" y="3064"/>
                  </a:lnTo>
                  <a:cubicBezTo>
                    <a:pt x="7309" y="3479"/>
                    <a:pt x="7181" y="3734"/>
                    <a:pt x="7054" y="3990"/>
                  </a:cubicBezTo>
                  <a:cubicBezTo>
                    <a:pt x="6926" y="4277"/>
                    <a:pt x="6798" y="4660"/>
                    <a:pt x="6798" y="4947"/>
                  </a:cubicBezTo>
                  <a:cubicBezTo>
                    <a:pt x="6671" y="5075"/>
                    <a:pt x="6511" y="5202"/>
                    <a:pt x="6511" y="5330"/>
                  </a:cubicBezTo>
                  <a:cubicBezTo>
                    <a:pt x="6383" y="5458"/>
                    <a:pt x="6383" y="5585"/>
                    <a:pt x="6256" y="5585"/>
                  </a:cubicBezTo>
                  <a:cubicBezTo>
                    <a:pt x="6256" y="5745"/>
                    <a:pt x="6256" y="5745"/>
                    <a:pt x="6128" y="5745"/>
                  </a:cubicBezTo>
                  <a:cubicBezTo>
                    <a:pt x="6128" y="5873"/>
                    <a:pt x="6128" y="5873"/>
                    <a:pt x="6000" y="6000"/>
                  </a:cubicBezTo>
                  <a:lnTo>
                    <a:pt x="6000" y="6383"/>
                  </a:lnTo>
                  <a:cubicBezTo>
                    <a:pt x="6000" y="6543"/>
                    <a:pt x="6256" y="6670"/>
                    <a:pt x="6511" y="6798"/>
                  </a:cubicBezTo>
                  <a:cubicBezTo>
                    <a:pt x="6671" y="6798"/>
                    <a:pt x="6798" y="6926"/>
                    <a:pt x="7054" y="6926"/>
                  </a:cubicBezTo>
                  <a:cubicBezTo>
                    <a:pt x="7181" y="7053"/>
                    <a:pt x="7468" y="7181"/>
                    <a:pt x="7596" y="7341"/>
                  </a:cubicBezTo>
                  <a:cubicBezTo>
                    <a:pt x="7596" y="7341"/>
                    <a:pt x="7724" y="7468"/>
                    <a:pt x="7851" y="7596"/>
                  </a:cubicBezTo>
                  <a:cubicBezTo>
                    <a:pt x="7851" y="7724"/>
                    <a:pt x="7851" y="7851"/>
                    <a:pt x="7979" y="7851"/>
                  </a:cubicBezTo>
                  <a:cubicBezTo>
                    <a:pt x="7979" y="8139"/>
                    <a:pt x="8107" y="8266"/>
                    <a:pt x="8107" y="8522"/>
                  </a:cubicBezTo>
                  <a:lnTo>
                    <a:pt x="8107" y="9192"/>
                  </a:lnTo>
                  <a:cubicBezTo>
                    <a:pt x="7979" y="9319"/>
                    <a:pt x="7979" y="9575"/>
                    <a:pt x="7979" y="9734"/>
                  </a:cubicBezTo>
                  <a:cubicBezTo>
                    <a:pt x="7851" y="9862"/>
                    <a:pt x="7851" y="9990"/>
                    <a:pt x="7724" y="10117"/>
                  </a:cubicBezTo>
                  <a:cubicBezTo>
                    <a:pt x="7596" y="10373"/>
                    <a:pt x="7468" y="10660"/>
                    <a:pt x="7181" y="11043"/>
                  </a:cubicBezTo>
                  <a:lnTo>
                    <a:pt x="6926" y="11330"/>
                  </a:lnTo>
                  <a:cubicBezTo>
                    <a:pt x="6671" y="11458"/>
                    <a:pt x="6383" y="11585"/>
                    <a:pt x="6128" y="11713"/>
                  </a:cubicBezTo>
                  <a:lnTo>
                    <a:pt x="5713" y="11713"/>
                  </a:lnTo>
                  <a:cubicBezTo>
                    <a:pt x="5586" y="11841"/>
                    <a:pt x="5330" y="11841"/>
                    <a:pt x="5203" y="11841"/>
                  </a:cubicBezTo>
                  <a:lnTo>
                    <a:pt x="4788" y="11841"/>
                  </a:lnTo>
                  <a:cubicBezTo>
                    <a:pt x="4660" y="11968"/>
                    <a:pt x="4405" y="11968"/>
                    <a:pt x="4277" y="11968"/>
                  </a:cubicBezTo>
                  <a:lnTo>
                    <a:pt x="2266" y="11968"/>
                  </a:lnTo>
                  <a:cubicBezTo>
                    <a:pt x="2139" y="11968"/>
                    <a:pt x="2139" y="11968"/>
                    <a:pt x="2011" y="11841"/>
                  </a:cubicBezTo>
                  <a:cubicBezTo>
                    <a:pt x="2011" y="11585"/>
                    <a:pt x="1883" y="11330"/>
                    <a:pt x="1883" y="11043"/>
                  </a:cubicBezTo>
                  <a:lnTo>
                    <a:pt x="1883" y="10660"/>
                  </a:lnTo>
                  <a:cubicBezTo>
                    <a:pt x="1724" y="10373"/>
                    <a:pt x="1724" y="9990"/>
                    <a:pt x="1596" y="9734"/>
                  </a:cubicBezTo>
                  <a:lnTo>
                    <a:pt x="1596" y="8777"/>
                  </a:lnTo>
                  <a:lnTo>
                    <a:pt x="1469" y="8394"/>
                  </a:lnTo>
                  <a:cubicBezTo>
                    <a:pt x="1469" y="8139"/>
                    <a:pt x="1469" y="7851"/>
                    <a:pt x="1341" y="7596"/>
                  </a:cubicBezTo>
                  <a:lnTo>
                    <a:pt x="1341" y="7468"/>
                  </a:lnTo>
                  <a:cubicBezTo>
                    <a:pt x="1341" y="7341"/>
                    <a:pt x="1341" y="7181"/>
                    <a:pt x="1213" y="7053"/>
                  </a:cubicBezTo>
                  <a:lnTo>
                    <a:pt x="1213" y="5330"/>
                  </a:lnTo>
                  <a:lnTo>
                    <a:pt x="1213" y="5202"/>
                  </a:lnTo>
                  <a:lnTo>
                    <a:pt x="1213" y="4532"/>
                  </a:lnTo>
                  <a:cubicBezTo>
                    <a:pt x="1086" y="3990"/>
                    <a:pt x="1086" y="3479"/>
                    <a:pt x="1086" y="2936"/>
                  </a:cubicBezTo>
                  <a:lnTo>
                    <a:pt x="1086" y="1883"/>
                  </a:lnTo>
                  <a:lnTo>
                    <a:pt x="1086" y="1596"/>
                  </a:lnTo>
                  <a:cubicBezTo>
                    <a:pt x="1213" y="1468"/>
                    <a:pt x="1469" y="1341"/>
                    <a:pt x="1596" y="1341"/>
                  </a:cubicBezTo>
                  <a:cubicBezTo>
                    <a:pt x="2139" y="1213"/>
                    <a:pt x="2522" y="1085"/>
                    <a:pt x="3064" y="958"/>
                  </a:cubicBezTo>
                  <a:close/>
                  <a:moveTo>
                    <a:pt x="3479" y="0"/>
                  </a:moveTo>
                  <a:cubicBezTo>
                    <a:pt x="3192" y="0"/>
                    <a:pt x="2937" y="0"/>
                    <a:pt x="2681" y="160"/>
                  </a:cubicBezTo>
                  <a:cubicBezTo>
                    <a:pt x="2394" y="160"/>
                    <a:pt x="2266" y="160"/>
                    <a:pt x="2011" y="288"/>
                  </a:cubicBezTo>
                  <a:cubicBezTo>
                    <a:pt x="1596" y="288"/>
                    <a:pt x="1213" y="415"/>
                    <a:pt x="798" y="671"/>
                  </a:cubicBezTo>
                  <a:cubicBezTo>
                    <a:pt x="671" y="798"/>
                    <a:pt x="543" y="958"/>
                    <a:pt x="288" y="1085"/>
                  </a:cubicBezTo>
                  <a:cubicBezTo>
                    <a:pt x="128" y="1213"/>
                    <a:pt x="1" y="1341"/>
                    <a:pt x="1" y="1468"/>
                  </a:cubicBezTo>
                  <a:lnTo>
                    <a:pt x="1" y="1756"/>
                  </a:lnTo>
                  <a:cubicBezTo>
                    <a:pt x="1" y="2011"/>
                    <a:pt x="1" y="2139"/>
                    <a:pt x="128" y="2266"/>
                  </a:cubicBezTo>
                  <a:lnTo>
                    <a:pt x="128" y="2394"/>
                  </a:lnTo>
                  <a:cubicBezTo>
                    <a:pt x="128" y="3192"/>
                    <a:pt x="288" y="4149"/>
                    <a:pt x="288" y="4947"/>
                  </a:cubicBezTo>
                  <a:lnTo>
                    <a:pt x="288" y="6383"/>
                  </a:lnTo>
                  <a:cubicBezTo>
                    <a:pt x="288" y="6670"/>
                    <a:pt x="415" y="6926"/>
                    <a:pt x="415" y="7053"/>
                  </a:cubicBezTo>
                  <a:cubicBezTo>
                    <a:pt x="415" y="7341"/>
                    <a:pt x="415" y="7596"/>
                    <a:pt x="543" y="7851"/>
                  </a:cubicBezTo>
                  <a:cubicBezTo>
                    <a:pt x="543" y="8266"/>
                    <a:pt x="543" y="8649"/>
                    <a:pt x="671" y="9064"/>
                  </a:cubicBezTo>
                  <a:cubicBezTo>
                    <a:pt x="671" y="9447"/>
                    <a:pt x="798" y="9862"/>
                    <a:pt x="798" y="10245"/>
                  </a:cubicBezTo>
                  <a:cubicBezTo>
                    <a:pt x="926" y="10660"/>
                    <a:pt x="926" y="10915"/>
                    <a:pt x="1086" y="11330"/>
                  </a:cubicBezTo>
                  <a:cubicBezTo>
                    <a:pt x="1086" y="11713"/>
                    <a:pt x="1086" y="11968"/>
                    <a:pt x="1213" y="12383"/>
                  </a:cubicBezTo>
                  <a:lnTo>
                    <a:pt x="1213" y="12638"/>
                  </a:lnTo>
                  <a:cubicBezTo>
                    <a:pt x="1341" y="12766"/>
                    <a:pt x="1469" y="12766"/>
                    <a:pt x="1596" y="12766"/>
                  </a:cubicBezTo>
                  <a:lnTo>
                    <a:pt x="2011" y="12766"/>
                  </a:lnTo>
                  <a:cubicBezTo>
                    <a:pt x="2139" y="12926"/>
                    <a:pt x="2394" y="12926"/>
                    <a:pt x="2522" y="12926"/>
                  </a:cubicBezTo>
                  <a:lnTo>
                    <a:pt x="3735" y="12926"/>
                  </a:lnTo>
                  <a:cubicBezTo>
                    <a:pt x="4117" y="12926"/>
                    <a:pt x="4660" y="12926"/>
                    <a:pt x="5203" y="12766"/>
                  </a:cubicBezTo>
                  <a:cubicBezTo>
                    <a:pt x="5330" y="12766"/>
                    <a:pt x="5586" y="12766"/>
                    <a:pt x="5873" y="12638"/>
                  </a:cubicBezTo>
                  <a:lnTo>
                    <a:pt x="6128" y="12638"/>
                  </a:lnTo>
                  <a:cubicBezTo>
                    <a:pt x="6256" y="12511"/>
                    <a:pt x="6383" y="12511"/>
                    <a:pt x="6511" y="12511"/>
                  </a:cubicBezTo>
                  <a:cubicBezTo>
                    <a:pt x="6798" y="12383"/>
                    <a:pt x="7054" y="12255"/>
                    <a:pt x="7181" y="12255"/>
                  </a:cubicBezTo>
                  <a:cubicBezTo>
                    <a:pt x="7468" y="11968"/>
                    <a:pt x="7596" y="11841"/>
                    <a:pt x="7724" y="11713"/>
                  </a:cubicBezTo>
                  <a:cubicBezTo>
                    <a:pt x="8107" y="11330"/>
                    <a:pt x="8394" y="10915"/>
                    <a:pt x="8649" y="10373"/>
                  </a:cubicBezTo>
                  <a:cubicBezTo>
                    <a:pt x="8649" y="10245"/>
                    <a:pt x="8777" y="9990"/>
                    <a:pt x="8777" y="9862"/>
                  </a:cubicBezTo>
                  <a:cubicBezTo>
                    <a:pt x="8905" y="9575"/>
                    <a:pt x="8905" y="9319"/>
                    <a:pt x="9064" y="9064"/>
                  </a:cubicBezTo>
                  <a:lnTo>
                    <a:pt x="9064" y="8266"/>
                  </a:lnTo>
                  <a:cubicBezTo>
                    <a:pt x="8905" y="8139"/>
                    <a:pt x="8905" y="7851"/>
                    <a:pt x="8905" y="7724"/>
                  </a:cubicBezTo>
                  <a:cubicBezTo>
                    <a:pt x="8777" y="7468"/>
                    <a:pt x="8649" y="7341"/>
                    <a:pt x="8649" y="7181"/>
                  </a:cubicBezTo>
                  <a:cubicBezTo>
                    <a:pt x="8394" y="6926"/>
                    <a:pt x="8266" y="6670"/>
                    <a:pt x="7979" y="6543"/>
                  </a:cubicBezTo>
                  <a:cubicBezTo>
                    <a:pt x="7851" y="6383"/>
                    <a:pt x="7596" y="6256"/>
                    <a:pt x="7309" y="6128"/>
                  </a:cubicBezTo>
                  <a:cubicBezTo>
                    <a:pt x="7181" y="6128"/>
                    <a:pt x="7181" y="6128"/>
                    <a:pt x="7054" y="6000"/>
                  </a:cubicBezTo>
                  <a:cubicBezTo>
                    <a:pt x="7181" y="6000"/>
                    <a:pt x="7181" y="5873"/>
                    <a:pt x="7181" y="5873"/>
                  </a:cubicBezTo>
                  <a:cubicBezTo>
                    <a:pt x="7468" y="5585"/>
                    <a:pt x="7468" y="5330"/>
                    <a:pt x="7596" y="5202"/>
                  </a:cubicBezTo>
                  <a:cubicBezTo>
                    <a:pt x="7851" y="4660"/>
                    <a:pt x="7979" y="4277"/>
                    <a:pt x="8107" y="3862"/>
                  </a:cubicBezTo>
                  <a:cubicBezTo>
                    <a:pt x="8266" y="3351"/>
                    <a:pt x="8266" y="2936"/>
                    <a:pt x="8266" y="2394"/>
                  </a:cubicBezTo>
                  <a:cubicBezTo>
                    <a:pt x="8266" y="2139"/>
                    <a:pt x="8266" y="1883"/>
                    <a:pt x="8107" y="1596"/>
                  </a:cubicBezTo>
                  <a:cubicBezTo>
                    <a:pt x="7979" y="1341"/>
                    <a:pt x="7724" y="1085"/>
                    <a:pt x="7468" y="958"/>
                  </a:cubicBezTo>
                  <a:cubicBezTo>
                    <a:pt x="7309" y="798"/>
                    <a:pt x="7054" y="671"/>
                    <a:pt x="6926" y="543"/>
                  </a:cubicBezTo>
                  <a:cubicBezTo>
                    <a:pt x="6671" y="543"/>
                    <a:pt x="6383" y="415"/>
                    <a:pt x="6256" y="288"/>
                  </a:cubicBezTo>
                  <a:cubicBezTo>
                    <a:pt x="6000" y="288"/>
                    <a:pt x="5713" y="160"/>
                    <a:pt x="5586" y="160"/>
                  </a:cubicBezTo>
                  <a:cubicBezTo>
                    <a:pt x="5330" y="0"/>
                    <a:pt x="5075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78" name="Google Shape;778;p19"/>
          <p:cNvSpPr/>
          <p:nvPr/>
        </p:nvSpPr>
        <p:spPr>
          <a:xfrm>
            <a:off x="1146805" y="1378301"/>
            <a:ext cx="322702" cy="491965"/>
          </a:xfrm>
          <a:custGeom>
            <a:avLst/>
            <a:gdLst/>
            <a:ahLst/>
            <a:cxnLst/>
            <a:rect l="l" t="t" r="r" b="b"/>
            <a:pathLst>
              <a:path w="7851" h="11969" extrusionOk="0">
                <a:moveTo>
                  <a:pt x="5043" y="958"/>
                </a:moveTo>
                <a:cubicBezTo>
                  <a:pt x="5457" y="1086"/>
                  <a:pt x="5713" y="1086"/>
                  <a:pt x="6000" y="1213"/>
                </a:cubicBezTo>
                <a:lnTo>
                  <a:pt x="6255" y="1341"/>
                </a:lnTo>
                <a:cubicBezTo>
                  <a:pt x="6383" y="1341"/>
                  <a:pt x="6511" y="1469"/>
                  <a:pt x="6638" y="1469"/>
                </a:cubicBezTo>
                <a:cubicBezTo>
                  <a:pt x="6798" y="1469"/>
                  <a:pt x="6798" y="1596"/>
                  <a:pt x="6798" y="1596"/>
                </a:cubicBezTo>
                <a:cubicBezTo>
                  <a:pt x="6925" y="1596"/>
                  <a:pt x="6925" y="1756"/>
                  <a:pt x="6925" y="1756"/>
                </a:cubicBezTo>
                <a:lnTo>
                  <a:pt x="6925" y="2554"/>
                </a:lnTo>
                <a:lnTo>
                  <a:pt x="6925" y="2681"/>
                </a:lnTo>
                <a:cubicBezTo>
                  <a:pt x="6798" y="2681"/>
                  <a:pt x="6798" y="2809"/>
                  <a:pt x="6798" y="2809"/>
                </a:cubicBezTo>
                <a:lnTo>
                  <a:pt x="6798" y="2937"/>
                </a:lnTo>
                <a:lnTo>
                  <a:pt x="6798" y="3862"/>
                </a:lnTo>
                <a:cubicBezTo>
                  <a:pt x="6383" y="3735"/>
                  <a:pt x="6000" y="3735"/>
                  <a:pt x="5585" y="3735"/>
                </a:cubicBezTo>
                <a:lnTo>
                  <a:pt x="5043" y="3735"/>
                </a:lnTo>
                <a:cubicBezTo>
                  <a:pt x="4915" y="3735"/>
                  <a:pt x="4787" y="3862"/>
                  <a:pt x="4660" y="3862"/>
                </a:cubicBezTo>
                <a:lnTo>
                  <a:pt x="4532" y="3862"/>
                </a:lnTo>
                <a:cubicBezTo>
                  <a:pt x="4532" y="3990"/>
                  <a:pt x="4404" y="3990"/>
                  <a:pt x="4404" y="3990"/>
                </a:cubicBezTo>
                <a:cubicBezTo>
                  <a:pt x="4117" y="4149"/>
                  <a:pt x="3989" y="4277"/>
                  <a:pt x="3862" y="4405"/>
                </a:cubicBezTo>
                <a:cubicBezTo>
                  <a:pt x="3734" y="4405"/>
                  <a:pt x="3606" y="4532"/>
                  <a:pt x="3447" y="4660"/>
                </a:cubicBezTo>
                <a:cubicBezTo>
                  <a:pt x="3447" y="4788"/>
                  <a:pt x="3319" y="4947"/>
                  <a:pt x="3319" y="4947"/>
                </a:cubicBezTo>
                <a:cubicBezTo>
                  <a:pt x="3191" y="5075"/>
                  <a:pt x="3191" y="5203"/>
                  <a:pt x="3064" y="5203"/>
                </a:cubicBezTo>
                <a:cubicBezTo>
                  <a:pt x="3064" y="5458"/>
                  <a:pt x="2936" y="5586"/>
                  <a:pt x="2936" y="5586"/>
                </a:cubicBezTo>
                <a:cubicBezTo>
                  <a:pt x="2809" y="5873"/>
                  <a:pt x="2809" y="6128"/>
                  <a:pt x="2809" y="6383"/>
                </a:cubicBezTo>
                <a:lnTo>
                  <a:pt x="2809" y="7181"/>
                </a:lnTo>
                <a:lnTo>
                  <a:pt x="2809" y="7469"/>
                </a:lnTo>
                <a:cubicBezTo>
                  <a:pt x="2936" y="7596"/>
                  <a:pt x="2936" y="7724"/>
                  <a:pt x="2936" y="7851"/>
                </a:cubicBezTo>
                <a:cubicBezTo>
                  <a:pt x="3064" y="7979"/>
                  <a:pt x="3064" y="7979"/>
                  <a:pt x="3191" y="8139"/>
                </a:cubicBezTo>
                <a:cubicBezTo>
                  <a:pt x="3319" y="8394"/>
                  <a:pt x="3447" y="8522"/>
                  <a:pt x="3606" y="8649"/>
                </a:cubicBezTo>
                <a:cubicBezTo>
                  <a:pt x="3862" y="8937"/>
                  <a:pt x="3989" y="9064"/>
                  <a:pt x="4245" y="9192"/>
                </a:cubicBezTo>
                <a:lnTo>
                  <a:pt x="4404" y="9192"/>
                </a:lnTo>
                <a:cubicBezTo>
                  <a:pt x="4660" y="9320"/>
                  <a:pt x="4915" y="9447"/>
                  <a:pt x="5330" y="9575"/>
                </a:cubicBezTo>
                <a:lnTo>
                  <a:pt x="6128" y="9575"/>
                </a:lnTo>
                <a:lnTo>
                  <a:pt x="6128" y="9990"/>
                </a:lnTo>
                <a:lnTo>
                  <a:pt x="6128" y="10117"/>
                </a:lnTo>
                <a:lnTo>
                  <a:pt x="6128" y="10245"/>
                </a:lnTo>
                <a:lnTo>
                  <a:pt x="6128" y="10532"/>
                </a:lnTo>
                <a:lnTo>
                  <a:pt x="6128" y="10660"/>
                </a:lnTo>
                <a:lnTo>
                  <a:pt x="6128" y="10788"/>
                </a:lnTo>
                <a:lnTo>
                  <a:pt x="6128" y="11043"/>
                </a:lnTo>
                <a:lnTo>
                  <a:pt x="5043" y="11043"/>
                </a:lnTo>
                <a:cubicBezTo>
                  <a:pt x="4245" y="10915"/>
                  <a:pt x="3734" y="10788"/>
                  <a:pt x="3191" y="10532"/>
                </a:cubicBezTo>
                <a:cubicBezTo>
                  <a:pt x="3064" y="10373"/>
                  <a:pt x="2809" y="10245"/>
                  <a:pt x="2649" y="10117"/>
                </a:cubicBezTo>
                <a:cubicBezTo>
                  <a:pt x="2521" y="10117"/>
                  <a:pt x="2394" y="9990"/>
                  <a:pt x="2266" y="9862"/>
                </a:cubicBezTo>
                <a:cubicBezTo>
                  <a:pt x="2266" y="9734"/>
                  <a:pt x="2138" y="9734"/>
                  <a:pt x="2011" y="9575"/>
                </a:cubicBezTo>
                <a:cubicBezTo>
                  <a:pt x="1851" y="9320"/>
                  <a:pt x="1723" y="9064"/>
                  <a:pt x="1596" y="8777"/>
                </a:cubicBezTo>
                <a:cubicBezTo>
                  <a:pt x="1468" y="8522"/>
                  <a:pt x="1340" y="8266"/>
                  <a:pt x="1213" y="7979"/>
                </a:cubicBezTo>
                <a:cubicBezTo>
                  <a:pt x="1053" y="7724"/>
                  <a:pt x="1053" y="7469"/>
                  <a:pt x="1053" y="7181"/>
                </a:cubicBezTo>
                <a:lnTo>
                  <a:pt x="1053" y="7054"/>
                </a:lnTo>
                <a:cubicBezTo>
                  <a:pt x="926" y="6798"/>
                  <a:pt x="926" y="6543"/>
                  <a:pt x="926" y="6128"/>
                </a:cubicBezTo>
                <a:cubicBezTo>
                  <a:pt x="926" y="5873"/>
                  <a:pt x="926" y="5586"/>
                  <a:pt x="1053" y="5330"/>
                </a:cubicBezTo>
                <a:cubicBezTo>
                  <a:pt x="1053" y="4660"/>
                  <a:pt x="1340" y="3862"/>
                  <a:pt x="1596" y="3064"/>
                </a:cubicBezTo>
                <a:cubicBezTo>
                  <a:pt x="1723" y="2809"/>
                  <a:pt x="1851" y="2554"/>
                  <a:pt x="2138" y="2394"/>
                </a:cubicBezTo>
                <a:cubicBezTo>
                  <a:pt x="2266" y="2139"/>
                  <a:pt x="2521" y="2011"/>
                  <a:pt x="2649" y="1756"/>
                </a:cubicBezTo>
                <a:cubicBezTo>
                  <a:pt x="2936" y="1596"/>
                  <a:pt x="3064" y="1596"/>
                  <a:pt x="3319" y="1469"/>
                </a:cubicBezTo>
                <a:lnTo>
                  <a:pt x="3447" y="1341"/>
                </a:lnTo>
                <a:cubicBezTo>
                  <a:pt x="3734" y="1213"/>
                  <a:pt x="3989" y="1086"/>
                  <a:pt x="4245" y="958"/>
                </a:cubicBezTo>
                <a:close/>
                <a:moveTo>
                  <a:pt x="4660" y="1"/>
                </a:moveTo>
                <a:cubicBezTo>
                  <a:pt x="4245" y="1"/>
                  <a:pt x="3989" y="160"/>
                  <a:pt x="3734" y="288"/>
                </a:cubicBezTo>
                <a:cubicBezTo>
                  <a:pt x="3447" y="288"/>
                  <a:pt x="3319" y="415"/>
                  <a:pt x="3064" y="543"/>
                </a:cubicBezTo>
                <a:cubicBezTo>
                  <a:pt x="2936" y="671"/>
                  <a:pt x="2649" y="798"/>
                  <a:pt x="2394" y="958"/>
                </a:cubicBezTo>
                <a:cubicBezTo>
                  <a:pt x="2266" y="1086"/>
                  <a:pt x="2011" y="1213"/>
                  <a:pt x="1851" y="1341"/>
                </a:cubicBezTo>
                <a:cubicBezTo>
                  <a:pt x="1468" y="1596"/>
                  <a:pt x="1213" y="2011"/>
                  <a:pt x="926" y="2394"/>
                </a:cubicBezTo>
                <a:cubicBezTo>
                  <a:pt x="670" y="2809"/>
                  <a:pt x="543" y="3352"/>
                  <a:pt x="415" y="3735"/>
                </a:cubicBezTo>
                <a:cubicBezTo>
                  <a:pt x="415" y="3990"/>
                  <a:pt x="255" y="4277"/>
                  <a:pt x="255" y="4532"/>
                </a:cubicBezTo>
                <a:cubicBezTo>
                  <a:pt x="128" y="4788"/>
                  <a:pt x="128" y="5075"/>
                  <a:pt x="128" y="5330"/>
                </a:cubicBezTo>
                <a:cubicBezTo>
                  <a:pt x="0" y="5745"/>
                  <a:pt x="0" y="6256"/>
                  <a:pt x="128" y="6798"/>
                </a:cubicBezTo>
                <a:lnTo>
                  <a:pt x="128" y="7596"/>
                </a:lnTo>
                <a:cubicBezTo>
                  <a:pt x="128" y="7724"/>
                  <a:pt x="128" y="7851"/>
                  <a:pt x="255" y="7979"/>
                </a:cubicBezTo>
                <a:cubicBezTo>
                  <a:pt x="255" y="8266"/>
                  <a:pt x="415" y="8394"/>
                  <a:pt x="415" y="8522"/>
                </a:cubicBezTo>
                <a:cubicBezTo>
                  <a:pt x="543" y="8777"/>
                  <a:pt x="670" y="8937"/>
                  <a:pt x="798" y="9192"/>
                </a:cubicBezTo>
                <a:cubicBezTo>
                  <a:pt x="926" y="9320"/>
                  <a:pt x="926" y="9575"/>
                  <a:pt x="1053" y="9734"/>
                </a:cubicBezTo>
                <a:cubicBezTo>
                  <a:pt x="1213" y="9990"/>
                  <a:pt x="1468" y="10245"/>
                  <a:pt x="1596" y="10373"/>
                </a:cubicBezTo>
                <a:cubicBezTo>
                  <a:pt x="1723" y="10660"/>
                  <a:pt x="2011" y="10788"/>
                  <a:pt x="2138" y="10915"/>
                </a:cubicBezTo>
                <a:cubicBezTo>
                  <a:pt x="2521" y="11171"/>
                  <a:pt x="2936" y="11458"/>
                  <a:pt x="3447" y="11585"/>
                </a:cubicBezTo>
                <a:cubicBezTo>
                  <a:pt x="3606" y="11713"/>
                  <a:pt x="3862" y="11713"/>
                  <a:pt x="3989" y="11713"/>
                </a:cubicBezTo>
                <a:cubicBezTo>
                  <a:pt x="4245" y="11841"/>
                  <a:pt x="4532" y="11841"/>
                  <a:pt x="4787" y="11968"/>
                </a:cubicBezTo>
                <a:lnTo>
                  <a:pt x="6255" y="11968"/>
                </a:lnTo>
                <a:cubicBezTo>
                  <a:pt x="6383" y="11841"/>
                  <a:pt x="6511" y="11841"/>
                  <a:pt x="6638" y="11841"/>
                </a:cubicBezTo>
                <a:cubicBezTo>
                  <a:pt x="6798" y="11713"/>
                  <a:pt x="6925" y="11585"/>
                  <a:pt x="6925" y="11458"/>
                </a:cubicBezTo>
                <a:cubicBezTo>
                  <a:pt x="6925" y="11171"/>
                  <a:pt x="7053" y="11043"/>
                  <a:pt x="7053" y="10915"/>
                </a:cubicBezTo>
                <a:lnTo>
                  <a:pt x="7053" y="10245"/>
                </a:lnTo>
                <a:lnTo>
                  <a:pt x="7053" y="9447"/>
                </a:lnTo>
                <a:cubicBezTo>
                  <a:pt x="7053" y="9320"/>
                  <a:pt x="7053" y="9192"/>
                  <a:pt x="6925" y="8937"/>
                </a:cubicBezTo>
                <a:lnTo>
                  <a:pt x="6798" y="8777"/>
                </a:lnTo>
                <a:cubicBezTo>
                  <a:pt x="6798" y="8777"/>
                  <a:pt x="6638" y="8649"/>
                  <a:pt x="6511" y="8649"/>
                </a:cubicBezTo>
                <a:lnTo>
                  <a:pt x="5585" y="8649"/>
                </a:lnTo>
                <a:cubicBezTo>
                  <a:pt x="5330" y="8649"/>
                  <a:pt x="5043" y="8522"/>
                  <a:pt x="4787" y="8394"/>
                </a:cubicBezTo>
                <a:cubicBezTo>
                  <a:pt x="4660" y="8394"/>
                  <a:pt x="4532" y="8266"/>
                  <a:pt x="4404" y="8139"/>
                </a:cubicBezTo>
                <a:cubicBezTo>
                  <a:pt x="4245" y="7979"/>
                  <a:pt x="4117" y="7851"/>
                  <a:pt x="3989" y="7724"/>
                </a:cubicBezTo>
                <a:cubicBezTo>
                  <a:pt x="3862" y="7596"/>
                  <a:pt x="3862" y="7469"/>
                  <a:pt x="3734" y="7341"/>
                </a:cubicBezTo>
                <a:lnTo>
                  <a:pt x="3734" y="6926"/>
                </a:lnTo>
                <a:cubicBezTo>
                  <a:pt x="3606" y="6798"/>
                  <a:pt x="3606" y="6543"/>
                  <a:pt x="3734" y="6256"/>
                </a:cubicBezTo>
                <a:cubicBezTo>
                  <a:pt x="3734" y="6128"/>
                  <a:pt x="3734" y="6000"/>
                  <a:pt x="3862" y="6000"/>
                </a:cubicBezTo>
                <a:cubicBezTo>
                  <a:pt x="3862" y="5745"/>
                  <a:pt x="3989" y="5586"/>
                  <a:pt x="4117" y="5458"/>
                </a:cubicBezTo>
                <a:cubicBezTo>
                  <a:pt x="4245" y="5203"/>
                  <a:pt x="4404" y="5075"/>
                  <a:pt x="4532" y="4947"/>
                </a:cubicBezTo>
                <a:cubicBezTo>
                  <a:pt x="4660" y="4947"/>
                  <a:pt x="4915" y="4788"/>
                  <a:pt x="5043" y="4660"/>
                </a:cubicBezTo>
                <a:lnTo>
                  <a:pt x="6383" y="4660"/>
                </a:lnTo>
                <a:cubicBezTo>
                  <a:pt x="6511" y="4660"/>
                  <a:pt x="6638" y="4788"/>
                  <a:pt x="6798" y="4788"/>
                </a:cubicBezTo>
                <a:lnTo>
                  <a:pt x="7181" y="4788"/>
                </a:lnTo>
                <a:cubicBezTo>
                  <a:pt x="7181" y="4660"/>
                  <a:pt x="7308" y="4660"/>
                  <a:pt x="7308" y="4532"/>
                </a:cubicBezTo>
                <a:lnTo>
                  <a:pt x="7436" y="4532"/>
                </a:lnTo>
                <a:cubicBezTo>
                  <a:pt x="7596" y="4405"/>
                  <a:pt x="7596" y="4277"/>
                  <a:pt x="7596" y="4149"/>
                </a:cubicBezTo>
                <a:cubicBezTo>
                  <a:pt x="7723" y="3607"/>
                  <a:pt x="7723" y="3192"/>
                  <a:pt x="7723" y="2809"/>
                </a:cubicBezTo>
                <a:cubicBezTo>
                  <a:pt x="7723" y="2554"/>
                  <a:pt x="7723" y="2394"/>
                  <a:pt x="7851" y="2139"/>
                </a:cubicBezTo>
                <a:cubicBezTo>
                  <a:pt x="7851" y="1883"/>
                  <a:pt x="7851" y="1596"/>
                  <a:pt x="7723" y="1341"/>
                </a:cubicBezTo>
                <a:cubicBezTo>
                  <a:pt x="7723" y="1213"/>
                  <a:pt x="7596" y="1213"/>
                  <a:pt x="7596" y="1086"/>
                </a:cubicBezTo>
                <a:cubicBezTo>
                  <a:pt x="7436" y="958"/>
                  <a:pt x="7436" y="798"/>
                  <a:pt x="7308" y="798"/>
                </a:cubicBezTo>
                <a:cubicBezTo>
                  <a:pt x="7181" y="671"/>
                  <a:pt x="7053" y="671"/>
                  <a:pt x="6925" y="671"/>
                </a:cubicBezTo>
                <a:cubicBezTo>
                  <a:pt x="6638" y="543"/>
                  <a:pt x="6511" y="415"/>
                  <a:pt x="6255" y="415"/>
                </a:cubicBezTo>
                <a:cubicBezTo>
                  <a:pt x="6000" y="288"/>
                  <a:pt x="5840" y="288"/>
                  <a:pt x="5585" y="160"/>
                </a:cubicBezTo>
                <a:cubicBezTo>
                  <a:pt x="5330" y="160"/>
                  <a:pt x="5043" y="1"/>
                  <a:pt x="4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79" name="Google Shape;779;p19"/>
          <p:cNvGrpSpPr/>
          <p:nvPr/>
        </p:nvGrpSpPr>
        <p:grpSpPr>
          <a:xfrm>
            <a:off x="432526" y="5264401"/>
            <a:ext cx="1239676" cy="1212672"/>
            <a:chOff x="-603806" y="1917476"/>
            <a:chExt cx="929757" cy="909504"/>
          </a:xfrm>
        </p:grpSpPr>
        <p:sp>
          <p:nvSpPr>
            <p:cNvPr id="780" name="Google Shape;780;p19"/>
            <p:cNvSpPr/>
            <p:nvPr/>
          </p:nvSpPr>
          <p:spPr>
            <a:xfrm>
              <a:off x="-603806" y="1917476"/>
              <a:ext cx="929757" cy="909504"/>
            </a:xfrm>
            <a:custGeom>
              <a:avLst/>
              <a:gdLst/>
              <a:ahLst/>
              <a:cxnLst/>
              <a:rect l="l" t="t" r="r" b="b"/>
              <a:pathLst>
                <a:path w="30160" h="29503" extrusionOk="0">
                  <a:moveTo>
                    <a:pt x="12223" y="2865"/>
                  </a:moveTo>
                  <a:cubicBezTo>
                    <a:pt x="12351" y="2865"/>
                    <a:pt x="12479" y="2865"/>
                    <a:pt x="12606" y="2993"/>
                  </a:cubicBezTo>
                  <a:cubicBezTo>
                    <a:pt x="12766" y="2993"/>
                    <a:pt x="12766" y="3121"/>
                    <a:pt x="12893" y="3248"/>
                  </a:cubicBezTo>
                  <a:cubicBezTo>
                    <a:pt x="13021" y="3408"/>
                    <a:pt x="13149" y="3535"/>
                    <a:pt x="13276" y="3663"/>
                  </a:cubicBezTo>
                  <a:cubicBezTo>
                    <a:pt x="13404" y="3791"/>
                    <a:pt x="13404" y="3918"/>
                    <a:pt x="13564" y="4206"/>
                  </a:cubicBezTo>
                  <a:lnTo>
                    <a:pt x="13564" y="4461"/>
                  </a:lnTo>
                  <a:cubicBezTo>
                    <a:pt x="13021" y="4461"/>
                    <a:pt x="12606" y="4461"/>
                    <a:pt x="12096" y="4589"/>
                  </a:cubicBezTo>
                  <a:lnTo>
                    <a:pt x="11553" y="4589"/>
                  </a:lnTo>
                  <a:cubicBezTo>
                    <a:pt x="11425" y="4716"/>
                    <a:pt x="11298" y="4716"/>
                    <a:pt x="11170" y="4716"/>
                  </a:cubicBezTo>
                  <a:lnTo>
                    <a:pt x="11170" y="4206"/>
                  </a:lnTo>
                  <a:cubicBezTo>
                    <a:pt x="11170" y="4046"/>
                    <a:pt x="11170" y="3791"/>
                    <a:pt x="11298" y="3663"/>
                  </a:cubicBezTo>
                  <a:lnTo>
                    <a:pt x="11298" y="3408"/>
                  </a:lnTo>
                  <a:cubicBezTo>
                    <a:pt x="11298" y="3248"/>
                    <a:pt x="11298" y="3121"/>
                    <a:pt x="11425" y="2993"/>
                  </a:cubicBezTo>
                  <a:lnTo>
                    <a:pt x="11425" y="2865"/>
                  </a:lnTo>
                  <a:close/>
                  <a:moveTo>
                    <a:pt x="11808" y="855"/>
                  </a:moveTo>
                  <a:cubicBezTo>
                    <a:pt x="11968" y="855"/>
                    <a:pt x="12096" y="855"/>
                    <a:pt x="12223" y="1014"/>
                  </a:cubicBezTo>
                  <a:lnTo>
                    <a:pt x="12479" y="1014"/>
                  </a:lnTo>
                  <a:cubicBezTo>
                    <a:pt x="12766" y="1142"/>
                    <a:pt x="12893" y="1270"/>
                    <a:pt x="13021" y="1397"/>
                  </a:cubicBezTo>
                  <a:cubicBezTo>
                    <a:pt x="13149" y="1525"/>
                    <a:pt x="13149" y="1525"/>
                    <a:pt x="13276" y="1653"/>
                  </a:cubicBezTo>
                  <a:lnTo>
                    <a:pt x="13564" y="1940"/>
                  </a:lnTo>
                  <a:lnTo>
                    <a:pt x="13564" y="2067"/>
                  </a:lnTo>
                  <a:cubicBezTo>
                    <a:pt x="13691" y="2195"/>
                    <a:pt x="13691" y="2323"/>
                    <a:pt x="13819" y="2450"/>
                  </a:cubicBezTo>
                  <a:lnTo>
                    <a:pt x="13947" y="2610"/>
                  </a:lnTo>
                  <a:cubicBezTo>
                    <a:pt x="14074" y="2865"/>
                    <a:pt x="14202" y="2993"/>
                    <a:pt x="14361" y="3121"/>
                  </a:cubicBezTo>
                  <a:cubicBezTo>
                    <a:pt x="14361" y="3248"/>
                    <a:pt x="14489" y="3408"/>
                    <a:pt x="14489" y="3535"/>
                  </a:cubicBezTo>
                  <a:cubicBezTo>
                    <a:pt x="14617" y="3791"/>
                    <a:pt x="14617" y="3918"/>
                    <a:pt x="14744" y="4206"/>
                  </a:cubicBezTo>
                  <a:lnTo>
                    <a:pt x="14744" y="4461"/>
                  </a:lnTo>
                  <a:lnTo>
                    <a:pt x="14617" y="4461"/>
                  </a:lnTo>
                  <a:cubicBezTo>
                    <a:pt x="14489" y="4206"/>
                    <a:pt x="14489" y="4046"/>
                    <a:pt x="14361" y="3918"/>
                  </a:cubicBezTo>
                  <a:cubicBezTo>
                    <a:pt x="14361" y="3663"/>
                    <a:pt x="14202" y="3535"/>
                    <a:pt x="14202" y="3408"/>
                  </a:cubicBezTo>
                  <a:cubicBezTo>
                    <a:pt x="13947" y="2993"/>
                    <a:pt x="13691" y="2610"/>
                    <a:pt x="13276" y="2323"/>
                  </a:cubicBezTo>
                  <a:cubicBezTo>
                    <a:pt x="13021" y="2195"/>
                    <a:pt x="12893" y="2067"/>
                    <a:pt x="12606" y="2067"/>
                  </a:cubicBezTo>
                  <a:cubicBezTo>
                    <a:pt x="12351" y="1940"/>
                    <a:pt x="12096" y="1940"/>
                    <a:pt x="11681" y="1940"/>
                  </a:cubicBezTo>
                  <a:lnTo>
                    <a:pt x="11298" y="1940"/>
                  </a:lnTo>
                  <a:cubicBezTo>
                    <a:pt x="11170" y="2067"/>
                    <a:pt x="11170" y="2067"/>
                    <a:pt x="11010" y="2067"/>
                  </a:cubicBezTo>
                  <a:cubicBezTo>
                    <a:pt x="10883" y="2195"/>
                    <a:pt x="10755" y="2323"/>
                    <a:pt x="10628" y="2610"/>
                  </a:cubicBezTo>
                  <a:cubicBezTo>
                    <a:pt x="10500" y="2865"/>
                    <a:pt x="10372" y="3121"/>
                    <a:pt x="10372" y="3408"/>
                  </a:cubicBezTo>
                  <a:lnTo>
                    <a:pt x="10372" y="3663"/>
                  </a:lnTo>
                  <a:cubicBezTo>
                    <a:pt x="10372" y="3791"/>
                    <a:pt x="10213" y="3918"/>
                    <a:pt x="10213" y="4206"/>
                  </a:cubicBezTo>
                  <a:lnTo>
                    <a:pt x="10213" y="5004"/>
                  </a:lnTo>
                  <a:lnTo>
                    <a:pt x="10085" y="5131"/>
                  </a:lnTo>
                  <a:lnTo>
                    <a:pt x="9830" y="5131"/>
                  </a:lnTo>
                  <a:lnTo>
                    <a:pt x="9830" y="5004"/>
                  </a:lnTo>
                  <a:cubicBezTo>
                    <a:pt x="9830" y="4461"/>
                    <a:pt x="9957" y="3918"/>
                    <a:pt x="9957" y="3535"/>
                  </a:cubicBezTo>
                  <a:cubicBezTo>
                    <a:pt x="9957" y="3408"/>
                    <a:pt x="9957" y="3408"/>
                    <a:pt x="10085" y="3248"/>
                  </a:cubicBezTo>
                  <a:lnTo>
                    <a:pt x="10085" y="2993"/>
                  </a:lnTo>
                  <a:lnTo>
                    <a:pt x="10213" y="2993"/>
                  </a:lnTo>
                  <a:cubicBezTo>
                    <a:pt x="10213" y="2738"/>
                    <a:pt x="10372" y="2610"/>
                    <a:pt x="10500" y="2323"/>
                  </a:cubicBezTo>
                  <a:cubicBezTo>
                    <a:pt x="10628" y="2195"/>
                    <a:pt x="10628" y="2067"/>
                    <a:pt x="10628" y="2067"/>
                  </a:cubicBezTo>
                  <a:lnTo>
                    <a:pt x="10628" y="1940"/>
                  </a:lnTo>
                  <a:cubicBezTo>
                    <a:pt x="10755" y="1940"/>
                    <a:pt x="10755" y="1812"/>
                    <a:pt x="10755" y="1653"/>
                  </a:cubicBezTo>
                  <a:cubicBezTo>
                    <a:pt x="10883" y="1525"/>
                    <a:pt x="11010" y="1397"/>
                    <a:pt x="11010" y="1270"/>
                  </a:cubicBezTo>
                  <a:lnTo>
                    <a:pt x="11170" y="1270"/>
                  </a:lnTo>
                  <a:cubicBezTo>
                    <a:pt x="11170" y="1142"/>
                    <a:pt x="11298" y="1142"/>
                    <a:pt x="11298" y="1014"/>
                  </a:cubicBezTo>
                  <a:lnTo>
                    <a:pt x="11553" y="1014"/>
                  </a:lnTo>
                  <a:cubicBezTo>
                    <a:pt x="11681" y="1014"/>
                    <a:pt x="11681" y="855"/>
                    <a:pt x="11808" y="855"/>
                  </a:cubicBezTo>
                  <a:close/>
                  <a:moveTo>
                    <a:pt x="13824" y="5330"/>
                  </a:moveTo>
                  <a:cubicBezTo>
                    <a:pt x="14365" y="5330"/>
                    <a:pt x="14925" y="5387"/>
                    <a:pt x="15542" y="5387"/>
                  </a:cubicBezTo>
                  <a:cubicBezTo>
                    <a:pt x="16595" y="5514"/>
                    <a:pt x="17393" y="5514"/>
                    <a:pt x="18064" y="5801"/>
                  </a:cubicBezTo>
                  <a:lnTo>
                    <a:pt x="18351" y="5801"/>
                  </a:lnTo>
                  <a:lnTo>
                    <a:pt x="18351" y="5929"/>
                  </a:lnTo>
                  <a:lnTo>
                    <a:pt x="18351" y="6312"/>
                  </a:lnTo>
                  <a:cubicBezTo>
                    <a:pt x="18351" y="6312"/>
                    <a:pt x="18351" y="6440"/>
                    <a:pt x="18191" y="6599"/>
                  </a:cubicBezTo>
                  <a:lnTo>
                    <a:pt x="18191" y="6855"/>
                  </a:lnTo>
                  <a:cubicBezTo>
                    <a:pt x="18191" y="7238"/>
                    <a:pt x="18191" y="7397"/>
                    <a:pt x="18064" y="7652"/>
                  </a:cubicBezTo>
                  <a:lnTo>
                    <a:pt x="18064" y="8323"/>
                  </a:lnTo>
                  <a:lnTo>
                    <a:pt x="18064" y="8450"/>
                  </a:lnTo>
                  <a:cubicBezTo>
                    <a:pt x="17936" y="8833"/>
                    <a:pt x="17936" y="9248"/>
                    <a:pt x="17936" y="9631"/>
                  </a:cubicBezTo>
                  <a:cubicBezTo>
                    <a:pt x="17808" y="9918"/>
                    <a:pt x="17808" y="10046"/>
                    <a:pt x="17808" y="10301"/>
                  </a:cubicBezTo>
                  <a:lnTo>
                    <a:pt x="17808" y="10429"/>
                  </a:lnTo>
                  <a:lnTo>
                    <a:pt x="17808" y="11099"/>
                  </a:lnTo>
                  <a:cubicBezTo>
                    <a:pt x="17681" y="11386"/>
                    <a:pt x="17681" y="11769"/>
                    <a:pt x="17681" y="12025"/>
                  </a:cubicBezTo>
                  <a:lnTo>
                    <a:pt x="17681" y="12312"/>
                  </a:lnTo>
                  <a:cubicBezTo>
                    <a:pt x="17681" y="12312"/>
                    <a:pt x="17681" y="12440"/>
                    <a:pt x="17553" y="12440"/>
                  </a:cubicBezTo>
                  <a:lnTo>
                    <a:pt x="17553" y="12567"/>
                  </a:lnTo>
                  <a:lnTo>
                    <a:pt x="17553" y="13110"/>
                  </a:lnTo>
                  <a:lnTo>
                    <a:pt x="17138" y="13110"/>
                  </a:lnTo>
                  <a:cubicBezTo>
                    <a:pt x="17010" y="13237"/>
                    <a:pt x="17010" y="13237"/>
                    <a:pt x="16883" y="13237"/>
                  </a:cubicBezTo>
                  <a:lnTo>
                    <a:pt x="16595" y="13237"/>
                  </a:lnTo>
                  <a:lnTo>
                    <a:pt x="16468" y="13365"/>
                  </a:lnTo>
                  <a:lnTo>
                    <a:pt x="16340" y="13365"/>
                  </a:lnTo>
                  <a:cubicBezTo>
                    <a:pt x="16213" y="13365"/>
                    <a:pt x="15957" y="13365"/>
                    <a:pt x="15798" y="13493"/>
                  </a:cubicBezTo>
                  <a:lnTo>
                    <a:pt x="15159" y="13493"/>
                  </a:lnTo>
                  <a:cubicBezTo>
                    <a:pt x="15000" y="13620"/>
                    <a:pt x="15000" y="13620"/>
                    <a:pt x="14872" y="13620"/>
                  </a:cubicBezTo>
                  <a:lnTo>
                    <a:pt x="14489" y="13620"/>
                  </a:lnTo>
                  <a:cubicBezTo>
                    <a:pt x="14361" y="13620"/>
                    <a:pt x="14074" y="13780"/>
                    <a:pt x="13947" y="13780"/>
                  </a:cubicBezTo>
                  <a:lnTo>
                    <a:pt x="13404" y="13780"/>
                  </a:lnTo>
                  <a:lnTo>
                    <a:pt x="13276" y="13908"/>
                  </a:lnTo>
                  <a:lnTo>
                    <a:pt x="12223" y="13908"/>
                  </a:lnTo>
                  <a:lnTo>
                    <a:pt x="11968" y="14035"/>
                  </a:lnTo>
                  <a:lnTo>
                    <a:pt x="11010" y="14035"/>
                  </a:lnTo>
                  <a:cubicBezTo>
                    <a:pt x="10883" y="13780"/>
                    <a:pt x="10883" y="13620"/>
                    <a:pt x="10755" y="13365"/>
                  </a:cubicBezTo>
                  <a:cubicBezTo>
                    <a:pt x="10628" y="13237"/>
                    <a:pt x="10500" y="12982"/>
                    <a:pt x="10500" y="12695"/>
                  </a:cubicBezTo>
                  <a:cubicBezTo>
                    <a:pt x="10372" y="12695"/>
                    <a:pt x="10372" y="12567"/>
                    <a:pt x="10372" y="12567"/>
                  </a:cubicBezTo>
                  <a:cubicBezTo>
                    <a:pt x="10372" y="12440"/>
                    <a:pt x="10213" y="12312"/>
                    <a:pt x="10213" y="12184"/>
                  </a:cubicBezTo>
                  <a:cubicBezTo>
                    <a:pt x="10085" y="12025"/>
                    <a:pt x="9957" y="11769"/>
                    <a:pt x="9957" y="11642"/>
                  </a:cubicBezTo>
                  <a:lnTo>
                    <a:pt x="9159" y="10429"/>
                  </a:lnTo>
                  <a:cubicBezTo>
                    <a:pt x="9159" y="10301"/>
                    <a:pt x="9032" y="10174"/>
                    <a:pt x="9032" y="10046"/>
                  </a:cubicBezTo>
                  <a:lnTo>
                    <a:pt x="8904" y="9918"/>
                  </a:lnTo>
                  <a:lnTo>
                    <a:pt x="8904" y="9791"/>
                  </a:lnTo>
                  <a:cubicBezTo>
                    <a:pt x="8776" y="9631"/>
                    <a:pt x="8617" y="9376"/>
                    <a:pt x="8489" y="9121"/>
                  </a:cubicBezTo>
                  <a:cubicBezTo>
                    <a:pt x="8234" y="8993"/>
                    <a:pt x="8106" y="8706"/>
                    <a:pt x="7979" y="8450"/>
                  </a:cubicBezTo>
                  <a:cubicBezTo>
                    <a:pt x="7819" y="8195"/>
                    <a:pt x="7691" y="7908"/>
                    <a:pt x="7564" y="7525"/>
                  </a:cubicBezTo>
                  <a:cubicBezTo>
                    <a:pt x="7819" y="7397"/>
                    <a:pt x="8106" y="7238"/>
                    <a:pt x="8362" y="6982"/>
                  </a:cubicBezTo>
                  <a:cubicBezTo>
                    <a:pt x="8489" y="6982"/>
                    <a:pt x="8776" y="6855"/>
                    <a:pt x="8904" y="6727"/>
                  </a:cubicBezTo>
                  <a:cubicBezTo>
                    <a:pt x="9032" y="6727"/>
                    <a:pt x="9032" y="6599"/>
                    <a:pt x="9159" y="6599"/>
                  </a:cubicBezTo>
                  <a:lnTo>
                    <a:pt x="9287" y="6440"/>
                  </a:lnTo>
                  <a:cubicBezTo>
                    <a:pt x="9415" y="6312"/>
                    <a:pt x="9574" y="6184"/>
                    <a:pt x="9830" y="6184"/>
                  </a:cubicBezTo>
                  <a:cubicBezTo>
                    <a:pt x="9957" y="6184"/>
                    <a:pt x="9957" y="6057"/>
                    <a:pt x="10085" y="6057"/>
                  </a:cubicBezTo>
                  <a:lnTo>
                    <a:pt x="10213" y="6057"/>
                  </a:lnTo>
                  <a:cubicBezTo>
                    <a:pt x="10372" y="5929"/>
                    <a:pt x="10500" y="5929"/>
                    <a:pt x="10500" y="5929"/>
                  </a:cubicBezTo>
                  <a:cubicBezTo>
                    <a:pt x="10755" y="5801"/>
                    <a:pt x="10883" y="5801"/>
                    <a:pt x="11010" y="5642"/>
                  </a:cubicBezTo>
                  <a:lnTo>
                    <a:pt x="11298" y="5642"/>
                  </a:lnTo>
                  <a:cubicBezTo>
                    <a:pt x="11553" y="5514"/>
                    <a:pt x="11681" y="5514"/>
                    <a:pt x="11808" y="5514"/>
                  </a:cubicBezTo>
                  <a:lnTo>
                    <a:pt x="12096" y="5514"/>
                  </a:lnTo>
                  <a:cubicBezTo>
                    <a:pt x="12351" y="5387"/>
                    <a:pt x="12766" y="5387"/>
                    <a:pt x="13021" y="5387"/>
                  </a:cubicBezTo>
                  <a:cubicBezTo>
                    <a:pt x="13287" y="5344"/>
                    <a:pt x="13553" y="5330"/>
                    <a:pt x="13824" y="5330"/>
                  </a:cubicBezTo>
                  <a:close/>
                  <a:moveTo>
                    <a:pt x="19276" y="6057"/>
                  </a:moveTo>
                  <a:cubicBezTo>
                    <a:pt x="19404" y="6057"/>
                    <a:pt x="19659" y="6184"/>
                    <a:pt x="19946" y="6184"/>
                  </a:cubicBezTo>
                  <a:lnTo>
                    <a:pt x="19946" y="6312"/>
                  </a:lnTo>
                  <a:lnTo>
                    <a:pt x="19946" y="6440"/>
                  </a:lnTo>
                  <a:lnTo>
                    <a:pt x="19946" y="7780"/>
                  </a:lnTo>
                  <a:lnTo>
                    <a:pt x="19946" y="8450"/>
                  </a:lnTo>
                  <a:lnTo>
                    <a:pt x="19787" y="9248"/>
                  </a:lnTo>
                  <a:lnTo>
                    <a:pt x="19787" y="9376"/>
                  </a:lnTo>
                  <a:cubicBezTo>
                    <a:pt x="19787" y="10429"/>
                    <a:pt x="19659" y="11227"/>
                    <a:pt x="19659" y="12184"/>
                  </a:cubicBezTo>
                  <a:cubicBezTo>
                    <a:pt x="19532" y="12695"/>
                    <a:pt x="19532" y="13110"/>
                    <a:pt x="19404" y="13493"/>
                  </a:cubicBezTo>
                  <a:cubicBezTo>
                    <a:pt x="19404" y="13780"/>
                    <a:pt x="19404" y="13908"/>
                    <a:pt x="19276" y="14163"/>
                  </a:cubicBezTo>
                  <a:lnTo>
                    <a:pt x="19149" y="14163"/>
                  </a:lnTo>
                  <a:cubicBezTo>
                    <a:pt x="19149" y="14291"/>
                    <a:pt x="19149" y="14291"/>
                    <a:pt x="18989" y="14291"/>
                  </a:cubicBezTo>
                  <a:cubicBezTo>
                    <a:pt x="18861" y="14291"/>
                    <a:pt x="18734" y="14418"/>
                    <a:pt x="18478" y="14418"/>
                  </a:cubicBezTo>
                  <a:cubicBezTo>
                    <a:pt x="18351" y="14418"/>
                    <a:pt x="18191" y="14578"/>
                    <a:pt x="18064" y="14578"/>
                  </a:cubicBezTo>
                  <a:lnTo>
                    <a:pt x="17553" y="14578"/>
                  </a:lnTo>
                  <a:cubicBezTo>
                    <a:pt x="17138" y="14706"/>
                    <a:pt x="16755" y="14706"/>
                    <a:pt x="16340" y="14833"/>
                  </a:cubicBezTo>
                  <a:cubicBezTo>
                    <a:pt x="15957" y="14833"/>
                    <a:pt x="15542" y="14961"/>
                    <a:pt x="15000" y="15088"/>
                  </a:cubicBezTo>
                  <a:lnTo>
                    <a:pt x="14617" y="15088"/>
                  </a:lnTo>
                  <a:lnTo>
                    <a:pt x="14617" y="14833"/>
                  </a:lnTo>
                  <a:lnTo>
                    <a:pt x="14617" y="14578"/>
                  </a:lnTo>
                  <a:lnTo>
                    <a:pt x="14744" y="14578"/>
                  </a:lnTo>
                  <a:cubicBezTo>
                    <a:pt x="14872" y="14578"/>
                    <a:pt x="15000" y="14418"/>
                    <a:pt x="15000" y="14418"/>
                  </a:cubicBezTo>
                  <a:lnTo>
                    <a:pt x="15542" y="14418"/>
                  </a:lnTo>
                  <a:cubicBezTo>
                    <a:pt x="15957" y="14291"/>
                    <a:pt x="16340" y="14291"/>
                    <a:pt x="16755" y="14163"/>
                  </a:cubicBezTo>
                  <a:lnTo>
                    <a:pt x="17010" y="14163"/>
                  </a:lnTo>
                  <a:cubicBezTo>
                    <a:pt x="17010" y="14035"/>
                    <a:pt x="17138" y="14035"/>
                    <a:pt x="17266" y="14035"/>
                  </a:cubicBezTo>
                  <a:lnTo>
                    <a:pt x="17393" y="14035"/>
                  </a:lnTo>
                  <a:cubicBezTo>
                    <a:pt x="17553" y="14035"/>
                    <a:pt x="17681" y="13908"/>
                    <a:pt x="17936" y="13908"/>
                  </a:cubicBezTo>
                  <a:cubicBezTo>
                    <a:pt x="18064" y="13780"/>
                    <a:pt x="18191" y="13620"/>
                    <a:pt x="18351" y="13493"/>
                  </a:cubicBezTo>
                  <a:cubicBezTo>
                    <a:pt x="18478" y="13237"/>
                    <a:pt x="18478" y="13110"/>
                    <a:pt x="18478" y="12982"/>
                  </a:cubicBezTo>
                  <a:lnTo>
                    <a:pt x="18478" y="12823"/>
                  </a:lnTo>
                  <a:cubicBezTo>
                    <a:pt x="18478" y="12567"/>
                    <a:pt x="18478" y="12440"/>
                    <a:pt x="18606" y="12184"/>
                  </a:cubicBezTo>
                  <a:cubicBezTo>
                    <a:pt x="18606" y="11642"/>
                    <a:pt x="18606" y="11227"/>
                    <a:pt x="18734" y="10716"/>
                  </a:cubicBezTo>
                  <a:lnTo>
                    <a:pt x="18734" y="10429"/>
                  </a:lnTo>
                  <a:lnTo>
                    <a:pt x="18734" y="10301"/>
                  </a:lnTo>
                  <a:cubicBezTo>
                    <a:pt x="18734" y="9918"/>
                    <a:pt x="18734" y="9631"/>
                    <a:pt x="18861" y="9248"/>
                  </a:cubicBezTo>
                  <a:lnTo>
                    <a:pt x="18861" y="9121"/>
                  </a:lnTo>
                  <a:cubicBezTo>
                    <a:pt x="18861" y="8833"/>
                    <a:pt x="18861" y="8578"/>
                    <a:pt x="18989" y="8450"/>
                  </a:cubicBezTo>
                  <a:lnTo>
                    <a:pt x="18989" y="7780"/>
                  </a:lnTo>
                  <a:lnTo>
                    <a:pt x="18989" y="7525"/>
                  </a:lnTo>
                  <a:cubicBezTo>
                    <a:pt x="18989" y="7238"/>
                    <a:pt x="19149" y="6982"/>
                    <a:pt x="19149" y="6599"/>
                  </a:cubicBezTo>
                  <a:cubicBezTo>
                    <a:pt x="19276" y="6312"/>
                    <a:pt x="19276" y="6184"/>
                    <a:pt x="19276" y="6057"/>
                  </a:cubicBezTo>
                  <a:close/>
                  <a:moveTo>
                    <a:pt x="6766" y="8195"/>
                  </a:moveTo>
                  <a:lnTo>
                    <a:pt x="6894" y="8323"/>
                  </a:lnTo>
                  <a:cubicBezTo>
                    <a:pt x="7021" y="8450"/>
                    <a:pt x="7021" y="8578"/>
                    <a:pt x="7021" y="8578"/>
                  </a:cubicBezTo>
                  <a:cubicBezTo>
                    <a:pt x="7181" y="8833"/>
                    <a:pt x="7308" y="8993"/>
                    <a:pt x="7436" y="9248"/>
                  </a:cubicBezTo>
                  <a:cubicBezTo>
                    <a:pt x="7436" y="9376"/>
                    <a:pt x="7564" y="9376"/>
                    <a:pt x="7564" y="9503"/>
                  </a:cubicBezTo>
                  <a:cubicBezTo>
                    <a:pt x="7691" y="9631"/>
                    <a:pt x="7691" y="9791"/>
                    <a:pt x="7819" y="9918"/>
                  </a:cubicBezTo>
                  <a:cubicBezTo>
                    <a:pt x="7979" y="10046"/>
                    <a:pt x="8106" y="10301"/>
                    <a:pt x="8234" y="10429"/>
                  </a:cubicBezTo>
                  <a:cubicBezTo>
                    <a:pt x="8489" y="10972"/>
                    <a:pt x="8776" y="11386"/>
                    <a:pt x="8904" y="11769"/>
                  </a:cubicBezTo>
                  <a:cubicBezTo>
                    <a:pt x="9159" y="12025"/>
                    <a:pt x="9287" y="12440"/>
                    <a:pt x="9574" y="12823"/>
                  </a:cubicBezTo>
                  <a:lnTo>
                    <a:pt x="9574" y="13110"/>
                  </a:lnTo>
                  <a:cubicBezTo>
                    <a:pt x="9702" y="13237"/>
                    <a:pt x="9702" y="13365"/>
                    <a:pt x="9830" y="13493"/>
                  </a:cubicBezTo>
                  <a:lnTo>
                    <a:pt x="9830" y="13620"/>
                  </a:lnTo>
                  <a:cubicBezTo>
                    <a:pt x="9957" y="13780"/>
                    <a:pt x="9957" y="13908"/>
                    <a:pt x="10085" y="14163"/>
                  </a:cubicBezTo>
                  <a:cubicBezTo>
                    <a:pt x="10213" y="14418"/>
                    <a:pt x="10500" y="14833"/>
                    <a:pt x="10755" y="14833"/>
                  </a:cubicBezTo>
                  <a:cubicBezTo>
                    <a:pt x="10883" y="14961"/>
                    <a:pt x="11010" y="14961"/>
                    <a:pt x="11170" y="14961"/>
                  </a:cubicBezTo>
                  <a:lnTo>
                    <a:pt x="11425" y="14961"/>
                  </a:lnTo>
                  <a:lnTo>
                    <a:pt x="11553" y="14833"/>
                  </a:lnTo>
                  <a:lnTo>
                    <a:pt x="13021" y="14833"/>
                  </a:lnTo>
                  <a:cubicBezTo>
                    <a:pt x="13149" y="14833"/>
                    <a:pt x="13404" y="14706"/>
                    <a:pt x="13691" y="14706"/>
                  </a:cubicBezTo>
                  <a:lnTo>
                    <a:pt x="13819" y="15216"/>
                  </a:lnTo>
                  <a:lnTo>
                    <a:pt x="13404" y="15216"/>
                  </a:lnTo>
                  <a:cubicBezTo>
                    <a:pt x="13276" y="15376"/>
                    <a:pt x="13021" y="15376"/>
                    <a:pt x="12893" y="15376"/>
                  </a:cubicBezTo>
                  <a:lnTo>
                    <a:pt x="12096" y="15376"/>
                  </a:lnTo>
                  <a:cubicBezTo>
                    <a:pt x="11808" y="15376"/>
                    <a:pt x="11681" y="15376"/>
                    <a:pt x="11425" y="15503"/>
                  </a:cubicBezTo>
                  <a:cubicBezTo>
                    <a:pt x="11170" y="15503"/>
                    <a:pt x="10883" y="15503"/>
                    <a:pt x="10755" y="15376"/>
                  </a:cubicBezTo>
                  <a:lnTo>
                    <a:pt x="9957" y="15376"/>
                  </a:lnTo>
                  <a:cubicBezTo>
                    <a:pt x="9830" y="15376"/>
                    <a:pt x="9830" y="15216"/>
                    <a:pt x="9702" y="15216"/>
                  </a:cubicBezTo>
                  <a:cubicBezTo>
                    <a:pt x="9702" y="15216"/>
                    <a:pt x="9574" y="15216"/>
                    <a:pt x="9574" y="15088"/>
                  </a:cubicBezTo>
                  <a:cubicBezTo>
                    <a:pt x="9287" y="14961"/>
                    <a:pt x="9159" y="14578"/>
                    <a:pt x="8904" y="14291"/>
                  </a:cubicBezTo>
                  <a:lnTo>
                    <a:pt x="8904" y="14163"/>
                  </a:lnTo>
                  <a:cubicBezTo>
                    <a:pt x="8776" y="14163"/>
                    <a:pt x="8776" y="14035"/>
                    <a:pt x="8776" y="14035"/>
                  </a:cubicBezTo>
                  <a:cubicBezTo>
                    <a:pt x="8362" y="13493"/>
                    <a:pt x="8106" y="12982"/>
                    <a:pt x="7979" y="12312"/>
                  </a:cubicBezTo>
                  <a:lnTo>
                    <a:pt x="7819" y="12025"/>
                  </a:lnTo>
                  <a:cubicBezTo>
                    <a:pt x="7691" y="11769"/>
                    <a:pt x="7564" y="11514"/>
                    <a:pt x="7436" y="11386"/>
                  </a:cubicBezTo>
                  <a:lnTo>
                    <a:pt x="7436" y="11227"/>
                  </a:lnTo>
                  <a:cubicBezTo>
                    <a:pt x="7436" y="11099"/>
                    <a:pt x="7308" y="11099"/>
                    <a:pt x="7308" y="10972"/>
                  </a:cubicBezTo>
                  <a:cubicBezTo>
                    <a:pt x="7181" y="10844"/>
                    <a:pt x="7181" y="10589"/>
                    <a:pt x="7021" y="10429"/>
                  </a:cubicBezTo>
                  <a:cubicBezTo>
                    <a:pt x="7021" y="10301"/>
                    <a:pt x="6894" y="10174"/>
                    <a:pt x="6894" y="10046"/>
                  </a:cubicBezTo>
                  <a:lnTo>
                    <a:pt x="6894" y="9918"/>
                  </a:lnTo>
                  <a:cubicBezTo>
                    <a:pt x="6766" y="9791"/>
                    <a:pt x="6766" y="9631"/>
                    <a:pt x="6638" y="9503"/>
                  </a:cubicBezTo>
                  <a:lnTo>
                    <a:pt x="6638" y="9248"/>
                  </a:lnTo>
                  <a:cubicBezTo>
                    <a:pt x="6638" y="9121"/>
                    <a:pt x="6511" y="8993"/>
                    <a:pt x="6511" y="8706"/>
                  </a:cubicBezTo>
                  <a:lnTo>
                    <a:pt x="6511" y="8578"/>
                  </a:lnTo>
                  <a:cubicBezTo>
                    <a:pt x="6511" y="8578"/>
                    <a:pt x="6511" y="8450"/>
                    <a:pt x="6638" y="8323"/>
                  </a:cubicBezTo>
                  <a:lnTo>
                    <a:pt x="6766" y="8195"/>
                  </a:lnTo>
                  <a:close/>
                  <a:moveTo>
                    <a:pt x="25372" y="14961"/>
                  </a:moveTo>
                  <a:cubicBezTo>
                    <a:pt x="25531" y="14961"/>
                    <a:pt x="25659" y="15088"/>
                    <a:pt x="25787" y="15216"/>
                  </a:cubicBezTo>
                  <a:lnTo>
                    <a:pt x="26712" y="16174"/>
                  </a:lnTo>
                  <a:cubicBezTo>
                    <a:pt x="26968" y="16557"/>
                    <a:pt x="27255" y="16812"/>
                    <a:pt x="27510" y="17227"/>
                  </a:cubicBezTo>
                  <a:cubicBezTo>
                    <a:pt x="27638" y="17227"/>
                    <a:pt x="27638" y="17354"/>
                    <a:pt x="27638" y="17482"/>
                  </a:cubicBezTo>
                  <a:lnTo>
                    <a:pt x="27638" y="17610"/>
                  </a:lnTo>
                  <a:cubicBezTo>
                    <a:pt x="27766" y="18025"/>
                    <a:pt x="27638" y="18280"/>
                    <a:pt x="27638" y="18567"/>
                  </a:cubicBezTo>
                  <a:cubicBezTo>
                    <a:pt x="27638" y="18695"/>
                    <a:pt x="27510" y="18822"/>
                    <a:pt x="27510" y="18950"/>
                  </a:cubicBezTo>
                  <a:cubicBezTo>
                    <a:pt x="27383" y="19078"/>
                    <a:pt x="27383" y="19205"/>
                    <a:pt x="27255" y="19365"/>
                  </a:cubicBezTo>
                  <a:cubicBezTo>
                    <a:pt x="27127" y="19078"/>
                    <a:pt x="27127" y="18822"/>
                    <a:pt x="26968" y="18567"/>
                  </a:cubicBezTo>
                  <a:cubicBezTo>
                    <a:pt x="26840" y="18025"/>
                    <a:pt x="26712" y="17482"/>
                    <a:pt x="26457" y="17099"/>
                  </a:cubicBezTo>
                  <a:cubicBezTo>
                    <a:pt x="26170" y="16301"/>
                    <a:pt x="25787" y="15631"/>
                    <a:pt x="25372" y="14961"/>
                  </a:cubicBezTo>
                  <a:close/>
                  <a:moveTo>
                    <a:pt x="21255" y="8035"/>
                  </a:moveTo>
                  <a:cubicBezTo>
                    <a:pt x="21383" y="8195"/>
                    <a:pt x="21542" y="8323"/>
                    <a:pt x="21670" y="8323"/>
                  </a:cubicBezTo>
                  <a:cubicBezTo>
                    <a:pt x="21798" y="8450"/>
                    <a:pt x="21925" y="8578"/>
                    <a:pt x="22053" y="8578"/>
                  </a:cubicBezTo>
                  <a:lnTo>
                    <a:pt x="22180" y="8706"/>
                  </a:lnTo>
                  <a:cubicBezTo>
                    <a:pt x="22340" y="8833"/>
                    <a:pt x="22468" y="8993"/>
                    <a:pt x="22595" y="9121"/>
                  </a:cubicBezTo>
                  <a:lnTo>
                    <a:pt x="22723" y="9248"/>
                  </a:lnTo>
                  <a:lnTo>
                    <a:pt x="22851" y="9248"/>
                  </a:lnTo>
                  <a:cubicBezTo>
                    <a:pt x="22851" y="9376"/>
                    <a:pt x="22978" y="9376"/>
                    <a:pt x="23138" y="9503"/>
                  </a:cubicBezTo>
                  <a:lnTo>
                    <a:pt x="23266" y="9631"/>
                  </a:lnTo>
                  <a:cubicBezTo>
                    <a:pt x="23393" y="9791"/>
                    <a:pt x="23521" y="9918"/>
                    <a:pt x="23649" y="10046"/>
                  </a:cubicBezTo>
                  <a:cubicBezTo>
                    <a:pt x="24063" y="10429"/>
                    <a:pt x="24319" y="10844"/>
                    <a:pt x="24734" y="11227"/>
                  </a:cubicBezTo>
                  <a:cubicBezTo>
                    <a:pt x="24989" y="11514"/>
                    <a:pt x="25244" y="11897"/>
                    <a:pt x="25659" y="12312"/>
                  </a:cubicBezTo>
                  <a:lnTo>
                    <a:pt x="25787" y="12440"/>
                  </a:lnTo>
                  <a:lnTo>
                    <a:pt x="25914" y="12567"/>
                  </a:lnTo>
                  <a:lnTo>
                    <a:pt x="26042" y="12695"/>
                  </a:lnTo>
                  <a:lnTo>
                    <a:pt x="26170" y="12823"/>
                  </a:lnTo>
                  <a:lnTo>
                    <a:pt x="26585" y="13237"/>
                  </a:lnTo>
                  <a:lnTo>
                    <a:pt x="26712" y="13237"/>
                  </a:lnTo>
                  <a:lnTo>
                    <a:pt x="26712" y="13365"/>
                  </a:lnTo>
                  <a:cubicBezTo>
                    <a:pt x="26840" y="13493"/>
                    <a:pt x="26968" y="13493"/>
                    <a:pt x="27127" y="13620"/>
                  </a:cubicBezTo>
                  <a:lnTo>
                    <a:pt x="27127" y="13780"/>
                  </a:lnTo>
                  <a:lnTo>
                    <a:pt x="27510" y="14163"/>
                  </a:lnTo>
                  <a:cubicBezTo>
                    <a:pt x="27925" y="14578"/>
                    <a:pt x="28180" y="14833"/>
                    <a:pt x="28308" y="15216"/>
                  </a:cubicBezTo>
                  <a:cubicBezTo>
                    <a:pt x="28563" y="15503"/>
                    <a:pt x="28723" y="15759"/>
                    <a:pt x="28851" y="16174"/>
                  </a:cubicBezTo>
                  <a:cubicBezTo>
                    <a:pt x="28851" y="16301"/>
                    <a:pt x="28978" y="16429"/>
                    <a:pt x="28978" y="16557"/>
                  </a:cubicBezTo>
                  <a:cubicBezTo>
                    <a:pt x="29106" y="16812"/>
                    <a:pt x="29106" y="16971"/>
                    <a:pt x="29106" y="17227"/>
                  </a:cubicBezTo>
                  <a:cubicBezTo>
                    <a:pt x="29234" y="17482"/>
                    <a:pt x="29234" y="17610"/>
                    <a:pt x="29234" y="17897"/>
                  </a:cubicBezTo>
                  <a:lnTo>
                    <a:pt x="29234" y="18408"/>
                  </a:lnTo>
                  <a:lnTo>
                    <a:pt x="29234" y="18567"/>
                  </a:lnTo>
                  <a:lnTo>
                    <a:pt x="29234" y="19078"/>
                  </a:lnTo>
                  <a:cubicBezTo>
                    <a:pt x="29234" y="19365"/>
                    <a:pt x="29106" y="19493"/>
                    <a:pt x="28978" y="19748"/>
                  </a:cubicBezTo>
                  <a:cubicBezTo>
                    <a:pt x="28978" y="19876"/>
                    <a:pt x="28851" y="20003"/>
                    <a:pt x="28851" y="20003"/>
                  </a:cubicBezTo>
                  <a:lnTo>
                    <a:pt x="28180" y="20674"/>
                  </a:lnTo>
                  <a:cubicBezTo>
                    <a:pt x="27925" y="20801"/>
                    <a:pt x="27766" y="20961"/>
                    <a:pt x="27638" y="21088"/>
                  </a:cubicBezTo>
                  <a:lnTo>
                    <a:pt x="27510" y="21088"/>
                  </a:lnTo>
                  <a:lnTo>
                    <a:pt x="27510" y="20546"/>
                  </a:lnTo>
                  <a:lnTo>
                    <a:pt x="27510" y="20418"/>
                  </a:lnTo>
                  <a:lnTo>
                    <a:pt x="27510" y="20291"/>
                  </a:lnTo>
                  <a:cubicBezTo>
                    <a:pt x="27766" y="20163"/>
                    <a:pt x="27925" y="19876"/>
                    <a:pt x="28180" y="19620"/>
                  </a:cubicBezTo>
                  <a:cubicBezTo>
                    <a:pt x="28308" y="19365"/>
                    <a:pt x="28436" y="19078"/>
                    <a:pt x="28563" y="18822"/>
                  </a:cubicBezTo>
                  <a:lnTo>
                    <a:pt x="28563" y="17769"/>
                  </a:lnTo>
                  <a:lnTo>
                    <a:pt x="28563" y="17227"/>
                  </a:lnTo>
                  <a:cubicBezTo>
                    <a:pt x="28436" y="16971"/>
                    <a:pt x="28436" y="16812"/>
                    <a:pt x="28308" y="16684"/>
                  </a:cubicBezTo>
                  <a:cubicBezTo>
                    <a:pt x="28053" y="16301"/>
                    <a:pt x="27766" y="16014"/>
                    <a:pt x="27510" y="15759"/>
                  </a:cubicBezTo>
                  <a:lnTo>
                    <a:pt x="26712" y="14961"/>
                  </a:lnTo>
                  <a:lnTo>
                    <a:pt x="25787" y="14035"/>
                  </a:lnTo>
                  <a:cubicBezTo>
                    <a:pt x="25531" y="13620"/>
                    <a:pt x="25244" y="13237"/>
                    <a:pt x="24989" y="12982"/>
                  </a:cubicBezTo>
                  <a:cubicBezTo>
                    <a:pt x="24734" y="12695"/>
                    <a:pt x="24574" y="12312"/>
                    <a:pt x="24319" y="12025"/>
                  </a:cubicBezTo>
                  <a:cubicBezTo>
                    <a:pt x="24191" y="11769"/>
                    <a:pt x="23936" y="11642"/>
                    <a:pt x="23776" y="11386"/>
                  </a:cubicBezTo>
                  <a:cubicBezTo>
                    <a:pt x="23776" y="11227"/>
                    <a:pt x="23649" y="11227"/>
                    <a:pt x="23521" y="11099"/>
                  </a:cubicBezTo>
                  <a:lnTo>
                    <a:pt x="23393" y="10972"/>
                  </a:lnTo>
                  <a:cubicBezTo>
                    <a:pt x="23266" y="10716"/>
                    <a:pt x="23138" y="10589"/>
                    <a:pt x="22851" y="10301"/>
                  </a:cubicBezTo>
                  <a:cubicBezTo>
                    <a:pt x="22723" y="10174"/>
                    <a:pt x="22595" y="10046"/>
                    <a:pt x="22595" y="9918"/>
                  </a:cubicBezTo>
                  <a:lnTo>
                    <a:pt x="22468" y="9791"/>
                  </a:lnTo>
                  <a:lnTo>
                    <a:pt x="22180" y="9503"/>
                  </a:lnTo>
                  <a:cubicBezTo>
                    <a:pt x="22180" y="9503"/>
                    <a:pt x="22053" y="9376"/>
                    <a:pt x="22053" y="9248"/>
                  </a:cubicBezTo>
                  <a:cubicBezTo>
                    <a:pt x="22053" y="9248"/>
                    <a:pt x="21925" y="9121"/>
                    <a:pt x="21925" y="8993"/>
                  </a:cubicBezTo>
                  <a:cubicBezTo>
                    <a:pt x="21670" y="8578"/>
                    <a:pt x="21383" y="8323"/>
                    <a:pt x="21127" y="8035"/>
                  </a:cubicBezTo>
                  <a:close/>
                  <a:moveTo>
                    <a:pt x="4500" y="16812"/>
                  </a:moveTo>
                  <a:lnTo>
                    <a:pt x="4500" y="16812"/>
                  </a:lnTo>
                  <a:cubicBezTo>
                    <a:pt x="4372" y="17227"/>
                    <a:pt x="4372" y="17610"/>
                    <a:pt x="4372" y="18025"/>
                  </a:cubicBezTo>
                  <a:cubicBezTo>
                    <a:pt x="4245" y="18567"/>
                    <a:pt x="4245" y="19078"/>
                    <a:pt x="4245" y="19620"/>
                  </a:cubicBezTo>
                  <a:cubicBezTo>
                    <a:pt x="4117" y="20546"/>
                    <a:pt x="3989" y="21599"/>
                    <a:pt x="3989" y="22556"/>
                  </a:cubicBezTo>
                  <a:lnTo>
                    <a:pt x="3989" y="23195"/>
                  </a:lnTo>
                  <a:lnTo>
                    <a:pt x="3989" y="23993"/>
                  </a:lnTo>
                  <a:cubicBezTo>
                    <a:pt x="3989" y="24280"/>
                    <a:pt x="4117" y="24535"/>
                    <a:pt x="4117" y="24790"/>
                  </a:cubicBezTo>
                  <a:lnTo>
                    <a:pt x="4117" y="24950"/>
                  </a:lnTo>
                  <a:lnTo>
                    <a:pt x="3574" y="24950"/>
                  </a:lnTo>
                  <a:cubicBezTo>
                    <a:pt x="3447" y="24950"/>
                    <a:pt x="3319" y="24950"/>
                    <a:pt x="3191" y="24790"/>
                  </a:cubicBezTo>
                  <a:cubicBezTo>
                    <a:pt x="3032" y="24790"/>
                    <a:pt x="2904" y="24663"/>
                    <a:pt x="2777" y="24535"/>
                  </a:cubicBezTo>
                  <a:cubicBezTo>
                    <a:pt x="2777" y="24535"/>
                    <a:pt x="2649" y="24535"/>
                    <a:pt x="2649" y="24408"/>
                  </a:cubicBezTo>
                  <a:cubicBezTo>
                    <a:pt x="2649" y="24280"/>
                    <a:pt x="2521" y="24152"/>
                    <a:pt x="2521" y="23993"/>
                  </a:cubicBezTo>
                  <a:cubicBezTo>
                    <a:pt x="2521" y="23195"/>
                    <a:pt x="2649" y="22556"/>
                    <a:pt x="2777" y="21759"/>
                  </a:cubicBezTo>
                  <a:cubicBezTo>
                    <a:pt x="2904" y="21599"/>
                    <a:pt x="2904" y="21344"/>
                    <a:pt x="2904" y="21216"/>
                  </a:cubicBezTo>
                  <a:cubicBezTo>
                    <a:pt x="3032" y="20961"/>
                    <a:pt x="3032" y="20674"/>
                    <a:pt x="3191" y="20546"/>
                  </a:cubicBezTo>
                  <a:cubicBezTo>
                    <a:pt x="3319" y="20003"/>
                    <a:pt x="3447" y="19620"/>
                    <a:pt x="3574" y="19205"/>
                  </a:cubicBezTo>
                  <a:cubicBezTo>
                    <a:pt x="3702" y="18950"/>
                    <a:pt x="3702" y="18695"/>
                    <a:pt x="3830" y="18408"/>
                  </a:cubicBezTo>
                  <a:cubicBezTo>
                    <a:pt x="3830" y="18280"/>
                    <a:pt x="3989" y="18025"/>
                    <a:pt x="4117" y="17769"/>
                  </a:cubicBezTo>
                  <a:cubicBezTo>
                    <a:pt x="4245" y="17482"/>
                    <a:pt x="4372" y="17099"/>
                    <a:pt x="4500" y="16812"/>
                  </a:cubicBezTo>
                  <a:close/>
                  <a:moveTo>
                    <a:pt x="5425" y="12567"/>
                  </a:moveTo>
                  <a:cubicBezTo>
                    <a:pt x="5298" y="12823"/>
                    <a:pt x="5298" y="13237"/>
                    <a:pt x="5170" y="13493"/>
                  </a:cubicBezTo>
                  <a:lnTo>
                    <a:pt x="5170" y="13780"/>
                  </a:lnTo>
                  <a:lnTo>
                    <a:pt x="5043" y="14035"/>
                  </a:lnTo>
                  <a:lnTo>
                    <a:pt x="5043" y="14163"/>
                  </a:lnTo>
                  <a:lnTo>
                    <a:pt x="4915" y="14163"/>
                  </a:lnTo>
                  <a:cubicBezTo>
                    <a:pt x="4787" y="14163"/>
                    <a:pt x="4787" y="14291"/>
                    <a:pt x="4628" y="14418"/>
                  </a:cubicBezTo>
                  <a:cubicBezTo>
                    <a:pt x="4372" y="14833"/>
                    <a:pt x="4245" y="15376"/>
                    <a:pt x="3989" y="15886"/>
                  </a:cubicBezTo>
                  <a:lnTo>
                    <a:pt x="3830" y="16014"/>
                  </a:lnTo>
                  <a:cubicBezTo>
                    <a:pt x="3702" y="16429"/>
                    <a:pt x="3447" y="16812"/>
                    <a:pt x="3319" y="17227"/>
                  </a:cubicBezTo>
                  <a:cubicBezTo>
                    <a:pt x="3191" y="17610"/>
                    <a:pt x="2904" y="18025"/>
                    <a:pt x="2777" y="18567"/>
                  </a:cubicBezTo>
                  <a:lnTo>
                    <a:pt x="2777" y="18822"/>
                  </a:lnTo>
                  <a:lnTo>
                    <a:pt x="2777" y="18950"/>
                  </a:lnTo>
                  <a:cubicBezTo>
                    <a:pt x="2649" y="19078"/>
                    <a:pt x="2649" y="19205"/>
                    <a:pt x="2649" y="19365"/>
                  </a:cubicBezTo>
                  <a:cubicBezTo>
                    <a:pt x="2521" y="19365"/>
                    <a:pt x="2521" y="19493"/>
                    <a:pt x="2521" y="19493"/>
                  </a:cubicBezTo>
                  <a:lnTo>
                    <a:pt x="2521" y="19620"/>
                  </a:lnTo>
                  <a:cubicBezTo>
                    <a:pt x="2521" y="19748"/>
                    <a:pt x="2394" y="19876"/>
                    <a:pt x="2394" y="20003"/>
                  </a:cubicBezTo>
                  <a:lnTo>
                    <a:pt x="2234" y="20291"/>
                  </a:lnTo>
                  <a:lnTo>
                    <a:pt x="2106" y="20674"/>
                  </a:lnTo>
                  <a:cubicBezTo>
                    <a:pt x="2106" y="20801"/>
                    <a:pt x="2106" y="21088"/>
                    <a:pt x="1979" y="21344"/>
                  </a:cubicBezTo>
                  <a:cubicBezTo>
                    <a:pt x="1851" y="21759"/>
                    <a:pt x="1851" y="22269"/>
                    <a:pt x="1723" y="22812"/>
                  </a:cubicBezTo>
                  <a:cubicBezTo>
                    <a:pt x="1723" y="23195"/>
                    <a:pt x="1596" y="23737"/>
                    <a:pt x="1723" y="24280"/>
                  </a:cubicBezTo>
                  <a:lnTo>
                    <a:pt x="1723" y="24535"/>
                  </a:lnTo>
                  <a:cubicBezTo>
                    <a:pt x="1723" y="24663"/>
                    <a:pt x="1851" y="24790"/>
                    <a:pt x="1979" y="25078"/>
                  </a:cubicBezTo>
                  <a:cubicBezTo>
                    <a:pt x="2106" y="25205"/>
                    <a:pt x="2394" y="25333"/>
                    <a:pt x="2521" y="25461"/>
                  </a:cubicBezTo>
                  <a:cubicBezTo>
                    <a:pt x="2649" y="25588"/>
                    <a:pt x="2904" y="25748"/>
                    <a:pt x="3032" y="25748"/>
                  </a:cubicBezTo>
                  <a:cubicBezTo>
                    <a:pt x="3191" y="25876"/>
                    <a:pt x="3319" y="25876"/>
                    <a:pt x="3447" y="25876"/>
                  </a:cubicBezTo>
                  <a:lnTo>
                    <a:pt x="4245" y="25876"/>
                  </a:lnTo>
                  <a:lnTo>
                    <a:pt x="4245" y="26003"/>
                  </a:lnTo>
                  <a:cubicBezTo>
                    <a:pt x="4372" y="26003"/>
                    <a:pt x="4372" y="26131"/>
                    <a:pt x="4372" y="26131"/>
                  </a:cubicBezTo>
                  <a:cubicBezTo>
                    <a:pt x="4372" y="26259"/>
                    <a:pt x="4245" y="26259"/>
                    <a:pt x="4245" y="26259"/>
                  </a:cubicBezTo>
                  <a:cubicBezTo>
                    <a:pt x="4117" y="26386"/>
                    <a:pt x="3989" y="26386"/>
                    <a:pt x="3702" y="26546"/>
                  </a:cubicBezTo>
                  <a:lnTo>
                    <a:pt x="3447" y="26546"/>
                  </a:lnTo>
                  <a:cubicBezTo>
                    <a:pt x="3319" y="26673"/>
                    <a:pt x="3319" y="26673"/>
                    <a:pt x="3191" y="26673"/>
                  </a:cubicBezTo>
                  <a:cubicBezTo>
                    <a:pt x="2777" y="26673"/>
                    <a:pt x="2394" y="26673"/>
                    <a:pt x="2106" y="26546"/>
                  </a:cubicBezTo>
                  <a:cubicBezTo>
                    <a:pt x="1979" y="26546"/>
                    <a:pt x="1851" y="26546"/>
                    <a:pt x="1723" y="26386"/>
                  </a:cubicBezTo>
                  <a:cubicBezTo>
                    <a:pt x="1596" y="26386"/>
                    <a:pt x="1436" y="26259"/>
                    <a:pt x="1436" y="26131"/>
                  </a:cubicBezTo>
                  <a:cubicBezTo>
                    <a:pt x="1309" y="26131"/>
                    <a:pt x="1181" y="26003"/>
                    <a:pt x="1053" y="25876"/>
                  </a:cubicBezTo>
                  <a:lnTo>
                    <a:pt x="1053" y="25748"/>
                  </a:lnTo>
                  <a:cubicBezTo>
                    <a:pt x="926" y="25461"/>
                    <a:pt x="926" y="25205"/>
                    <a:pt x="926" y="25078"/>
                  </a:cubicBezTo>
                  <a:lnTo>
                    <a:pt x="926" y="24152"/>
                  </a:lnTo>
                  <a:lnTo>
                    <a:pt x="926" y="23993"/>
                  </a:lnTo>
                  <a:lnTo>
                    <a:pt x="926" y="23195"/>
                  </a:lnTo>
                  <a:cubicBezTo>
                    <a:pt x="1053" y="22684"/>
                    <a:pt x="1053" y="22142"/>
                    <a:pt x="1181" y="21599"/>
                  </a:cubicBezTo>
                  <a:cubicBezTo>
                    <a:pt x="1309" y="21088"/>
                    <a:pt x="1436" y="20546"/>
                    <a:pt x="1596" y="20163"/>
                  </a:cubicBezTo>
                  <a:lnTo>
                    <a:pt x="1979" y="18950"/>
                  </a:lnTo>
                  <a:lnTo>
                    <a:pt x="2106" y="18822"/>
                  </a:lnTo>
                  <a:cubicBezTo>
                    <a:pt x="2234" y="18408"/>
                    <a:pt x="2521" y="17897"/>
                    <a:pt x="2649" y="17610"/>
                  </a:cubicBezTo>
                  <a:lnTo>
                    <a:pt x="2649" y="17482"/>
                  </a:lnTo>
                  <a:cubicBezTo>
                    <a:pt x="2777" y="17354"/>
                    <a:pt x="2777" y="17099"/>
                    <a:pt x="2904" y="16971"/>
                  </a:cubicBezTo>
                  <a:lnTo>
                    <a:pt x="3191" y="16429"/>
                  </a:lnTo>
                  <a:cubicBezTo>
                    <a:pt x="3574" y="15886"/>
                    <a:pt x="3702" y="15376"/>
                    <a:pt x="3989" y="14961"/>
                  </a:cubicBezTo>
                  <a:cubicBezTo>
                    <a:pt x="4117" y="14833"/>
                    <a:pt x="4245" y="14706"/>
                    <a:pt x="4372" y="14418"/>
                  </a:cubicBezTo>
                  <a:cubicBezTo>
                    <a:pt x="4500" y="14291"/>
                    <a:pt x="4628" y="14035"/>
                    <a:pt x="4628" y="13908"/>
                  </a:cubicBezTo>
                  <a:lnTo>
                    <a:pt x="4915" y="13620"/>
                  </a:lnTo>
                  <a:lnTo>
                    <a:pt x="5170" y="13110"/>
                  </a:lnTo>
                  <a:cubicBezTo>
                    <a:pt x="5298" y="12823"/>
                    <a:pt x="5298" y="12695"/>
                    <a:pt x="5425" y="12567"/>
                  </a:cubicBezTo>
                  <a:close/>
                  <a:moveTo>
                    <a:pt x="20744" y="8993"/>
                  </a:moveTo>
                  <a:cubicBezTo>
                    <a:pt x="20872" y="8993"/>
                    <a:pt x="21000" y="9121"/>
                    <a:pt x="21000" y="9248"/>
                  </a:cubicBezTo>
                  <a:cubicBezTo>
                    <a:pt x="21127" y="9376"/>
                    <a:pt x="21127" y="9503"/>
                    <a:pt x="21127" y="9503"/>
                  </a:cubicBezTo>
                  <a:lnTo>
                    <a:pt x="21127" y="9631"/>
                  </a:lnTo>
                  <a:cubicBezTo>
                    <a:pt x="21127" y="9631"/>
                    <a:pt x="21255" y="9791"/>
                    <a:pt x="21255" y="9918"/>
                  </a:cubicBezTo>
                  <a:lnTo>
                    <a:pt x="21383" y="10046"/>
                  </a:lnTo>
                  <a:cubicBezTo>
                    <a:pt x="21542" y="10174"/>
                    <a:pt x="21542" y="10174"/>
                    <a:pt x="21542" y="10301"/>
                  </a:cubicBezTo>
                  <a:cubicBezTo>
                    <a:pt x="21670" y="10429"/>
                    <a:pt x="21670" y="10589"/>
                    <a:pt x="21798" y="10716"/>
                  </a:cubicBezTo>
                  <a:lnTo>
                    <a:pt x="21925" y="10844"/>
                  </a:lnTo>
                  <a:cubicBezTo>
                    <a:pt x="21925" y="10972"/>
                    <a:pt x="22053" y="11099"/>
                    <a:pt x="22053" y="11099"/>
                  </a:cubicBezTo>
                  <a:lnTo>
                    <a:pt x="22053" y="11227"/>
                  </a:lnTo>
                  <a:cubicBezTo>
                    <a:pt x="22180" y="11227"/>
                    <a:pt x="22180" y="11386"/>
                    <a:pt x="22340" y="11514"/>
                  </a:cubicBezTo>
                  <a:cubicBezTo>
                    <a:pt x="22468" y="11897"/>
                    <a:pt x="22723" y="12312"/>
                    <a:pt x="22978" y="12695"/>
                  </a:cubicBezTo>
                  <a:cubicBezTo>
                    <a:pt x="23266" y="13110"/>
                    <a:pt x="23521" y="13493"/>
                    <a:pt x="23776" y="13780"/>
                  </a:cubicBezTo>
                  <a:lnTo>
                    <a:pt x="23936" y="13908"/>
                  </a:lnTo>
                  <a:cubicBezTo>
                    <a:pt x="24191" y="14291"/>
                    <a:pt x="24319" y="14706"/>
                    <a:pt x="24446" y="15088"/>
                  </a:cubicBezTo>
                  <a:lnTo>
                    <a:pt x="24574" y="15216"/>
                  </a:lnTo>
                  <a:cubicBezTo>
                    <a:pt x="24734" y="15631"/>
                    <a:pt x="24861" y="15886"/>
                    <a:pt x="25117" y="16301"/>
                  </a:cubicBezTo>
                  <a:cubicBezTo>
                    <a:pt x="25244" y="16684"/>
                    <a:pt x="25372" y="16971"/>
                    <a:pt x="25659" y="17354"/>
                  </a:cubicBezTo>
                  <a:cubicBezTo>
                    <a:pt x="25787" y="17610"/>
                    <a:pt x="25914" y="18025"/>
                    <a:pt x="26042" y="18408"/>
                  </a:cubicBezTo>
                  <a:cubicBezTo>
                    <a:pt x="26170" y="18822"/>
                    <a:pt x="26329" y="19205"/>
                    <a:pt x="26329" y="19620"/>
                  </a:cubicBezTo>
                  <a:cubicBezTo>
                    <a:pt x="26457" y="19748"/>
                    <a:pt x="26457" y="20003"/>
                    <a:pt x="26457" y="20163"/>
                  </a:cubicBezTo>
                  <a:cubicBezTo>
                    <a:pt x="26585" y="20418"/>
                    <a:pt x="26585" y="20674"/>
                    <a:pt x="26585" y="20801"/>
                  </a:cubicBezTo>
                  <a:lnTo>
                    <a:pt x="26585" y="21471"/>
                  </a:lnTo>
                  <a:cubicBezTo>
                    <a:pt x="26457" y="21759"/>
                    <a:pt x="26329" y="22142"/>
                    <a:pt x="26170" y="22397"/>
                  </a:cubicBezTo>
                  <a:cubicBezTo>
                    <a:pt x="26042" y="22556"/>
                    <a:pt x="26042" y="22812"/>
                    <a:pt x="25914" y="22812"/>
                  </a:cubicBezTo>
                  <a:cubicBezTo>
                    <a:pt x="25787" y="23067"/>
                    <a:pt x="25531" y="23195"/>
                    <a:pt x="25372" y="23354"/>
                  </a:cubicBezTo>
                  <a:cubicBezTo>
                    <a:pt x="25117" y="23482"/>
                    <a:pt x="24861" y="23610"/>
                    <a:pt x="24574" y="23737"/>
                  </a:cubicBezTo>
                  <a:cubicBezTo>
                    <a:pt x="24319" y="23865"/>
                    <a:pt x="24063" y="23993"/>
                    <a:pt x="23776" y="24152"/>
                  </a:cubicBezTo>
                  <a:cubicBezTo>
                    <a:pt x="23649" y="24280"/>
                    <a:pt x="23649" y="24280"/>
                    <a:pt x="23521" y="24280"/>
                  </a:cubicBezTo>
                  <a:cubicBezTo>
                    <a:pt x="23393" y="24408"/>
                    <a:pt x="23266" y="24408"/>
                    <a:pt x="22978" y="24535"/>
                  </a:cubicBezTo>
                  <a:cubicBezTo>
                    <a:pt x="22723" y="24663"/>
                    <a:pt x="22595" y="24663"/>
                    <a:pt x="22340" y="24790"/>
                  </a:cubicBezTo>
                  <a:lnTo>
                    <a:pt x="22053" y="24790"/>
                  </a:lnTo>
                  <a:cubicBezTo>
                    <a:pt x="21798" y="24950"/>
                    <a:pt x="21542" y="25078"/>
                    <a:pt x="21383" y="25078"/>
                  </a:cubicBezTo>
                  <a:cubicBezTo>
                    <a:pt x="21127" y="25205"/>
                    <a:pt x="20872" y="25333"/>
                    <a:pt x="20585" y="25461"/>
                  </a:cubicBezTo>
                  <a:lnTo>
                    <a:pt x="20457" y="25461"/>
                  </a:lnTo>
                  <a:cubicBezTo>
                    <a:pt x="20329" y="25588"/>
                    <a:pt x="20074" y="25748"/>
                    <a:pt x="19787" y="25876"/>
                  </a:cubicBezTo>
                  <a:cubicBezTo>
                    <a:pt x="19532" y="25876"/>
                    <a:pt x="19276" y="26003"/>
                    <a:pt x="18989" y="26131"/>
                  </a:cubicBezTo>
                  <a:cubicBezTo>
                    <a:pt x="18478" y="26259"/>
                    <a:pt x="17808" y="26546"/>
                    <a:pt x="17266" y="26673"/>
                  </a:cubicBezTo>
                  <a:lnTo>
                    <a:pt x="17138" y="26673"/>
                  </a:lnTo>
                  <a:lnTo>
                    <a:pt x="17010" y="26801"/>
                  </a:lnTo>
                  <a:cubicBezTo>
                    <a:pt x="16755" y="26801"/>
                    <a:pt x="16468" y="26929"/>
                    <a:pt x="16213" y="26929"/>
                  </a:cubicBezTo>
                  <a:lnTo>
                    <a:pt x="15542" y="27184"/>
                  </a:lnTo>
                  <a:cubicBezTo>
                    <a:pt x="14872" y="27471"/>
                    <a:pt x="14074" y="27599"/>
                    <a:pt x="13404" y="27854"/>
                  </a:cubicBezTo>
                  <a:cubicBezTo>
                    <a:pt x="13149" y="27982"/>
                    <a:pt x="12893" y="27982"/>
                    <a:pt x="12606" y="28141"/>
                  </a:cubicBezTo>
                  <a:lnTo>
                    <a:pt x="12479" y="28141"/>
                  </a:lnTo>
                  <a:cubicBezTo>
                    <a:pt x="12096" y="28141"/>
                    <a:pt x="11808" y="28269"/>
                    <a:pt x="11425" y="28269"/>
                  </a:cubicBezTo>
                  <a:lnTo>
                    <a:pt x="11298" y="28397"/>
                  </a:lnTo>
                  <a:cubicBezTo>
                    <a:pt x="10628" y="28397"/>
                    <a:pt x="9957" y="28524"/>
                    <a:pt x="9287" y="28652"/>
                  </a:cubicBezTo>
                  <a:lnTo>
                    <a:pt x="8489" y="28652"/>
                  </a:lnTo>
                  <a:cubicBezTo>
                    <a:pt x="8234" y="28652"/>
                    <a:pt x="7979" y="28524"/>
                    <a:pt x="7819" y="28524"/>
                  </a:cubicBezTo>
                  <a:cubicBezTo>
                    <a:pt x="7308" y="28397"/>
                    <a:pt x="7021" y="28269"/>
                    <a:pt x="6638" y="28141"/>
                  </a:cubicBezTo>
                  <a:cubicBezTo>
                    <a:pt x="6511" y="27982"/>
                    <a:pt x="6383" y="27982"/>
                    <a:pt x="6223" y="27854"/>
                  </a:cubicBezTo>
                  <a:cubicBezTo>
                    <a:pt x="6096" y="27727"/>
                    <a:pt x="5840" y="27471"/>
                    <a:pt x="5713" y="27344"/>
                  </a:cubicBezTo>
                  <a:cubicBezTo>
                    <a:pt x="5585" y="27056"/>
                    <a:pt x="5585" y="26929"/>
                    <a:pt x="5425" y="26673"/>
                  </a:cubicBezTo>
                  <a:lnTo>
                    <a:pt x="5043" y="25461"/>
                  </a:lnTo>
                  <a:lnTo>
                    <a:pt x="5043" y="25078"/>
                  </a:lnTo>
                  <a:lnTo>
                    <a:pt x="5043" y="24950"/>
                  </a:lnTo>
                  <a:cubicBezTo>
                    <a:pt x="5043" y="24790"/>
                    <a:pt x="5043" y="24790"/>
                    <a:pt x="4915" y="24790"/>
                  </a:cubicBezTo>
                  <a:lnTo>
                    <a:pt x="4915" y="24663"/>
                  </a:lnTo>
                  <a:lnTo>
                    <a:pt x="4915" y="24535"/>
                  </a:lnTo>
                  <a:lnTo>
                    <a:pt x="4915" y="24408"/>
                  </a:lnTo>
                  <a:lnTo>
                    <a:pt x="4915" y="23067"/>
                  </a:lnTo>
                  <a:lnTo>
                    <a:pt x="4915" y="22269"/>
                  </a:lnTo>
                  <a:lnTo>
                    <a:pt x="4915" y="21599"/>
                  </a:lnTo>
                  <a:lnTo>
                    <a:pt x="4915" y="21471"/>
                  </a:lnTo>
                  <a:cubicBezTo>
                    <a:pt x="4915" y="21088"/>
                    <a:pt x="5043" y="20801"/>
                    <a:pt x="5043" y="20418"/>
                  </a:cubicBezTo>
                  <a:lnTo>
                    <a:pt x="5043" y="20003"/>
                  </a:lnTo>
                  <a:lnTo>
                    <a:pt x="5043" y="19876"/>
                  </a:lnTo>
                  <a:cubicBezTo>
                    <a:pt x="5043" y="19493"/>
                    <a:pt x="5170" y="19078"/>
                    <a:pt x="5170" y="18695"/>
                  </a:cubicBezTo>
                  <a:cubicBezTo>
                    <a:pt x="5170" y="18280"/>
                    <a:pt x="5170" y="18025"/>
                    <a:pt x="5298" y="17769"/>
                  </a:cubicBezTo>
                  <a:cubicBezTo>
                    <a:pt x="5298" y="17354"/>
                    <a:pt x="5298" y="17099"/>
                    <a:pt x="5425" y="16812"/>
                  </a:cubicBezTo>
                  <a:cubicBezTo>
                    <a:pt x="5425" y="16301"/>
                    <a:pt x="5585" y="15759"/>
                    <a:pt x="5713" y="15376"/>
                  </a:cubicBezTo>
                  <a:lnTo>
                    <a:pt x="5713" y="15216"/>
                  </a:lnTo>
                  <a:cubicBezTo>
                    <a:pt x="5968" y="14035"/>
                    <a:pt x="6223" y="12823"/>
                    <a:pt x="6638" y="11642"/>
                  </a:cubicBezTo>
                  <a:lnTo>
                    <a:pt x="6638" y="11769"/>
                  </a:lnTo>
                  <a:cubicBezTo>
                    <a:pt x="6766" y="11897"/>
                    <a:pt x="6894" y="12184"/>
                    <a:pt x="6894" y="12312"/>
                  </a:cubicBezTo>
                  <a:cubicBezTo>
                    <a:pt x="7021" y="12567"/>
                    <a:pt x="7181" y="12695"/>
                    <a:pt x="7181" y="12982"/>
                  </a:cubicBezTo>
                  <a:cubicBezTo>
                    <a:pt x="7308" y="13110"/>
                    <a:pt x="7436" y="13365"/>
                    <a:pt x="7436" y="13620"/>
                  </a:cubicBezTo>
                  <a:cubicBezTo>
                    <a:pt x="7564" y="13780"/>
                    <a:pt x="7691" y="14035"/>
                    <a:pt x="7819" y="14163"/>
                  </a:cubicBezTo>
                  <a:cubicBezTo>
                    <a:pt x="7819" y="14418"/>
                    <a:pt x="7979" y="14578"/>
                    <a:pt x="8106" y="14706"/>
                  </a:cubicBezTo>
                  <a:lnTo>
                    <a:pt x="8234" y="14833"/>
                  </a:lnTo>
                  <a:cubicBezTo>
                    <a:pt x="8489" y="15216"/>
                    <a:pt x="8776" y="15631"/>
                    <a:pt x="9032" y="15886"/>
                  </a:cubicBezTo>
                  <a:cubicBezTo>
                    <a:pt x="9287" y="16174"/>
                    <a:pt x="9702" y="16174"/>
                    <a:pt x="10085" y="16301"/>
                  </a:cubicBezTo>
                  <a:lnTo>
                    <a:pt x="12479" y="16301"/>
                  </a:lnTo>
                  <a:cubicBezTo>
                    <a:pt x="12606" y="16301"/>
                    <a:pt x="12766" y="16301"/>
                    <a:pt x="12893" y="16174"/>
                  </a:cubicBezTo>
                  <a:lnTo>
                    <a:pt x="13947" y="16174"/>
                  </a:lnTo>
                  <a:lnTo>
                    <a:pt x="13947" y="16557"/>
                  </a:lnTo>
                  <a:lnTo>
                    <a:pt x="13947" y="16684"/>
                  </a:lnTo>
                  <a:cubicBezTo>
                    <a:pt x="13947" y="16971"/>
                    <a:pt x="14074" y="17099"/>
                    <a:pt x="14074" y="17354"/>
                  </a:cubicBezTo>
                  <a:cubicBezTo>
                    <a:pt x="14074" y="17354"/>
                    <a:pt x="14074" y="17482"/>
                    <a:pt x="14202" y="17610"/>
                  </a:cubicBezTo>
                  <a:lnTo>
                    <a:pt x="14202" y="17769"/>
                  </a:lnTo>
                  <a:lnTo>
                    <a:pt x="14202" y="17897"/>
                  </a:lnTo>
                  <a:cubicBezTo>
                    <a:pt x="14202" y="18025"/>
                    <a:pt x="14361" y="18152"/>
                    <a:pt x="14361" y="18280"/>
                  </a:cubicBezTo>
                  <a:lnTo>
                    <a:pt x="14744" y="18280"/>
                  </a:lnTo>
                  <a:cubicBezTo>
                    <a:pt x="14872" y="18280"/>
                    <a:pt x="15000" y="18152"/>
                    <a:pt x="15000" y="18152"/>
                  </a:cubicBezTo>
                  <a:cubicBezTo>
                    <a:pt x="15159" y="18025"/>
                    <a:pt x="15159" y="17897"/>
                    <a:pt x="15159" y="17769"/>
                  </a:cubicBezTo>
                  <a:cubicBezTo>
                    <a:pt x="15159" y="17769"/>
                    <a:pt x="15159" y="17610"/>
                    <a:pt x="15000" y="17610"/>
                  </a:cubicBezTo>
                  <a:lnTo>
                    <a:pt x="15000" y="17482"/>
                  </a:lnTo>
                  <a:lnTo>
                    <a:pt x="15000" y="17099"/>
                  </a:lnTo>
                  <a:cubicBezTo>
                    <a:pt x="14872" y="16971"/>
                    <a:pt x="14872" y="16684"/>
                    <a:pt x="14872" y="16557"/>
                  </a:cubicBezTo>
                  <a:lnTo>
                    <a:pt x="14872" y="16301"/>
                  </a:lnTo>
                  <a:lnTo>
                    <a:pt x="14744" y="16014"/>
                  </a:lnTo>
                  <a:lnTo>
                    <a:pt x="14872" y="16014"/>
                  </a:lnTo>
                  <a:cubicBezTo>
                    <a:pt x="15000" y="15886"/>
                    <a:pt x="15159" y="15886"/>
                    <a:pt x="15415" y="15886"/>
                  </a:cubicBezTo>
                  <a:cubicBezTo>
                    <a:pt x="15798" y="15759"/>
                    <a:pt x="16340" y="15759"/>
                    <a:pt x="16883" y="15631"/>
                  </a:cubicBezTo>
                  <a:cubicBezTo>
                    <a:pt x="17266" y="15503"/>
                    <a:pt x="17808" y="15503"/>
                    <a:pt x="18191" y="15376"/>
                  </a:cubicBezTo>
                  <a:lnTo>
                    <a:pt x="18734" y="15376"/>
                  </a:lnTo>
                  <a:cubicBezTo>
                    <a:pt x="18734" y="15376"/>
                    <a:pt x="18861" y="15376"/>
                    <a:pt x="18861" y="15216"/>
                  </a:cubicBezTo>
                  <a:lnTo>
                    <a:pt x="19276" y="15216"/>
                  </a:lnTo>
                  <a:cubicBezTo>
                    <a:pt x="19404" y="15088"/>
                    <a:pt x="19532" y="15088"/>
                    <a:pt x="19659" y="14961"/>
                  </a:cubicBezTo>
                  <a:cubicBezTo>
                    <a:pt x="19659" y="14961"/>
                    <a:pt x="19787" y="14833"/>
                    <a:pt x="19946" y="14706"/>
                  </a:cubicBezTo>
                  <a:cubicBezTo>
                    <a:pt x="20074" y="14706"/>
                    <a:pt x="20074" y="14578"/>
                    <a:pt x="20074" y="14418"/>
                  </a:cubicBezTo>
                  <a:cubicBezTo>
                    <a:pt x="20202" y="14291"/>
                    <a:pt x="20202" y="14163"/>
                    <a:pt x="20202" y="14035"/>
                  </a:cubicBezTo>
                  <a:cubicBezTo>
                    <a:pt x="20329" y="13780"/>
                    <a:pt x="20329" y="13493"/>
                    <a:pt x="20457" y="13237"/>
                  </a:cubicBezTo>
                  <a:cubicBezTo>
                    <a:pt x="20457" y="12695"/>
                    <a:pt x="20457" y="12312"/>
                    <a:pt x="20585" y="11897"/>
                  </a:cubicBezTo>
                  <a:lnTo>
                    <a:pt x="20585" y="11769"/>
                  </a:lnTo>
                  <a:lnTo>
                    <a:pt x="20585" y="10589"/>
                  </a:lnTo>
                  <a:lnTo>
                    <a:pt x="20585" y="10301"/>
                  </a:lnTo>
                  <a:lnTo>
                    <a:pt x="20744" y="9503"/>
                  </a:lnTo>
                  <a:lnTo>
                    <a:pt x="20744" y="9248"/>
                  </a:lnTo>
                  <a:lnTo>
                    <a:pt x="20744" y="8993"/>
                  </a:lnTo>
                  <a:close/>
                  <a:moveTo>
                    <a:pt x="11922" y="0"/>
                  </a:moveTo>
                  <a:cubicBezTo>
                    <a:pt x="11780" y="0"/>
                    <a:pt x="11596" y="57"/>
                    <a:pt x="11425" y="57"/>
                  </a:cubicBezTo>
                  <a:cubicBezTo>
                    <a:pt x="11170" y="57"/>
                    <a:pt x="11010" y="216"/>
                    <a:pt x="10883" y="344"/>
                  </a:cubicBezTo>
                  <a:cubicBezTo>
                    <a:pt x="10755" y="344"/>
                    <a:pt x="10628" y="472"/>
                    <a:pt x="10500" y="599"/>
                  </a:cubicBezTo>
                  <a:lnTo>
                    <a:pt x="10372" y="727"/>
                  </a:lnTo>
                  <a:cubicBezTo>
                    <a:pt x="10372" y="855"/>
                    <a:pt x="10213" y="855"/>
                    <a:pt x="10213" y="855"/>
                  </a:cubicBezTo>
                  <a:cubicBezTo>
                    <a:pt x="9957" y="1270"/>
                    <a:pt x="9830" y="1653"/>
                    <a:pt x="9574" y="2195"/>
                  </a:cubicBezTo>
                  <a:cubicBezTo>
                    <a:pt x="9415" y="2323"/>
                    <a:pt x="9287" y="2610"/>
                    <a:pt x="9287" y="2865"/>
                  </a:cubicBezTo>
                  <a:cubicBezTo>
                    <a:pt x="9159" y="3121"/>
                    <a:pt x="9032" y="3535"/>
                    <a:pt x="9032" y="3791"/>
                  </a:cubicBezTo>
                  <a:cubicBezTo>
                    <a:pt x="9032" y="4046"/>
                    <a:pt x="8904" y="4333"/>
                    <a:pt x="8904" y="4589"/>
                  </a:cubicBezTo>
                  <a:cubicBezTo>
                    <a:pt x="9032" y="4844"/>
                    <a:pt x="9032" y="5004"/>
                    <a:pt x="9032" y="5259"/>
                  </a:cubicBezTo>
                  <a:lnTo>
                    <a:pt x="9032" y="5514"/>
                  </a:lnTo>
                  <a:lnTo>
                    <a:pt x="8904" y="5642"/>
                  </a:lnTo>
                  <a:cubicBezTo>
                    <a:pt x="8617" y="5801"/>
                    <a:pt x="8489" y="5929"/>
                    <a:pt x="8362" y="6057"/>
                  </a:cubicBezTo>
                  <a:cubicBezTo>
                    <a:pt x="8106" y="6184"/>
                    <a:pt x="7979" y="6184"/>
                    <a:pt x="7819" y="6312"/>
                  </a:cubicBezTo>
                  <a:cubicBezTo>
                    <a:pt x="7564" y="6440"/>
                    <a:pt x="7436" y="6599"/>
                    <a:pt x="7181" y="6727"/>
                  </a:cubicBezTo>
                  <a:cubicBezTo>
                    <a:pt x="6766" y="6982"/>
                    <a:pt x="6383" y="7238"/>
                    <a:pt x="6096" y="7525"/>
                  </a:cubicBezTo>
                  <a:cubicBezTo>
                    <a:pt x="5968" y="7652"/>
                    <a:pt x="5840" y="7780"/>
                    <a:pt x="5713" y="8035"/>
                  </a:cubicBezTo>
                  <a:cubicBezTo>
                    <a:pt x="5713" y="8195"/>
                    <a:pt x="5713" y="8323"/>
                    <a:pt x="5585" y="8450"/>
                  </a:cubicBezTo>
                  <a:cubicBezTo>
                    <a:pt x="5585" y="8706"/>
                    <a:pt x="5585" y="8993"/>
                    <a:pt x="5713" y="9248"/>
                  </a:cubicBezTo>
                  <a:cubicBezTo>
                    <a:pt x="5713" y="9376"/>
                    <a:pt x="5713" y="9503"/>
                    <a:pt x="5840" y="9503"/>
                  </a:cubicBezTo>
                  <a:lnTo>
                    <a:pt x="5840" y="9791"/>
                  </a:lnTo>
                  <a:cubicBezTo>
                    <a:pt x="5713" y="9791"/>
                    <a:pt x="5713" y="9918"/>
                    <a:pt x="5713" y="9918"/>
                  </a:cubicBezTo>
                  <a:cubicBezTo>
                    <a:pt x="5425" y="10429"/>
                    <a:pt x="5170" y="10972"/>
                    <a:pt x="5043" y="11386"/>
                  </a:cubicBezTo>
                  <a:cubicBezTo>
                    <a:pt x="4787" y="11769"/>
                    <a:pt x="4628" y="12184"/>
                    <a:pt x="4500" y="12567"/>
                  </a:cubicBezTo>
                  <a:lnTo>
                    <a:pt x="3702" y="13780"/>
                  </a:lnTo>
                  <a:cubicBezTo>
                    <a:pt x="3447" y="14163"/>
                    <a:pt x="3191" y="14706"/>
                    <a:pt x="2904" y="15088"/>
                  </a:cubicBezTo>
                  <a:cubicBezTo>
                    <a:pt x="2394" y="15886"/>
                    <a:pt x="1979" y="16812"/>
                    <a:pt x="1596" y="17769"/>
                  </a:cubicBezTo>
                  <a:cubicBezTo>
                    <a:pt x="1181" y="18695"/>
                    <a:pt x="798" y="19620"/>
                    <a:pt x="511" y="20546"/>
                  </a:cubicBezTo>
                  <a:cubicBezTo>
                    <a:pt x="383" y="21088"/>
                    <a:pt x="255" y="21599"/>
                    <a:pt x="255" y="22014"/>
                  </a:cubicBezTo>
                  <a:cubicBezTo>
                    <a:pt x="128" y="22556"/>
                    <a:pt x="0" y="23067"/>
                    <a:pt x="0" y="23482"/>
                  </a:cubicBezTo>
                  <a:lnTo>
                    <a:pt x="0" y="24152"/>
                  </a:lnTo>
                  <a:lnTo>
                    <a:pt x="0" y="25205"/>
                  </a:lnTo>
                  <a:cubicBezTo>
                    <a:pt x="0" y="25333"/>
                    <a:pt x="128" y="25588"/>
                    <a:pt x="128" y="25876"/>
                  </a:cubicBezTo>
                  <a:cubicBezTo>
                    <a:pt x="128" y="26003"/>
                    <a:pt x="255" y="26131"/>
                    <a:pt x="255" y="26131"/>
                  </a:cubicBezTo>
                  <a:cubicBezTo>
                    <a:pt x="255" y="26386"/>
                    <a:pt x="383" y="26546"/>
                    <a:pt x="511" y="26673"/>
                  </a:cubicBezTo>
                  <a:cubicBezTo>
                    <a:pt x="638" y="26673"/>
                    <a:pt x="798" y="26801"/>
                    <a:pt x="926" y="26929"/>
                  </a:cubicBezTo>
                  <a:lnTo>
                    <a:pt x="1053" y="27056"/>
                  </a:lnTo>
                  <a:cubicBezTo>
                    <a:pt x="1181" y="27184"/>
                    <a:pt x="1309" y="27184"/>
                    <a:pt x="1596" y="27344"/>
                  </a:cubicBezTo>
                  <a:cubicBezTo>
                    <a:pt x="1723" y="27471"/>
                    <a:pt x="1979" y="27471"/>
                    <a:pt x="2234" y="27471"/>
                  </a:cubicBezTo>
                  <a:lnTo>
                    <a:pt x="2649" y="27471"/>
                  </a:lnTo>
                  <a:cubicBezTo>
                    <a:pt x="2777" y="27535"/>
                    <a:pt x="2912" y="27567"/>
                    <a:pt x="3048" y="27567"/>
                  </a:cubicBezTo>
                  <a:cubicBezTo>
                    <a:pt x="3183" y="27567"/>
                    <a:pt x="3319" y="27535"/>
                    <a:pt x="3447" y="27471"/>
                  </a:cubicBezTo>
                  <a:cubicBezTo>
                    <a:pt x="3702" y="27471"/>
                    <a:pt x="3989" y="27344"/>
                    <a:pt x="4245" y="27344"/>
                  </a:cubicBezTo>
                  <a:cubicBezTo>
                    <a:pt x="4372" y="27184"/>
                    <a:pt x="4500" y="27184"/>
                    <a:pt x="4628" y="27056"/>
                  </a:cubicBezTo>
                  <a:cubicBezTo>
                    <a:pt x="4787" y="27344"/>
                    <a:pt x="4787" y="27599"/>
                    <a:pt x="4915" y="27727"/>
                  </a:cubicBezTo>
                  <a:cubicBezTo>
                    <a:pt x="5043" y="27854"/>
                    <a:pt x="5170" y="27982"/>
                    <a:pt x="5298" y="28141"/>
                  </a:cubicBezTo>
                  <a:cubicBezTo>
                    <a:pt x="5298" y="28269"/>
                    <a:pt x="5425" y="28397"/>
                    <a:pt x="5585" y="28524"/>
                  </a:cubicBezTo>
                  <a:cubicBezTo>
                    <a:pt x="5840" y="28780"/>
                    <a:pt x="6223" y="28939"/>
                    <a:pt x="6511" y="29067"/>
                  </a:cubicBezTo>
                  <a:cubicBezTo>
                    <a:pt x="6894" y="29195"/>
                    <a:pt x="7181" y="29322"/>
                    <a:pt x="7436" y="29322"/>
                  </a:cubicBezTo>
                  <a:cubicBezTo>
                    <a:pt x="7819" y="29450"/>
                    <a:pt x="8234" y="29450"/>
                    <a:pt x="8489" y="29450"/>
                  </a:cubicBezTo>
                  <a:cubicBezTo>
                    <a:pt x="8723" y="29487"/>
                    <a:pt x="8957" y="29503"/>
                    <a:pt x="9187" y="29503"/>
                  </a:cubicBezTo>
                  <a:cubicBezTo>
                    <a:pt x="9744" y="29503"/>
                    <a:pt x="10281" y="29413"/>
                    <a:pt x="10755" y="29322"/>
                  </a:cubicBezTo>
                  <a:cubicBezTo>
                    <a:pt x="11298" y="29195"/>
                    <a:pt x="11808" y="29195"/>
                    <a:pt x="12223" y="29067"/>
                  </a:cubicBezTo>
                  <a:cubicBezTo>
                    <a:pt x="12766" y="28939"/>
                    <a:pt x="13276" y="28939"/>
                    <a:pt x="13691" y="28652"/>
                  </a:cubicBezTo>
                  <a:cubicBezTo>
                    <a:pt x="14202" y="28524"/>
                    <a:pt x="14617" y="28397"/>
                    <a:pt x="15159" y="28269"/>
                  </a:cubicBezTo>
                  <a:cubicBezTo>
                    <a:pt x="16085" y="27982"/>
                    <a:pt x="17010" y="27727"/>
                    <a:pt x="17936" y="27344"/>
                  </a:cubicBezTo>
                  <a:cubicBezTo>
                    <a:pt x="18478" y="27184"/>
                    <a:pt x="18861" y="27056"/>
                    <a:pt x="19404" y="26929"/>
                  </a:cubicBezTo>
                  <a:cubicBezTo>
                    <a:pt x="19659" y="26801"/>
                    <a:pt x="19787" y="26801"/>
                    <a:pt x="20074" y="26673"/>
                  </a:cubicBezTo>
                  <a:cubicBezTo>
                    <a:pt x="20329" y="26673"/>
                    <a:pt x="20457" y="26546"/>
                    <a:pt x="20744" y="26386"/>
                  </a:cubicBezTo>
                  <a:cubicBezTo>
                    <a:pt x="21000" y="26259"/>
                    <a:pt x="21255" y="26131"/>
                    <a:pt x="21542" y="26003"/>
                  </a:cubicBezTo>
                  <a:cubicBezTo>
                    <a:pt x="21798" y="25876"/>
                    <a:pt x="22053" y="25876"/>
                    <a:pt x="22340" y="25748"/>
                  </a:cubicBezTo>
                  <a:lnTo>
                    <a:pt x="22180" y="25748"/>
                  </a:lnTo>
                  <a:cubicBezTo>
                    <a:pt x="22468" y="25588"/>
                    <a:pt x="22723" y="25588"/>
                    <a:pt x="22978" y="25461"/>
                  </a:cubicBezTo>
                  <a:cubicBezTo>
                    <a:pt x="23138" y="25461"/>
                    <a:pt x="23393" y="25333"/>
                    <a:pt x="23521" y="25333"/>
                  </a:cubicBezTo>
                  <a:cubicBezTo>
                    <a:pt x="23936" y="25078"/>
                    <a:pt x="24319" y="24950"/>
                    <a:pt x="24734" y="24663"/>
                  </a:cubicBezTo>
                  <a:cubicBezTo>
                    <a:pt x="25117" y="24535"/>
                    <a:pt x="25531" y="24280"/>
                    <a:pt x="25914" y="23993"/>
                  </a:cubicBezTo>
                  <a:cubicBezTo>
                    <a:pt x="26042" y="23865"/>
                    <a:pt x="26329" y="23737"/>
                    <a:pt x="26457" y="23610"/>
                  </a:cubicBezTo>
                  <a:cubicBezTo>
                    <a:pt x="26585" y="23482"/>
                    <a:pt x="26840" y="23195"/>
                    <a:pt x="26968" y="22939"/>
                  </a:cubicBezTo>
                  <a:cubicBezTo>
                    <a:pt x="27127" y="22812"/>
                    <a:pt x="27127" y="22556"/>
                    <a:pt x="27255" y="22397"/>
                  </a:cubicBezTo>
                  <a:lnTo>
                    <a:pt x="27383" y="22269"/>
                  </a:lnTo>
                  <a:lnTo>
                    <a:pt x="27255" y="22269"/>
                  </a:lnTo>
                  <a:cubicBezTo>
                    <a:pt x="27510" y="22269"/>
                    <a:pt x="27638" y="22142"/>
                    <a:pt x="27766" y="22014"/>
                  </a:cubicBezTo>
                  <a:cubicBezTo>
                    <a:pt x="28053" y="21886"/>
                    <a:pt x="28180" y="21759"/>
                    <a:pt x="28436" y="21599"/>
                  </a:cubicBezTo>
                  <a:lnTo>
                    <a:pt x="28851" y="21216"/>
                  </a:lnTo>
                  <a:cubicBezTo>
                    <a:pt x="29106" y="21088"/>
                    <a:pt x="29234" y="20961"/>
                    <a:pt x="29361" y="20801"/>
                  </a:cubicBezTo>
                  <a:cubicBezTo>
                    <a:pt x="29521" y="20674"/>
                    <a:pt x="29648" y="20546"/>
                    <a:pt x="29648" y="20418"/>
                  </a:cubicBezTo>
                  <a:cubicBezTo>
                    <a:pt x="29776" y="20291"/>
                    <a:pt x="29776" y="20163"/>
                    <a:pt x="29904" y="20003"/>
                  </a:cubicBezTo>
                  <a:cubicBezTo>
                    <a:pt x="30031" y="19748"/>
                    <a:pt x="30159" y="19493"/>
                    <a:pt x="30159" y="19078"/>
                  </a:cubicBezTo>
                  <a:lnTo>
                    <a:pt x="30159" y="17482"/>
                  </a:lnTo>
                  <a:cubicBezTo>
                    <a:pt x="30031" y="17099"/>
                    <a:pt x="29904" y="16684"/>
                    <a:pt x="29776" y="16174"/>
                  </a:cubicBezTo>
                  <a:cubicBezTo>
                    <a:pt x="29776" y="16014"/>
                    <a:pt x="29648" y="15759"/>
                    <a:pt x="29521" y="15503"/>
                  </a:cubicBezTo>
                  <a:cubicBezTo>
                    <a:pt x="29361" y="15088"/>
                    <a:pt x="29106" y="14706"/>
                    <a:pt x="28851" y="14291"/>
                  </a:cubicBezTo>
                  <a:cubicBezTo>
                    <a:pt x="28563" y="13908"/>
                    <a:pt x="28180" y="13493"/>
                    <a:pt x="27925" y="13237"/>
                  </a:cubicBezTo>
                  <a:cubicBezTo>
                    <a:pt x="27638" y="12823"/>
                    <a:pt x="27255" y="12567"/>
                    <a:pt x="26840" y="12312"/>
                  </a:cubicBezTo>
                  <a:cubicBezTo>
                    <a:pt x="26712" y="12184"/>
                    <a:pt x="26585" y="12025"/>
                    <a:pt x="26457" y="11769"/>
                  </a:cubicBezTo>
                  <a:cubicBezTo>
                    <a:pt x="26170" y="11642"/>
                    <a:pt x="26042" y="11386"/>
                    <a:pt x="25914" y="11227"/>
                  </a:cubicBezTo>
                  <a:cubicBezTo>
                    <a:pt x="25531" y="10844"/>
                    <a:pt x="25244" y="10589"/>
                    <a:pt x="24989" y="10174"/>
                  </a:cubicBezTo>
                  <a:cubicBezTo>
                    <a:pt x="24861" y="9918"/>
                    <a:pt x="24574" y="9791"/>
                    <a:pt x="24446" y="9631"/>
                  </a:cubicBezTo>
                  <a:cubicBezTo>
                    <a:pt x="24319" y="9376"/>
                    <a:pt x="24063" y="9248"/>
                    <a:pt x="23936" y="8993"/>
                  </a:cubicBezTo>
                  <a:cubicBezTo>
                    <a:pt x="23776" y="8833"/>
                    <a:pt x="23521" y="8706"/>
                    <a:pt x="23393" y="8578"/>
                  </a:cubicBezTo>
                  <a:cubicBezTo>
                    <a:pt x="23266" y="8450"/>
                    <a:pt x="23138" y="8323"/>
                    <a:pt x="23138" y="8323"/>
                  </a:cubicBezTo>
                  <a:cubicBezTo>
                    <a:pt x="22978" y="8195"/>
                    <a:pt x="22851" y="8035"/>
                    <a:pt x="22723" y="8035"/>
                  </a:cubicBezTo>
                  <a:cubicBezTo>
                    <a:pt x="22595" y="7908"/>
                    <a:pt x="22468" y="7780"/>
                    <a:pt x="22180" y="7652"/>
                  </a:cubicBezTo>
                  <a:cubicBezTo>
                    <a:pt x="21798" y="7397"/>
                    <a:pt x="21383" y="7110"/>
                    <a:pt x="20872" y="6855"/>
                  </a:cubicBezTo>
                  <a:lnTo>
                    <a:pt x="20872" y="6727"/>
                  </a:lnTo>
                  <a:cubicBezTo>
                    <a:pt x="20872" y="6440"/>
                    <a:pt x="20872" y="6184"/>
                    <a:pt x="20744" y="5929"/>
                  </a:cubicBezTo>
                  <a:cubicBezTo>
                    <a:pt x="20585" y="5514"/>
                    <a:pt x="20202" y="5387"/>
                    <a:pt x="19946" y="5259"/>
                  </a:cubicBezTo>
                  <a:cubicBezTo>
                    <a:pt x="19659" y="5131"/>
                    <a:pt x="19404" y="5131"/>
                    <a:pt x="19276" y="5131"/>
                  </a:cubicBezTo>
                  <a:cubicBezTo>
                    <a:pt x="18351" y="4844"/>
                    <a:pt x="17266" y="4589"/>
                    <a:pt x="16340" y="4589"/>
                  </a:cubicBezTo>
                  <a:cubicBezTo>
                    <a:pt x="16213" y="4589"/>
                    <a:pt x="15957" y="4589"/>
                    <a:pt x="15798" y="4461"/>
                  </a:cubicBezTo>
                  <a:cubicBezTo>
                    <a:pt x="15670" y="4461"/>
                    <a:pt x="15670" y="4333"/>
                    <a:pt x="15670" y="4333"/>
                  </a:cubicBezTo>
                  <a:lnTo>
                    <a:pt x="15287" y="3121"/>
                  </a:lnTo>
                  <a:cubicBezTo>
                    <a:pt x="15287" y="2993"/>
                    <a:pt x="15287" y="2865"/>
                    <a:pt x="15159" y="2865"/>
                  </a:cubicBezTo>
                  <a:cubicBezTo>
                    <a:pt x="15159" y="2738"/>
                    <a:pt x="15000" y="2610"/>
                    <a:pt x="15000" y="2450"/>
                  </a:cubicBezTo>
                  <a:cubicBezTo>
                    <a:pt x="14872" y="2323"/>
                    <a:pt x="14744" y="2067"/>
                    <a:pt x="14617" y="1940"/>
                  </a:cubicBezTo>
                  <a:cubicBezTo>
                    <a:pt x="14489" y="1653"/>
                    <a:pt x="14361" y="1525"/>
                    <a:pt x="14202" y="1270"/>
                  </a:cubicBezTo>
                  <a:cubicBezTo>
                    <a:pt x="14074" y="1142"/>
                    <a:pt x="13947" y="1014"/>
                    <a:pt x="13819" y="1014"/>
                  </a:cubicBezTo>
                  <a:cubicBezTo>
                    <a:pt x="13691" y="855"/>
                    <a:pt x="13691" y="727"/>
                    <a:pt x="13564" y="599"/>
                  </a:cubicBezTo>
                  <a:cubicBezTo>
                    <a:pt x="13404" y="472"/>
                    <a:pt x="13276" y="472"/>
                    <a:pt x="13149" y="344"/>
                  </a:cubicBezTo>
                  <a:cubicBezTo>
                    <a:pt x="13021" y="216"/>
                    <a:pt x="12766" y="216"/>
                    <a:pt x="12606" y="57"/>
                  </a:cubicBezTo>
                  <a:lnTo>
                    <a:pt x="12096" y="57"/>
                  </a:lnTo>
                  <a:cubicBezTo>
                    <a:pt x="12053" y="14"/>
                    <a:pt x="11993" y="0"/>
                    <a:pt x="119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1" name="Google Shape;781;p19"/>
            <p:cNvSpPr/>
            <p:nvPr/>
          </p:nvSpPr>
          <p:spPr>
            <a:xfrm>
              <a:off x="-304756" y="2497696"/>
              <a:ext cx="323720" cy="204664"/>
            </a:xfrm>
            <a:custGeom>
              <a:avLst/>
              <a:gdLst/>
              <a:ahLst/>
              <a:cxnLst/>
              <a:rect l="l" t="t" r="r" b="b"/>
              <a:pathLst>
                <a:path w="10501" h="6639" extrusionOk="0">
                  <a:moveTo>
                    <a:pt x="9160" y="1054"/>
                  </a:moveTo>
                  <a:cubicBezTo>
                    <a:pt x="9033" y="1181"/>
                    <a:pt x="8905" y="1341"/>
                    <a:pt x="8777" y="1469"/>
                  </a:cubicBezTo>
                  <a:cubicBezTo>
                    <a:pt x="8650" y="1596"/>
                    <a:pt x="8490" y="1724"/>
                    <a:pt x="8363" y="1852"/>
                  </a:cubicBezTo>
                  <a:cubicBezTo>
                    <a:pt x="8235" y="1979"/>
                    <a:pt x="8107" y="2139"/>
                    <a:pt x="7980" y="2139"/>
                  </a:cubicBezTo>
                  <a:cubicBezTo>
                    <a:pt x="7852" y="2266"/>
                    <a:pt x="7565" y="2394"/>
                    <a:pt x="7437" y="2522"/>
                  </a:cubicBezTo>
                  <a:cubicBezTo>
                    <a:pt x="7182" y="2649"/>
                    <a:pt x="6894" y="2777"/>
                    <a:pt x="6639" y="2937"/>
                  </a:cubicBezTo>
                  <a:cubicBezTo>
                    <a:pt x="6097" y="3064"/>
                    <a:pt x="5458" y="3064"/>
                    <a:pt x="4788" y="3192"/>
                  </a:cubicBezTo>
                  <a:lnTo>
                    <a:pt x="4246" y="3192"/>
                  </a:lnTo>
                  <a:cubicBezTo>
                    <a:pt x="3990" y="3192"/>
                    <a:pt x="3703" y="3192"/>
                    <a:pt x="3448" y="3064"/>
                  </a:cubicBezTo>
                  <a:cubicBezTo>
                    <a:pt x="3192" y="3064"/>
                    <a:pt x="2778" y="2937"/>
                    <a:pt x="2522" y="2777"/>
                  </a:cubicBezTo>
                  <a:cubicBezTo>
                    <a:pt x="2395" y="2777"/>
                    <a:pt x="2267" y="2649"/>
                    <a:pt x="2107" y="2649"/>
                  </a:cubicBezTo>
                  <a:cubicBezTo>
                    <a:pt x="2107" y="2649"/>
                    <a:pt x="1980" y="2522"/>
                    <a:pt x="1852" y="2522"/>
                  </a:cubicBezTo>
                  <a:lnTo>
                    <a:pt x="1724" y="2394"/>
                  </a:lnTo>
                  <a:lnTo>
                    <a:pt x="1852" y="2394"/>
                  </a:lnTo>
                  <a:cubicBezTo>
                    <a:pt x="1980" y="2394"/>
                    <a:pt x="2267" y="2394"/>
                    <a:pt x="2522" y="2266"/>
                  </a:cubicBezTo>
                  <a:cubicBezTo>
                    <a:pt x="2905" y="2266"/>
                    <a:pt x="3448" y="2139"/>
                    <a:pt x="3863" y="1979"/>
                  </a:cubicBezTo>
                  <a:cubicBezTo>
                    <a:pt x="4373" y="1979"/>
                    <a:pt x="4916" y="1852"/>
                    <a:pt x="5458" y="1724"/>
                  </a:cubicBezTo>
                  <a:cubicBezTo>
                    <a:pt x="5841" y="1596"/>
                    <a:pt x="6384" y="1596"/>
                    <a:pt x="6767" y="1469"/>
                  </a:cubicBezTo>
                  <a:cubicBezTo>
                    <a:pt x="7309" y="1341"/>
                    <a:pt x="7852" y="1181"/>
                    <a:pt x="8363" y="1181"/>
                  </a:cubicBezTo>
                  <a:cubicBezTo>
                    <a:pt x="8650" y="1054"/>
                    <a:pt x="8905" y="1054"/>
                    <a:pt x="9160" y="1054"/>
                  </a:cubicBezTo>
                  <a:close/>
                  <a:moveTo>
                    <a:pt x="9288" y="2266"/>
                  </a:moveTo>
                  <a:cubicBezTo>
                    <a:pt x="9160" y="2777"/>
                    <a:pt x="9033" y="3320"/>
                    <a:pt x="8905" y="3734"/>
                  </a:cubicBezTo>
                  <a:cubicBezTo>
                    <a:pt x="8650" y="4117"/>
                    <a:pt x="8490" y="4373"/>
                    <a:pt x="8235" y="4660"/>
                  </a:cubicBezTo>
                  <a:cubicBezTo>
                    <a:pt x="8107" y="4788"/>
                    <a:pt x="7980" y="4915"/>
                    <a:pt x="7852" y="4915"/>
                  </a:cubicBezTo>
                  <a:cubicBezTo>
                    <a:pt x="7437" y="5171"/>
                    <a:pt x="7054" y="5330"/>
                    <a:pt x="6512" y="5586"/>
                  </a:cubicBezTo>
                  <a:cubicBezTo>
                    <a:pt x="6384" y="5586"/>
                    <a:pt x="6256" y="5586"/>
                    <a:pt x="6097" y="5713"/>
                  </a:cubicBezTo>
                  <a:lnTo>
                    <a:pt x="4916" y="5713"/>
                  </a:lnTo>
                  <a:cubicBezTo>
                    <a:pt x="4660" y="5713"/>
                    <a:pt x="4373" y="5713"/>
                    <a:pt x="4246" y="5586"/>
                  </a:cubicBezTo>
                  <a:lnTo>
                    <a:pt x="3990" y="5586"/>
                  </a:lnTo>
                  <a:cubicBezTo>
                    <a:pt x="3863" y="5586"/>
                    <a:pt x="3703" y="5458"/>
                    <a:pt x="3575" y="5458"/>
                  </a:cubicBezTo>
                  <a:cubicBezTo>
                    <a:pt x="3448" y="5458"/>
                    <a:pt x="3320" y="5330"/>
                    <a:pt x="3192" y="5330"/>
                  </a:cubicBezTo>
                  <a:cubicBezTo>
                    <a:pt x="3065" y="5171"/>
                    <a:pt x="2905" y="5171"/>
                    <a:pt x="2778" y="5043"/>
                  </a:cubicBezTo>
                  <a:cubicBezTo>
                    <a:pt x="2650" y="5043"/>
                    <a:pt x="2522" y="4915"/>
                    <a:pt x="2522" y="4788"/>
                  </a:cubicBezTo>
                  <a:cubicBezTo>
                    <a:pt x="2267" y="4660"/>
                    <a:pt x="2107" y="4532"/>
                    <a:pt x="1980" y="4245"/>
                  </a:cubicBezTo>
                  <a:cubicBezTo>
                    <a:pt x="1724" y="3990"/>
                    <a:pt x="1597" y="3575"/>
                    <a:pt x="1469" y="3320"/>
                  </a:cubicBezTo>
                  <a:lnTo>
                    <a:pt x="1597" y="3320"/>
                  </a:lnTo>
                  <a:cubicBezTo>
                    <a:pt x="1597" y="3447"/>
                    <a:pt x="1724" y="3447"/>
                    <a:pt x="1852" y="3575"/>
                  </a:cubicBezTo>
                  <a:cubicBezTo>
                    <a:pt x="1980" y="3575"/>
                    <a:pt x="2107" y="3575"/>
                    <a:pt x="2267" y="3734"/>
                  </a:cubicBezTo>
                  <a:cubicBezTo>
                    <a:pt x="2522" y="3734"/>
                    <a:pt x="2650" y="3862"/>
                    <a:pt x="2905" y="3990"/>
                  </a:cubicBezTo>
                  <a:cubicBezTo>
                    <a:pt x="3192" y="3990"/>
                    <a:pt x="3575" y="3990"/>
                    <a:pt x="3863" y="4117"/>
                  </a:cubicBezTo>
                  <a:lnTo>
                    <a:pt x="4501" y="4117"/>
                  </a:lnTo>
                  <a:cubicBezTo>
                    <a:pt x="4788" y="4117"/>
                    <a:pt x="5043" y="4117"/>
                    <a:pt x="5299" y="3990"/>
                  </a:cubicBezTo>
                  <a:cubicBezTo>
                    <a:pt x="5841" y="3990"/>
                    <a:pt x="6256" y="3990"/>
                    <a:pt x="6767" y="3862"/>
                  </a:cubicBezTo>
                  <a:cubicBezTo>
                    <a:pt x="6894" y="3734"/>
                    <a:pt x="7182" y="3734"/>
                    <a:pt x="7309" y="3575"/>
                  </a:cubicBezTo>
                  <a:cubicBezTo>
                    <a:pt x="7437" y="3447"/>
                    <a:pt x="7692" y="3447"/>
                    <a:pt x="7852" y="3320"/>
                  </a:cubicBezTo>
                  <a:cubicBezTo>
                    <a:pt x="8235" y="3192"/>
                    <a:pt x="8490" y="2937"/>
                    <a:pt x="8905" y="2649"/>
                  </a:cubicBezTo>
                  <a:cubicBezTo>
                    <a:pt x="9033" y="2522"/>
                    <a:pt x="9160" y="2394"/>
                    <a:pt x="9288" y="2266"/>
                  </a:cubicBezTo>
                  <a:close/>
                  <a:moveTo>
                    <a:pt x="9575" y="0"/>
                  </a:moveTo>
                  <a:cubicBezTo>
                    <a:pt x="9448" y="128"/>
                    <a:pt x="9288" y="128"/>
                    <a:pt x="9033" y="128"/>
                  </a:cubicBezTo>
                  <a:lnTo>
                    <a:pt x="8650" y="128"/>
                  </a:lnTo>
                  <a:lnTo>
                    <a:pt x="8490" y="256"/>
                  </a:lnTo>
                  <a:lnTo>
                    <a:pt x="8107" y="256"/>
                  </a:lnTo>
                  <a:cubicBezTo>
                    <a:pt x="7692" y="383"/>
                    <a:pt x="7182" y="383"/>
                    <a:pt x="6767" y="543"/>
                  </a:cubicBezTo>
                  <a:cubicBezTo>
                    <a:pt x="6512" y="543"/>
                    <a:pt x="6256" y="671"/>
                    <a:pt x="5969" y="671"/>
                  </a:cubicBezTo>
                  <a:cubicBezTo>
                    <a:pt x="5714" y="671"/>
                    <a:pt x="5586" y="798"/>
                    <a:pt x="5299" y="798"/>
                  </a:cubicBezTo>
                  <a:cubicBezTo>
                    <a:pt x="5171" y="798"/>
                    <a:pt x="4916" y="926"/>
                    <a:pt x="4660" y="926"/>
                  </a:cubicBezTo>
                  <a:cubicBezTo>
                    <a:pt x="4373" y="1054"/>
                    <a:pt x="4118" y="1054"/>
                    <a:pt x="3863" y="1054"/>
                  </a:cubicBezTo>
                  <a:lnTo>
                    <a:pt x="3703" y="1181"/>
                  </a:lnTo>
                  <a:cubicBezTo>
                    <a:pt x="3448" y="1181"/>
                    <a:pt x="3065" y="1341"/>
                    <a:pt x="2778" y="1341"/>
                  </a:cubicBezTo>
                  <a:lnTo>
                    <a:pt x="2522" y="1341"/>
                  </a:lnTo>
                  <a:cubicBezTo>
                    <a:pt x="2267" y="1469"/>
                    <a:pt x="1980" y="1469"/>
                    <a:pt x="1597" y="1469"/>
                  </a:cubicBezTo>
                  <a:lnTo>
                    <a:pt x="1469" y="1469"/>
                  </a:lnTo>
                  <a:cubicBezTo>
                    <a:pt x="1182" y="1596"/>
                    <a:pt x="927" y="1596"/>
                    <a:pt x="671" y="1596"/>
                  </a:cubicBezTo>
                  <a:cubicBezTo>
                    <a:pt x="512" y="1596"/>
                    <a:pt x="384" y="1724"/>
                    <a:pt x="384" y="1724"/>
                  </a:cubicBezTo>
                  <a:lnTo>
                    <a:pt x="256" y="1852"/>
                  </a:lnTo>
                  <a:cubicBezTo>
                    <a:pt x="129" y="1979"/>
                    <a:pt x="129" y="1979"/>
                    <a:pt x="1" y="2139"/>
                  </a:cubicBezTo>
                  <a:cubicBezTo>
                    <a:pt x="1" y="2266"/>
                    <a:pt x="1" y="2394"/>
                    <a:pt x="129" y="2522"/>
                  </a:cubicBezTo>
                  <a:cubicBezTo>
                    <a:pt x="256" y="2937"/>
                    <a:pt x="384" y="3447"/>
                    <a:pt x="671" y="3862"/>
                  </a:cubicBezTo>
                  <a:cubicBezTo>
                    <a:pt x="927" y="4245"/>
                    <a:pt x="1182" y="4788"/>
                    <a:pt x="1597" y="5171"/>
                  </a:cubicBezTo>
                  <a:cubicBezTo>
                    <a:pt x="1724" y="5330"/>
                    <a:pt x="1852" y="5458"/>
                    <a:pt x="1980" y="5586"/>
                  </a:cubicBezTo>
                  <a:cubicBezTo>
                    <a:pt x="2267" y="5841"/>
                    <a:pt x="2395" y="5841"/>
                    <a:pt x="2522" y="5968"/>
                  </a:cubicBezTo>
                  <a:cubicBezTo>
                    <a:pt x="3065" y="6256"/>
                    <a:pt x="3575" y="6383"/>
                    <a:pt x="4118" y="6511"/>
                  </a:cubicBezTo>
                  <a:cubicBezTo>
                    <a:pt x="4660" y="6639"/>
                    <a:pt x="5043" y="6639"/>
                    <a:pt x="5586" y="6639"/>
                  </a:cubicBezTo>
                  <a:cubicBezTo>
                    <a:pt x="5841" y="6639"/>
                    <a:pt x="6097" y="6639"/>
                    <a:pt x="6256" y="6511"/>
                  </a:cubicBezTo>
                  <a:lnTo>
                    <a:pt x="6384" y="6511"/>
                  </a:lnTo>
                  <a:cubicBezTo>
                    <a:pt x="6512" y="6511"/>
                    <a:pt x="6767" y="6383"/>
                    <a:pt x="7054" y="6256"/>
                  </a:cubicBezTo>
                  <a:cubicBezTo>
                    <a:pt x="7309" y="6256"/>
                    <a:pt x="7565" y="6128"/>
                    <a:pt x="7692" y="5968"/>
                  </a:cubicBezTo>
                  <a:cubicBezTo>
                    <a:pt x="7852" y="5968"/>
                    <a:pt x="7980" y="5968"/>
                    <a:pt x="7980" y="5841"/>
                  </a:cubicBezTo>
                  <a:cubicBezTo>
                    <a:pt x="8107" y="5841"/>
                    <a:pt x="8235" y="5713"/>
                    <a:pt x="8363" y="5713"/>
                  </a:cubicBezTo>
                  <a:cubicBezTo>
                    <a:pt x="8490" y="5586"/>
                    <a:pt x="8650" y="5586"/>
                    <a:pt x="8650" y="5458"/>
                  </a:cubicBezTo>
                  <a:cubicBezTo>
                    <a:pt x="8777" y="5330"/>
                    <a:pt x="8905" y="5171"/>
                    <a:pt x="9033" y="5043"/>
                  </a:cubicBezTo>
                  <a:cubicBezTo>
                    <a:pt x="9160" y="4788"/>
                    <a:pt x="9288" y="4660"/>
                    <a:pt x="9448" y="4532"/>
                  </a:cubicBezTo>
                  <a:cubicBezTo>
                    <a:pt x="9575" y="4245"/>
                    <a:pt x="9703" y="3990"/>
                    <a:pt x="9831" y="3575"/>
                  </a:cubicBezTo>
                  <a:cubicBezTo>
                    <a:pt x="9958" y="3447"/>
                    <a:pt x="9958" y="3320"/>
                    <a:pt x="10086" y="3192"/>
                  </a:cubicBezTo>
                  <a:lnTo>
                    <a:pt x="10086" y="3064"/>
                  </a:lnTo>
                  <a:cubicBezTo>
                    <a:pt x="10086" y="2937"/>
                    <a:pt x="10086" y="2777"/>
                    <a:pt x="10245" y="2649"/>
                  </a:cubicBezTo>
                  <a:cubicBezTo>
                    <a:pt x="10245" y="2266"/>
                    <a:pt x="10373" y="1979"/>
                    <a:pt x="10373" y="1596"/>
                  </a:cubicBezTo>
                  <a:lnTo>
                    <a:pt x="10373" y="1469"/>
                  </a:lnTo>
                  <a:cubicBezTo>
                    <a:pt x="10501" y="1181"/>
                    <a:pt x="10501" y="926"/>
                    <a:pt x="10501" y="671"/>
                  </a:cubicBezTo>
                  <a:cubicBezTo>
                    <a:pt x="10501" y="383"/>
                    <a:pt x="10245" y="256"/>
                    <a:pt x="10086" y="256"/>
                  </a:cubicBezTo>
                  <a:cubicBezTo>
                    <a:pt x="9958" y="128"/>
                    <a:pt x="9831" y="0"/>
                    <a:pt x="95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82" name="Google Shape;782;p19"/>
          <p:cNvSpPr/>
          <p:nvPr/>
        </p:nvSpPr>
        <p:spPr>
          <a:xfrm>
            <a:off x="9678853" y="902383"/>
            <a:ext cx="278147" cy="283367"/>
          </a:xfrm>
          <a:custGeom>
            <a:avLst/>
            <a:gdLst/>
            <a:ahLst/>
            <a:cxnLst/>
            <a:rect l="l" t="t" r="r" b="b"/>
            <a:pathLst>
              <a:path w="6767" h="6894" extrusionOk="0">
                <a:moveTo>
                  <a:pt x="3033" y="1181"/>
                </a:moveTo>
                <a:lnTo>
                  <a:pt x="3033" y="1309"/>
                </a:lnTo>
                <a:cubicBezTo>
                  <a:pt x="3192" y="1309"/>
                  <a:pt x="3192" y="1468"/>
                  <a:pt x="3192" y="1596"/>
                </a:cubicBezTo>
                <a:cubicBezTo>
                  <a:pt x="3192" y="1596"/>
                  <a:pt x="3320" y="1724"/>
                  <a:pt x="3320" y="1851"/>
                </a:cubicBezTo>
                <a:cubicBezTo>
                  <a:pt x="3320" y="1979"/>
                  <a:pt x="3448" y="1979"/>
                  <a:pt x="3448" y="1979"/>
                </a:cubicBezTo>
                <a:lnTo>
                  <a:pt x="3448" y="2107"/>
                </a:lnTo>
                <a:cubicBezTo>
                  <a:pt x="3448" y="2266"/>
                  <a:pt x="3575" y="2266"/>
                  <a:pt x="3575" y="2394"/>
                </a:cubicBezTo>
                <a:lnTo>
                  <a:pt x="3575" y="2521"/>
                </a:lnTo>
                <a:cubicBezTo>
                  <a:pt x="3703" y="2649"/>
                  <a:pt x="3830" y="2649"/>
                  <a:pt x="3830" y="2777"/>
                </a:cubicBezTo>
                <a:lnTo>
                  <a:pt x="5586" y="2777"/>
                </a:lnTo>
                <a:lnTo>
                  <a:pt x="5586" y="2904"/>
                </a:lnTo>
                <a:lnTo>
                  <a:pt x="5426" y="2904"/>
                </a:lnTo>
                <a:cubicBezTo>
                  <a:pt x="5426" y="3064"/>
                  <a:pt x="5426" y="3064"/>
                  <a:pt x="5299" y="3064"/>
                </a:cubicBezTo>
                <a:cubicBezTo>
                  <a:pt x="5299" y="3192"/>
                  <a:pt x="5171" y="3192"/>
                  <a:pt x="5043" y="3319"/>
                </a:cubicBezTo>
                <a:cubicBezTo>
                  <a:pt x="4916" y="3447"/>
                  <a:pt x="4628" y="3447"/>
                  <a:pt x="4501" y="3575"/>
                </a:cubicBezTo>
                <a:lnTo>
                  <a:pt x="4373" y="3702"/>
                </a:lnTo>
                <a:lnTo>
                  <a:pt x="4245" y="3702"/>
                </a:lnTo>
                <a:lnTo>
                  <a:pt x="4245" y="3989"/>
                </a:lnTo>
                <a:lnTo>
                  <a:pt x="4245" y="4117"/>
                </a:lnTo>
                <a:lnTo>
                  <a:pt x="4245" y="4372"/>
                </a:lnTo>
                <a:lnTo>
                  <a:pt x="4245" y="4500"/>
                </a:lnTo>
                <a:cubicBezTo>
                  <a:pt x="4245" y="4660"/>
                  <a:pt x="4245" y="4787"/>
                  <a:pt x="4373" y="4915"/>
                </a:cubicBezTo>
                <a:cubicBezTo>
                  <a:pt x="4373" y="5043"/>
                  <a:pt x="4373" y="5170"/>
                  <a:pt x="4501" y="5298"/>
                </a:cubicBezTo>
                <a:lnTo>
                  <a:pt x="4501" y="5458"/>
                </a:lnTo>
                <a:cubicBezTo>
                  <a:pt x="4501" y="5585"/>
                  <a:pt x="4501" y="5585"/>
                  <a:pt x="4628" y="5713"/>
                </a:cubicBezTo>
                <a:lnTo>
                  <a:pt x="4628" y="5841"/>
                </a:lnTo>
                <a:cubicBezTo>
                  <a:pt x="4501" y="5713"/>
                  <a:pt x="4501" y="5713"/>
                  <a:pt x="4373" y="5585"/>
                </a:cubicBezTo>
                <a:lnTo>
                  <a:pt x="4245" y="5458"/>
                </a:lnTo>
                <a:lnTo>
                  <a:pt x="4118" y="5298"/>
                </a:lnTo>
                <a:lnTo>
                  <a:pt x="3990" y="5170"/>
                </a:lnTo>
                <a:lnTo>
                  <a:pt x="3830" y="5043"/>
                </a:lnTo>
                <a:lnTo>
                  <a:pt x="3830" y="4915"/>
                </a:lnTo>
                <a:cubicBezTo>
                  <a:pt x="3703" y="4915"/>
                  <a:pt x="3703" y="4787"/>
                  <a:pt x="3575" y="4787"/>
                </a:cubicBezTo>
                <a:cubicBezTo>
                  <a:pt x="3575" y="4660"/>
                  <a:pt x="3448" y="4660"/>
                  <a:pt x="3448" y="4660"/>
                </a:cubicBezTo>
                <a:lnTo>
                  <a:pt x="3192" y="4660"/>
                </a:lnTo>
                <a:lnTo>
                  <a:pt x="3033" y="4787"/>
                </a:lnTo>
                <a:cubicBezTo>
                  <a:pt x="2905" y="4787"/>
                  <a:pt x="2905" y="4915"/>
                  <a:pt x="2905" y="4915"/>
                </a:cubicBezTo>
                <a:lnTo>
                  <a:pt x="2777" y="4915"/>
                </a:lnTo>
                <a:lnTo>
                  <a:pt x="2650" y="5043"/>
                </a:lnTo>
                <a:lnTo>
                  <a:pt x="2650" y="5170"/>
                </a:lnTo>
                <a:cubicBezTo>
                  <a:pt x="2522" y="5298"/>
                  <a:pt x="2235" y="5585"/>
                  <a:pt x="2107" y="5713"/>
                </a:cubicBezTo>
                <a:lnTo>
                  <a:pt x="2107" y="5170"/>
                </a:lnTo>
                <a:lnTo>
                  <a:pt x="2235" y="5043"/>
                </a:lnTo>
                <a:cubicBezTo>
                  <a:pt x="2235" y="4787"/>
                  <a:pt x="2235" y="4500"/>
                  <a:pt x="2394" y="4245"/>
                </a:cubicBezTo>
                <a:cubicBezTo>
                  <a:pt x="2394" y="4117"/>
                  <a:pt x="2235" y="3989"/>
                  <a:pt x="2235" y="3989"/>
                </a:cubicBezTo>
                <a:cubicBezTo>
                  <a:pt x="2107" y="3862"/>
                  <a:pt x="2107" y="3862"/>
                  <a:pt x="1979" y="3862"/>
                </a:cubicBezTo>
                <a:cubicBezTo>
                  <a:pt x="1979" y="3862"/>
                  <a:pt x="1852" y="3862"/>
                  <a:pt x="1852" y="3702"/>
                </a:cubicBezTo>
                <a:lnTo>
                  <a:pt x="1437" y="3702"/>
                </a:lnTo>
                <a:cubicBezTo>
                  <a:pt x="1309" y="3702"/>
                  <a:pt x="1182" y="3575"/>
                  <a:pt x="1182" y="3575"/>
                </a:cubicBezTo>
                <a:lnTo>
                  <a:pt x="1309" y="3575"/>
                </a:lnTo>
                <a:cubicBezTo>
                  <a:pt x="1596" y="3447"/>
                  <a:pt x="1979" y="3192"/>
                  <a:pt x="2235" y="3064"/>
                </a:cubicBezTo>
                <a:lnTo>
                  <a:pt x="2394" y="3064"/>
                </a:lnTo>
                <a:cubicBezTo>
                  <a:pt x="2522" y="3064"/>
                  <a:pt x="2522" y="2904"/>
                  <a:pt x="2522" y="2904"/>
                </a:cubicBezTo>
                <a:cubicBezTo>
                  <a:pt x="2650" y="2904"/>
                  <a:pt x="2650" y="2904"/>
                  <a:pt x="2650" y="2777"/>
                </a:cubicBezTo>
                <a:cubicBezTo>
                  <a:pt x="2650" y="2777"/>
                  <a:pt x="2650" y="2649"/>
                  <a:pt x="2777" y="2649"/>
                </a:cubicBezTo>
                <a:lnTo>
                  <a:pt x="2777" y="2107"/>
                </a:lnTo>
                <a:lnTo>
                  <a:pt x="2777" y="1979"/>
                </a:lnTo>
                <a:cubicBezTo>
                  <a:pt x="2905" y="1851"/>
                  <a:pt x="2905" y="1596"/>
                  <a:pt x="2905" y="1468"/>
                </a:cubicBezTo>
                <a:cubicBezTo>
                  <a:pt x="2905" y="1309"/>
                  <a:pt x="3033" y="1181"/>
                  <a:pt x="3033" y="1181"/>
                </a:cubicBezTo>
                <a:close/>
                <a:moveTo>
                  <a:pt x="2905" y="0"/>
                </a:moveTo>
                <a:cubicBezTo>
                  <a:pt x="2777" y="0"/>
                  <a:pt x="2777" y="128"/>
                  <a:pt x="2777" y="128"/>
                </a:cubicBezTo>
                <a:cubicBezTo>
                  <a:pt x="2650" y="255"/>
                  <a:pt x="2650" y="255"/>
                  <a:pt x="2650" y="383"/>
                </a:cubicBezTo>
                <a:cubicBezTo>
                  <a:pt x="2522" y="383"/>
                  <a:pt x="2522" y="511"/>
                  <a:pt x="2522" y="511"/>
                </a:cubicBezTo>
                <a:cubicBezTo>
                  <a:pt x="2394" y="926"/>
                  <a:pt x="2235" y="1309"/>
                  <a:pt x="2235" y="1596"/>
                </a:cubicBezTo>
                <a:cubicBezTo>
                  <a:pt x="2235" y="1851"/>
                  <a:pt x="2107" y="1979"/>
                  <a:pt x="2107" y="2107"/>
                </a:cubicBezTo>
                <a:lnTo>
                  <a:pt x="2107" y="2394"/>
                </a:lnTo>
                <a:lnTo>
                  <a:pt x="2107" y="2521"/>
                </a:lnTo>
                <a:lnTo>
                  <a:pt x="1979" y="2521"/>
                </a:lnTo>
                <a:cubicBezTo>
                  <a:pt x="1979" y="2521"/>
                  <a:pt x="1852" y="2521"/>
                  <a:pt x="1724" y="2649"/>
                </a:cubicBezTo>
                <a:cubicBezTo>
                  <a:pt x="1596" y="2649"/>
                  <a:pt x="1437" y="2777"/>
                  <a:pt x="1309" y="2777"/>
                </a:cubicBezTo>
                <a:cubicBezTo>
                  <a:pt x="1182" y="2904"/>
                  <a:pt x="926" y="3064"/>
                  <a:pt x="639" y="3064"/>
                </a:cubicBezTo>
                <a:cubicBezTo>
                  <a:pt x="511" y="3192"/>
                  <a:pt x="384" y="3192"/>
                  <a:pt x="384" y="3192"/>
                </a:cubicBezTo>
                <a:cubicBezTo>
                  <a:pt x="256" y="3319"/>
                  <a:pt x="128" y="3319"/>
                  <a:pt x="1" y="3319"/>
                </a:cubicBezTo>
                <a:lnTo>
                  <a:pt x="1" y="3447"/>
                </a:lnTo>
                <a:lnTo>
                  <a:pt x="1" y="3702"/>
                </a:lnTo>
                <a:cubicBezTo>
                  <a:pt x="1" y="3862"/>
                  <a:pt x="128" y="3862"/>
                  <a:pt x="128" y="3989"/>
                </a:cubicBezTo>
                <a:cubicBezTo>
                  <a:pt x="384" y="3989"/>
                  <a:pt x="511" y="4117"/>
                  <a:pt x="639" y="4117"/>
                </a:cubicBezTo>
                <a:cubicBezTo>
                  <a:pt x="799" y="4245"/>
                  <a:pt x="926" y="4245"/>
                  <a:pt x="1054" y="4245"/>
                </a:cubicBezTo>
                <a:cubicBezTo>
                  <a:pt x="1309" y="4245"/>
                  <a:pt x="1437" y="4372"/>
                  <a:pt x="1724" y="4372"/>
                </a:cubicBezTo>
                <a:cubicBezTo>
                  <a:pt x="1596" y="4660"/>
                  <a:pt x="1596" y="4915"/>
                  <a:pt x="1437" y="5298"/>
                </a:cubicBezTo>
                <a:cubicBezTo>
                  <a:pt x="1437" y="5585"/>
                  <a:pt x="1437" y="5841"/>
                  <a:pt x="1309" y="6255"/>
                </a:cubicBezTo>
                <a:cubicBezTo>
                  <a:pt x="1309" y="6383"/>
                  <a:pt x="1309" y="6511"/>
                  <a:pt x="1437" y="6638"/>
                </a:cubicBezTo>
                <a:cubicBezTo>
                  <a:pt x="1437" y="6638"/>
                  <a:pt x="1437" y="6766"/>
                  <a:pt x="1596" y="6766"/>
                </a:cubicBezTo>
                <a:lnTo>
                  <a:pt x="1724" y="6894"/>
                </a:lnTo>
                <a:cubicBezTo>
                  <a:pt x="1852" y="6894"/>
                  <a:pt x="1979" y="6894"/>
                  <a:pt x="1979" y="6766"/>
                </a:cubicBezTo>
                <a:cubicBezTo>
                  <a:pt x="2235" y="6638"/>
                  <a:pt x="2394" y="6511"/>
                  <a:pt x="2522" y="6383"/>
                </a:cubicBezTo>
                <a:cubicBezTo>
                  <a:pt x="2650" y="6096"/>
                  <a:pt x="2905" y="5841"/>
                  <a:pt x="3033" y="5585"/>
                </a:cubicBezTo>
                <a:cubicBezTo>
                  <a:pt x="3192" y="5585"/>
                  <a:pt x="3192" y="5458"/>
                  <a:pt x="3320" y="5458"/>
                </a:cubicBezTo>
                <a:lnTo>
                  <a:pt x="3448" y="5585"/>
                </a:lnTo>
                <a:cubicBezTo>
                  <a:pt x="3575" y="5713"/>
                  <a:pt x="3703" y="5841"/>
                  <a:pt x="3830" y="5968"/>
                </a:cubicBezTo>
                <a:cubicBezTo>
                  <a:pt x="3990" y="6096"/>
                  <a:pt x="4118" y="6096"/>
                  <a:pt x="4118" y="6255"/>
                </a:cubicBezTo>
                <a:cubicBezTo>
                  <a:pt x="4245" y="6383"/>
                  <a:pt x="4373" y="6511"/>
                  <a:pt x="4501" y="6638"/>
                </a:cubicBezTo>
                <a:cubicBezTo>
                  <a:pt x="4628" y="6638"/>
                  <a:pt x="4628" y="6638"/>
                  <a:pt x="4788" y="6766"/>
                </a:cubicBezTo>
                <a:lnTo>
                  <a:pt x="5171" y="6766"/>
                </a:lnTo>
                <a:cubicBezTo>
                  <a:pt x="5299" y="6638"/>
                  <a:pt x="5299" y="6511"/>
                  <a:pt x="5299" y="6383"/>
                </a:cubicBezTo>
                <a:lnTo>
                  <a:pt x="5299" y="5841"/>
                </a:lnTo>
                <a:cubicBezTo>
                  <a:pt x="5299" y="5841"/>
                  <a:pt x="5299" y="5713"/>
                  <a:pt x="5171" y="5585"/>
                </a:cubicBezTo>
                <a:cubicBezTo>
                  <a:pt x="5171" y="5458"/>
                  <a:pt x="5171" y="5298"/>
                  <a:pt x="5043" y="5170"/>
                </a:cubicBezTo>
                <a:cubicBezTo>
                  <a:pt x="5043" y="5043"/>
                  <a:pt x="5043" y="4915"/>
                  <a:pt x="4916" y="4787"/>
                </a:cubicBezTo>
                <a:lnTo>
                  <a:pt x="4916" y="4500"/>
                </a:lnTo>
                <a:lnTo>
                  <a:pt x="4916" y="4245"/>
                </a:lnTo>
                <a:lnTo>
                  <a:pt x="4916" y="4117"/>
                </a:lnTo>
                <a:cubicBezTo>
                  <a:pt x="5043" y="4117"/>
                  <a:pt x="5043" y="3989"/>
                  <a:pt x="5171" y="3989"/>
                </a:cubicBezTo>
                <a:cubicBezTo>
                  <a:pt x="5299" y="3862"/>
                  <a:pt x="5426" y="3702"/>
                  <a:pt x="5586" y="3702"/>
                </a:cubicBezTo>
                <a:cubicBezTo>
                  <a:pt x="5713" y="3575"/>
                  <a:pt x="5841" y="3447"/>
                  <a:pt x="5969" y="3319"/>
                </a:cubicBezTo>
                <a:cubicBezTo>
                  <a:pt x="6096" y="3319"/>
                  <a:pt x="6224" y="3192"/>
                  <a:pt x="6384" y="3064"/>
                </a:cubicBezTo>
                <a:lnTo>
                  <a:pt x="6511" y="3064"/>
                </a:lnTo>
                <a:cubicBezTo>
                  <a:pt x="6639" y="2904"/>
                  <a:pt x="6767" y="2777"/>
                  <a:pt x="6767" y="2649"/>
                </a:cubicBezTo>
                <a:cubicBezTo>
                  <a:pt x="6767" y="2649"/>
                  <a:pt x="6767" y="2521"/>
                  <a:pt x="6639" y="2521"/>
                </a:cubicBezTo>
                <a:lnTo>
                  <a:pt x="6639" y="2394"/>
                </a:lnTo>
                <a:lnTo>
                  <a:pt x="6511" y="2394"/>
                </a:lnTo>
                <a:cubicBezTo>
                  <a:pt x="6384" y="2266"/>
                  <a:pt x="6224" y="2266"/>
                  <a:pt x="6224" y="2266"/>
                </a:cubicBezTo>
                <a:lnTo>
                  <a:pt x="5426" y="2266"/>
                </a:lnTo>
                <a:cubicBezTo>
                  <a:pt x="5043" y="2266"/>
                  <a:pt x="4628" y="2266"/>
                  <a:pt x="4245" y="2107"/>
                </a:cubicBezTo>
                <a:cubicBezTo>
                  <a:pt x="4118" y="2107"/>
                  <a:pt x="4118" y="2107"/>
                  <a:pt x="4118" y="1979"/>
                </a:cubicBezTo>
                <a:cubicBezTo>
                  <a:pt x="3990" y="1851"/>
                  <a:pt x="3990" y="1596"/>
                  <a:pt x="3830" y="1468"/>
                </a:cubicBezTo>
                <a:cubicBezTo>
                  <a:pt x="3703" y="1181"/>
                  <a:pt x="3703" y="926"/>
                  <a:pt x="3575" y="798"/>
                </a:cubicBezTo>
                <a:cubicBezTo>
                  <a:pt x="3575" y="670"/>
                  <a:pt x="3448" y="511"/>
                  <a:pt x="3448" y="383"/>
                </a:cubicBezTo>
                <a:lnTo>
                  <a:pt x="3320" y="255"/>
                </a:lnTo>
                <a:cubicBezTo>
                  <a:pt x="3320" y="128"/>
                  <a:pt x="3192" y="0"/>
                  <a:pt x="30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3" name="Google Shape;783;p19"/>
          <p:cNvSpPr/>
          <p:nvPr/>
        </p:nvSpPr>
        <p:spPr>
          <a:xfrm>
            <a:off x="2185828" y="6272719"/>
            <a:ext cx="283408" cy="284681"/>
          </a:xfrm>
          <a:custGeom>
            <a:avLst/>
            <a:gdLst/>
            <a:ahLst/>
            <a:cxnLst/>
            <a:rect l="l" t="t" r="r" b="b"/>
            <a:pathLst>
              <a:path w="6895" h="6926" extrusionOk="0">
                <a:moveTo>
                  <a:pt x="3192" y="1213"/>
                </a:moveTo>
                <a:lnTo>
                  <a:pt x="3192" y="1341"/>
                </a:lnTo>
                <a:cubicBezTo>
                  <a:pt x="3192" y="1468"/>
                  <a:pt x="3320" y="1468"/>
                  <a:pt x="3320" y="1596"/>
                </a:cubicBezTo>
                <a:cubicBezTo>
                  <a:pt x="3320" y="1724"/>
                  <a:pt x="3448" y="1724"/>
                  <a:pt x="3448" y="1883"/>
                </a:cubicBezTo>
                <a:cubicBezTo>
                  <a:pt x="3448" y="2011"/>
                  <a:pt x="3448" y="2011"/>
                  <a:pt x="3575" y="2139"/>
                </a:cubicBezTo>
                <a:cubicBezTo>
                  <a:pt x="3575" y="2266"/>
                  <a:pt x="3575" y="2266"/>
                  <a:pt x="3703" y="2394"/>
                </a:cubicBezTo>
                <a:lnTo>
                  <a:pt x="3703" y="2522"/>
                </a:lnTo>
                <a:lnTo>
                  <a:pt x="3990" y="2809"/>
                </a:lnTo>
                <a:cubicBezTo>
                  <a:pt x="4118" y="2809"/>
                  <a:pt x="4246" y="2809"/>
                  <a:pt x="4373" y="2937"/>
                </a:cubicBezTo>
                <a:lnTo>
                  <a:pt x="5586" y="2937"/>
                </a:lnTo>
                <a:lnTo>
                  <a:pt x="5586" y="3064"/>
                </a:lnTo>
                <a:lnTo>
                  <a:pt x="5426" y="3064"/>
                </a:lnTo>
                <a:cubicBezTo>
                  <a:pt x="5426" y="3192"/>
                  <a:pt x="5299" y="3192"/>
                  <a:pt x="5171" y="3320"/>
                </a:cubicBezTo>
                <a:cubicBezTo>
                  <a:pt x="5043" y="3479"/>
                  <a:pt x="4788" y="3607"/>
                  <a:pt x="4628" y="3607"/>
                </a:cubicBezTo>
                <a:lnTo>
                  <a:pt x="4501" y="3734"/>
                </a:lnTo>
                <a:lnTo>
                  <a:pt x="4373" y="3734"/>
                </a:lnTo>
                <a:lnTo>
                  <a:pt x="4373" y="3990"/>
                </a:lnTo>
                <a:cubicBezTo>
                  <a:pt x="4246" y="3990"/>
                  <a:pt x="4246" y="3990"/>
                  <a:pt x="4246" y="4117"/>
                </a:cubicBezTo>
                <a:cubicBezTo>
                  <a:pt x="4373" y="4277"/>
                  <a:pt x="4373" y="4405"/>
                  <a:pt x="4373" y="4532"/>
                </a:cubicBezTo>
                <a:lnTo>
                  <a:pt x="4373" y="4915"/>
                </a:lnTo>
                <a:cubicBezTo>
                  <a:pt x="4501" y="5075"/>
                  <a:pt x="4501" y="5202"/>
                  <a:pt x="4501" y="5330"/>
                </a:cubicBezTo>
                <a:lnTo>
                  <a:pt x="4628" y="5458"/>
                </a:lnTo>
                <a:lnTo>
                  <a:pt x="4628" y="5713"/>
                </a:lnTo>
                <a:lnTo>
                  <a:pt x="4628" y="5873"/>
                </a:lnTo>
                <a:cubicBezTo>
                  <a:pt x="4628" y="5713"/>
                  <a:pt x="4628" y="5713"/>
                  <a:pt x="4501" y="5713"/>
                </a:cubicBezTo>
                <a:lnTo>
                  <a:pt x="4501" y="5585"/>
                </a:lnTo>
                <a:lnTo>
                  <a:pt x="4373" y="5458"/>
                </a:lnTo>
                <a:cubicBezTo>
                  <a:pt x="4246" y="5458"/>
                  <a:pt x="4246" y="5330"/>
                  <a:pt x="4246" y="5330"/>
                </a:cubicBezTo>
                <a:lnTo>
                  <a:pt x="4118" y="5202"/>
                </a:lnTo>
                <a:lnTo>
                  <a:pt x="3990" y="5075"/>
                </a:lnTo>
                <a:cubicBezTo>
                  <a:pt x="3831" y="4915"/>
                  <a:pt x="3831" y="4915"/>
                  <a:pt x="3703" y="4788"/>
                </a:cubicBezTo>
                <a:cubicBezTo>
                  <a:pt x="3703" y="4788"/>
                  <a:pt x="3575" y="4660"/>
                  <a:pt x="3448" y="4660"/>
                </a:cubicBezTo>
                <a:lnTo>
                  <a:pt x="3320" y="4660"/>
                </a:lnTo>
                <a:cubicBezTo>
                  <a:pt x="3192" y="4660"/>
                  <a:pt x="3192" y="4788"/>
                  <a:pt x="3033" y="4788"/>
                </a:cubicBezTo>
                <a:cubicBezTo>
                  <a:pt x="3033" y="4788"/>
                  <a:pt x="3033" y="4915"/>
                  <a:pt x="2905" y="4915"/>
                </a:cubicBezTo>
                <a:lnTo>
                  <a:pt x="2905" y="5075"/>
                </a:lnTo>
                <a:lnTo>
                  <a:pt x="2777" y="5202"/>
                </a:lnTo>
                <a:lnTo>
                  <a:pt x="2650" y="5202"/>
                </a:lnTo>
                <a:cubicBezTo>
                  <a:pt x="2522" y="5458"/>
                  <a:pt x="2394" y="5585"/>
                  <a:pt x="2235" y="5713"/>
                </a:cubicBezTo>
                <a:lnTo>
                  <a:pt x="2235" y="5873"/>
                </a:lnTo>
                <a:lnTo>
                  <a:pt x="2107" y="5873"/>
                </a:lnTo>
                <a:cubicBezTo>
                  <a:pt x="2235" y="5585"/>
                  <a:pt x="2235" y="5458"/>
                  <a:pt x="2235" y="5330"/>
                </a:cubicBezTo>
                <a:lnTo>
                  <a:pt x="2235" y="5075"/>
                </a:lnTo>
                <a:cubicBezTo>
                  <a:pt x="2394" y="4788"/>
                  <a:pt x="2394" y="4532"/>
                  <a:pt x="2394" y="4277"/>
                </a:cubicBezTo>
                <a:lnTo>
                  <a:pt x="2394" y="3990"/>
                </a:lnTo>
                <a:cubicBezTo>
                  <a:pt x="2235" y="3990"/>
                  <a:pt x="2235" y="3862"/>
                  <a:pt x="2107" y="3862"/>
                </a:cubicBezTo>
                <a:lnTo>
                  <a:pt x="1852" y="3862"/>
                </a:lnTo>
                <a:cubicBezTo>
                  <a:pt x="1724" y="3734"/>
                  <a:pt x="1597" y="3734"/>
                  <a:pt x="1437" y="3734"/>
                </a:cubicBezTo>
                <a:cubicBezTo>
                  <a:pt x="1437" y="3734"/>
                  <a:pt x="1309" y="3734"/>
                  <a:pt x="1309" y="3607"/>
                </a:cubicBezTo>
                <a:lnTo>
                  <a:pt x="1437" y="3607"/>
                </a:lnTo>
                <a:cubicBezTo>
                  <a:pt x="1724" y="3479"/>
                  <a:pt x="1980" y="3320"/>
                  <a:pt x="2394" y="3192"/>
                </a:cubicBezTo>
                <a:lnTo>
                  <a:pt x="2394" y="3064"/>
                </a:lnTo>
                <a:lnTo>
                  <a:pt x="2650" y="3064"/>
                </a:lnTo>
                <a:cubicBezTo>
                  <a:pt x="2650" y="2937"/>
                  <a:pt x="2777" y="2937"/>
                  <a:pt x="2777" y="2809"/>
                </a:cubicBezTo>
                <a:lnTo>
                  <a:pt x="2777" y="2681"/>
                </a:lnTo>
                <a:cubicBezTo>
                  <a:pt x="2777" y="2394"/>
                  <a:pt x="2905" y="2266"/>
                  <a:pt x="2905" y="2139"/>
                </a:cubicBezTo>
                <a:lnTo>
                  <a:pt x="2905" y="2011"/>
                </a:lnTo>
                <a:cubicBezTo>
                  <a:pt x="2905" y="1883"/>
                  <a:pt x="3033" y="1596"/>
                  <a:pt x="3033" y="1468"/>
                </a:cubicBezTo>
                <a:cubicBezTo>
                  <a:pt x="3033" y="1341"/>
                  <a:pt x="3033" y="1213"/>
                  <a:pt x="3192" y="1213"/>
                </a:cubicBezTo>
                <a:close/>
                <a:moveTo>
                  <a:pt x="3033" y="0"/>
                </a:moveTo>
                <a:lnTo>
                  <a:pt x="2905" y="128"/>
                </a:lnTo>
                <a:cubicBezTo>
                  <a:pt x="2777" y="288"/>
                  <a:pt x="2777" y="288"/>
                  <a:pt x="2777" y="415"/>
                </a:cubicBezTo>
                <a:cubicBezTo>
                  <a:pt x="2650" y="415"/>
                  <a:pt x="2650" y="543"/>
                  <a:pt x="2650" y="671"/>
                </a:cubicBezTo>
                <a:cubicBezTo>
                  <a:pt x="2522" y="926"/>
                  <a:pt x="2394" y="1341"/>
                  <a:pt x="2394" y="1724"/>
                </a:cubicBezTo>
                <a:cubicBezTo>
                  <a:pt x="2235" y="1883"/>
                  <a:pt x="2235" y="2011"/>
                  <a:pt x="2235" y="2139"/>
                </a:cubicBezTo>
                <a:lnTo>
                  <a:pt x="2235" y="2394"/>
                </a:lnTo>
                <a:lnTo>
                  <a:pt x="2235" y="2522"/>
                </a:lnTo>
                <a:lnTo>
                  <a:pt x="2107" y="2522"/>
                </a:lnTo>
                <a:cubicBezTo>
                  <a:pt x="2107" y="2522"/>
                  <a:pt x="1980" y="2681"/>
                  <a:pt x="1852" y="2681"/>
                </a:cubicBezTo>
                <a:cubicBezTo>
                  <a:pt x="1724" y="2681"/>
                  <a:pt x="1597" y="2809"/>
                  <a:pt x="1437" y="2809"/>
                </a:cubicBezTo>
                <a:cubicBezTo>
                  <a:pt x="1182" y="2937"/>
                  <a:pt x="1054" y="3064"/>
                  <a:pt x="799" y="3192"/>
                </a:cubicBezTo>
                <a:cubicBezTo>
                  <a:pt x="639" y="3192"/>
                  <a:pt x="512" y="3192"/>
                  <a:pt x="384" y="3320"/>
                </a:cubicBezTo>
                <a:cubicBezTo>
                  <a:pt x="384" y="3320"/>
                  <a:pt x="256" y="3320"/>
                  <a:pt x="129" y="3479"/>
                </a:cubicBezTo>
                <a:cubicBezTo>
                  <a:pt x="1" y="3607"/>
                  <a:pt x="129" y="3607"/>
                  <a:pt x="129" y="3734"/>
                </a:cubicBezTo>
                <a:cubicBezTo>
                  <a:pt x="129" y="3862"/>
                  <a:pt x="129" y="3990"/>
                  <a:pt x="256" y="3990"/>
                </a:cubicBezTo>
                <a:cubicBezTo>
                  <a:pt x="384" y="4117"/>
                  <a:pt x="639" y="4117"/>
                  <a:pt x="799" y="4117"/>
                </a:cubicBezTo>
                <a:cubicBezTo>
                  <a:pt x="926" y="4277"/>
                  <a:pt x="1054" y="4277"/>
                  <a:pt x="1182" y="4277"/>
                </a:cubicBezTo>
                <a:cubicBezTo>
                  <a:pt x="1437" y="4405"/>
                  <a:pt x="1597" y="4405"/>
                  <a:pt x="1724" y="4405"/>
                </a:cubicBezTo>
                <a:cubicBezTo>
                  <a:pt x="1724" y="4788"/>
                  <a:pt x="1724" y="5075"/>
                  <a:pt x="1597" y="5330"/>
                </a:cubicBezTo>
                <a:cubicBezTo>
                  <a:pt x="1597" y="5585"/>
                  <a:pt x="1437" y="6000"/>
                  <a:pt x="1437" y="6256"/>
                </a:cubicBezTo>
                <a:cubicBezTo>
                  <a:pt x="1437" y="6383"/>
                  <a:pt x="1437" y="6511"/>
                  <a:pt x="1597" y="6671"/>
                </a:cubicBezTo>
                <a:lnTo>
                  <a:pt x="1597" y="6798"/>
                </a:lnTo>
                <a:cubicBezTo>
                  <a:pt x="1724" y="6798"/>
                  <a:pt x="1724" y="6926"/>
                  <a:pt x="1852" y="6926"/>
                </a:cubicBezTo>
                <a:cubicBezTo>
                  <a:pt x="1852" y="6926"/>
                  <a:pt x="1980" y="6926"/>
                  <a:pt x="2107" y="6798"/>
                </a:cubicBezTo>
                <a:cubicBezTo>
                  <a:pt x="2235" y="6798"/>
                  <a:pt x="2394" y="6511"/>
                  <a:pt x="2522" y="6383"/>
                </a:cubicBezTo>
                <a:cubicBezTo>
                  <a:pt x="2777" y="6128"/>
                  <a:pt x="2905" y="5873"/>
                  <a:pt x="3192" y="5713"/>
                </a:cubicBezTo>
                <a:cubicBezTo>
                  <a:pt x="3320" y="5585"/>
                  <a:pt x="3320" y="5585"/>
                  <a:pt x="3448" y="5458"/>
                </a:cubicBezTo>
                <a:lnTo>
                  <a:pt x="3575" y="5585"/>
                </a:lnTo>
                <a:cubicBezTo>
                  <a:pt x="3703" y="5713"/>
                  <a:pt x="3831" y="5873"/>
                  <a:pt x="3990" y="6000"/>
                </a:cubicBezTo>
                <a:cubicBezTo>
                  <a:pt x="4118" y="6128"/>
                  <a:pt x="4118" y="6256"/>
                  <a:pt x="4246" y="6256"/>
                </a:cubicBezTo>
                <a:cubicBezTo>
                  <a:pt x="4373" y="6383"/>
                  <a:pt x="4501" y="6511"/>
                  <a:pt x="4628" y="6671"/>
                </a:cubicBezTo>
                <a:cubicBezTo>
                  <a:pt x="4628" y="6671"/>
                  <a:pt x="4788" y="6798"/>
                  <a:pt x="4916" y="6798"/>
                </a:cubicBezTo>
                <a:lnTo>
                  <a:pt x="5299" y="6798"/>
                </a:lnTo>
                <a:cubicBezTo>
                  <a:pt x="5426" y="6671"/>
                  <a:pt x="5426" y="6511"/>
                  <a:pt x="5426" y="6383"/>
                </a:cubicBezTo>
                <a:lnTo>
                  <a:pt x="5426" y="5873"/>
                </a:lnTo>
                <a:cubicBezTo>
                  <a:pt x="5299" y="5873"/>
                  <a:pt x="5299" y="5713"/>
                  <a:pt x="5299" y="5713"/>
                </a:cubicBezTo>
                <a:cubicBezTo>
                  <a:pt x="5299" y="5458"/>
                  <a:pt x="5171" y="5330"/>
                  <a:pt x="5171" y="5202"/>
                </a:cubicBezTo>
                <a:cubicBezTo>
                  <a:pt x="5171" y="5075"/>
                  <a:pt x="5043" y="4915"/>
                  <a:pt x="5043" y="4788"/>
                </a:cubicBezTo>
                <a:lnTo>
                  <a:pt x="5043" y="4532"/>
                </a:lnTo>
                <a:lnTo>
                  <a:pt x="5043" y="4405"/>
                </a:lnTo>
                <a:lnTo>
                  <a:pt x="5043" y="4277"/>
                </a:lnTo>
                <a:lnTo>
                  <a:pt x="4916" y="4277"/>
                </a:lnTo>
                <a:lnTo>
                  <a:pt x="4916" y="4117"/>
                </a:lnTo>
                <a:lnTo>
                  <a:pt x="5043" y="4117"/>
                </a:lnTo>
                <a:cubicBezTo>
                  <a:pt x="5043" y="4117"/>
                  <a:pt x="5171" y="4117"/>
                  <a:pt x="5299" y="3990"/>
                </a:cubicBezTo>
                <a:cubicBezTo>
                  <a:pt x="5426" y="3862"/>
                  <a:pt x="5586" y="3862"/>
                  <a:pt x="5714" y="3734"/>
                </a:cubicBezTo>
                <a:cubicBezTo>
                  <a:pt x="5841" y="3607"/>
                  <a:pt x="5969" y="3479"/>
                  <a:pt x="6097" y="3320"/>
                </a:cubicBezTo>
                <a:cubicBezTo>
                  <a:pt x="6224" y="3320"/>
                  <a:pt x="6384" y="3192"/>
                  <a:pt x="6511" y="3064"/>
                </a:cubicBezTo>
                <a:lnTo>
                  <a:pt x="6639" y="3064"/>
                </a:lnTo>
                <a:cubicBezTo>
                  <a:pt x="6767" y="2937"/>
                  <a:pt x="6894" y="2809"/>
                  <a:pt x="6894" y="2681"/>
                </a:cubicBezTo>
                <a:cubicBezTo>
                  <a:pt x="6894" y="2681"/>
                  <a:pt x="6767" y="2681"/>
                  <a:pt x="6767" y="2522"/>
                </a:cubicBezTo>
                <a:cubicBezTo>
                  <a:pt x="6639" y="2394"/>
                  <a:pt x="6639" y="2394"/>
                  <a:pt x="6511" y="2394"/>
                </a:cubicBezTo>
                <a:cubicBezTo>
                  <a:pt x="6511" y="2394"/>
                  <a:pt x="6384" y="2266"/>
                  <a:pt x="6224" y="2266"/>
                </a:cubicBezTo>
                <a:lnTo>
                  <a:pt x="4246" y="2266"/>
                </a:lnTo>
                <a:lnTo>
                  <a:pt x="4246" y="2011"/>
                </a:lnTo>
                <a:cubicBezTo>
                  <a:pt x="4118" y="1883"/>
                  <a:pt x="3990" y="1596"/>
                  <a:pt x="3990" y="1468"/>
                </a:cubicBezTo>
                <a:cubicBezTo>
                  <a:pt x="3831" y="1213"/>
                  <a:pt x="3703" y="1086"/>
                  <a:pt x="3703" y="798"/>
                </a:cubicBezTo>
                <a:lnTo>
                  <a:pt x="3703" y="926"/>
                </a:lnTo>
                <a:cubicBezTo>
                  <a:pt x="3575" y="798"/>
                  <a:pt x="3575" y="671"/>
                  <a:pt x="3575" y="415"/>
                </a:cubicBezTo>
                <a:cubicBezTo>
                  <a:pt x="3448" y="415"/>
                  <a:pt x="3448" y="288"/>
                  <a:pt x="3448" y="288"/>
                </a:cubicBezTo>
                <a:cubicBezTo>
                  <a:pt x="3320" y="128"/>
                  <a:pt x="3320" y="0"/>
                  <a:pt x="31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4" name="Google Shape;784;p19"/>
          <p:cNvSpPr/>
          <p:nvPr/>
        </p:nvSpPr>
        <p:spPr>
          <a:xfrm>
            <a:off x="11216415" y="1768670"/>
            <a:ext cx="366026" cy="372601"/>
          </a:xfrm>
          <a:custGeom>
            <a:avLst/>
            <a:gdLst/>
            <a:ahLst/>
            <a:cxnLst/>
            <a:rect l="l" t="t" r="r" b="b"/>
            <a:pathLst>
              <a:path w="8905" h="9065" extrusionOk="0">
                <a:moveTo>
                  <a:pt x="2266" y="958"/>
                </a:moveTo>
                <a:cubicBezTo>
                  <a:pt x="2394" y="1086"/>
                  <a:pt x="2649" y="1213"/>
                  <a:pt x="2777" y="1341"/>
                </a:cubicBezTo>
                <a:cubicBezTo>
                  <a:pt x="2904" y="1469"/>
                  <a:pt x="3064" y="1596"/>
                  <a:pt x="3064" y="1596"/>
                </a:cubicBezTo>
                <a:cubicBezTo>
                  <a:pt x="3064" y="1756"/>
                  <a:pt x="3192" y="1756"/>
                  <a:pt x="3192" y="1884"/>
                </a:cubicBezTo>
                <a:cubicBezTo>
                  <a:pt x="3192" y="1884"/>
                  <a:pt x="3319" y="2011"/>
                  <a:pt x="3319" y="2139"/>
                </a:cubicBezTo>
                <a:cubicBezTo>
                  <a:pt x="3447" y="2554"/>
                  <a:pt x="3575" y="2809"/>
                  <a:pt x="3575" y="3065"/>
                </a:cubicBezTo>
                <a:cubicBezTo>
                  <a:pt x="3702" y="3192"/>
                  <a:pt x="3702" y="3352"/>
                  <a:pt x="3702" y="3607"/>
                </a:cubicBezTo>
                <a:lnTo>
                  <a:pt x="3862" y="3735"/>
                </a:lnTo>
                <a:lnTo>
                  <a:pt x="3862" y="3862"/>
                </a:lnTo>
                <a:cubicBezTo>
                  <a:pt x="3862" y="3990"/>
                  <a:pt x="3989" y="4150"/>
                  <a:pt x="3989" y="4150"/>
                </a:cubicBezTo>
                <a:cubicBezTo>
                  <a:pt x="4117" y="4277"/>
                  <a:pt x="4245" y="4277"/>
                  <a:pt x="4372" y="4277"/>
                </a:cubicBezTo>
                <a:cubicBezTo>
                  <a:pt x="4500" y="4277"/>
                  <a:pt x="4660" y="4277"/>
                  <a:pt x="4787" y="4150"/>
                </a:cubicBezTo>
                <a:cubicBezTo>
                  <a:pt x="4787" y="3990"/>
                  <a:pt x="4915" y="3862"/>
                  <a:pt x="4915" y="3735"/>
                </a:cubicBezTo>
                <a:lnTo>
                  <a:pt x="4915" y="3607"/>
                </a:lnTo>
                <a:cubicBezTo>
                  <a:pt x="4915" y="3479"/>
                  <a:pt x="5043" y="3192"/>
                  <a:pt x="5043" y="3065"/>
                </a:cubicBezTo>
                <a:cubicBezTo>
                  <a:pt x="5170" y="2809"/>
                  <a:pt x="5298" y="2554"/>
                  <a:pt x="5585" y="2394"/>
                </a:cubicBezTo>
                <a:cubicBezTo>
                  <a:pt x="5585" y="2139"/>
                  <a:pt x="5713" y="2011"/>
                  <a:pt x="5840" y="1884"/>
                </a:cubicBezTo>
                <a:cubicBezTo>
                  <a:pt x="5968" y="1756"/>
                  <a:pt x="6096" y="1469"/>
                  <a:pt x="6383" y="1341"/>
                </a:cubicBezTo>
                <a:lnTo>
                  <a:pt x="6511" y="1341"/>
                </a:lnTo>
                <a:cubicBezTo>
                  <a:pt x="6638" y="1213"/>
                  <a:pt x="6766" y="1213"/>
                  <a:pt x="6894" y="1213"/>
                </a:cubicBezTo>
                <a:lnTo>
                  <a:pt x="7309" y="1213"/>
                </a:lnTo>
                <a:cubicBezTo>
                  <a:pt x="7436" y="1341"/>
                  <a:pt x="7436" y="1341"/>
                  <a:pt x="7564" y="1341"/>
                </a:cubicBezTo>
                <a:cubicBezTo>
                  <a:pt x="7564" y="1469"/>
                  <a:pt x="7564" y="1469"/>
                  <a:pt x="7692" y="1469"/>
                </a:cubicBezTo>
                <a:cubicBezTo>
                  <a:pt x="7692" y="1596"/>
                  <a:pt x="7851" y="1756"/>
                  <a:pt x="7851" y="1884"/>
                </a:cubicBezTo>
                <a:cubicBezTo>
                  <a:pt x="7979" y="2267"/>
                  <a:pt x="7979" y="2682"/>
                  <a:pt x="7979" y="2937"/>
                </a:cubicBezTo>
                <a:cubicBezTo>
                  <a:pt x="8106" y="3065"/>
                  <a:pt x="8106" y="3192"/>
                  <a:pt x="8106" y="3479"/>
                </a:cubicBezTo>
                <a:cubicBezTo>
                  <a:pt x="8106" y="3607"/>
                  <a:pt x="7979" y="3735"/>
                  <a:pt x="7979" y="3862"/>
                </a:cubicBezTo>
                <a:cubicBezTo>
                  <a:pt x="7979" y="4277"/>
                  <a:pt x="7851" y="4533"/>
                  <a:pt x="7851" y="4788"/>
                </a:cubicBezTo>
                <a:cubicBezTo>
                  <a:pt x="7692" y="5075"/>
                  <a:pt x="7564" y="5330"/>
                  <a:pt x="7436" y="5586"/>
                </a:cubicBezTo>
                <a:cubicBezTo>
                  <a:pt x="7309" y="5873"/>
                  <a:pt x="7181" y="6001"/>
                  <a:pt x="6894" y="6256"/>
                </a:cubicBezTo>
                <a:cubicBezTo>
                  <a:pt x="6766" y="6384"/>
                  <a:pt x="6638" y="6671"/>
                  <a:pt x="6511" y="6799"/>
                </a:cubicBezTo>
                <a:cubicBezTo>
                  <a:pt x="6383" y="6926"/>
                  <a:pt x="6255" y="6926"/>
                  <a:pt x="6255" y="7054"/>
                </a:cubicBezTo>
                <a:cubicBezTo>
                  <a:pt x="6096" y="7181"/>
                  <a:pt x="6096" y="7181"/>
                  <a:pt x="5968" y="7341"/>
                </a:cubicBezTo>
                <a:lnTo>
                  <a:pt x="5840" y="7469"/>
                </a:lnTo>
                <a:cubicBezTo>
                  <a:pt x="5713" y="7596"/>
                  <a:pt x="5713" y="7724"/>
                  <a:pt x="5585" y="7724"/>
                </a:cubicBezTo>
                <a:cubicBezTo>
                  <a:pt x="5585" y="7852"/>
                  <a:pt x="5585" y="7852"/>
                  <a:pt x="5458" y="7979"/>
                </a:cubicBezTo>
                <a:cubicBezTo>
                  <a:pt x="5170" y="7852"/>
                  <a:pt x="4915" y="7596"/>
                  <a:pt x="4787" y="7469"/>
                </a:cubicBezTo>
                <a:cubicBezTo>
                  <a:pt x="4500" y="7341"/>
                  <a:pt x="4372" y="7181"/>
                  <a:pt x="4117" y="7054"/>
                </a:cubicBezTo>
                <a:lnTo>
                  <a:pt x="4117" y="6926"/>
                </a:lnTo>
                <a:cubicBezTo>
                  <a:pt x="3862" y="6799"/>
                  <a:pt x="3575" y="6671"/>
                  <a:pt x="3319" y="6384"/>
                </a:cubicBezTo>
                <a:cubicBezTo>
                  <a:pt x="2904" y="6001"/>
                  <a:pt x="2521" y="5586"/>
                  <a:pt x="2107" y="5075"/>
                </a:cubicBezTo>
                <a:cubicBezTo>
                  <a:pt x="1979" y="4947"/>
                  <a:pt x="1851" y="4660"/>
                  <a:pt x="1596" y="4405"/>
                </a:cubicBezTo>
                <a:cubicBezTo>
                  <a:pt x="1468" y="4277"/>
                  <a:pt x="1309" y="3990"/>
                  <a:pt x="1309" y="3862"/>
                </a:cubicBezTo>
                <a:cubicBezTo>
                  <a:pt x="1181" y="3479"/>
                  <a:pt x="1053" y="3065"/>
                  <a:pt x="1053" y="2554"/>
                </a:cubicBezTo>
                <a:cubicBezTo>
                  <a:pt x="926" y="2267"/>
                  <a:pt x="926" y="2139"/>
                  <a:pt x="926" y="1884"/>
                </a:cubicBezTo>
                <a:lnTo>
                  <a:pt x="926" y="1341"/>
                </a:lnTo>
                <a:lnTo>
                  <a:pt x="926" y="1086"/>
                </a:lnTo>
                <a:lnTo>
                  <a:pt x="1181" y="1086"/>
                </a:lnTo>
                <a:cubicBezTo>
                  <a:pt x="1309" y="958"/>
                  <a:pt x="1468" y="958"/>
                  <a:pt x="1724" y="958"/>
                </a:cubicBezTo>
                <a:close/>
                <a:moveTo>
                  <a:pt x="1309" y="1"/>
                </a:moveTo>
                <a:cubicBezTo>
                  <a:pt x="1181" y="1"/>
                  <a:pt x="1053" y="160"/>
                  <a:pt x="926" y="160"/>
                </a:cubicBezTo>
                <a:cubicBezTo>
                  <a:pt x="798" y="160"/>
                  <a:pt x="511" y="288"/>
                  <a:pt x="383" y="416"/>
                </a:cubicBezTo>
                <a:cubicBezTo>
                  <a:pt x="383" y="416"/>
                  <a:pt x="255" y="543"/>
                  <a:pt x="255" y="671"/>
                </a:cubicBezTo>
                <a:cubicBezTo>
                  <a:pt x="0" y="958"/>
                  <a:pt x="0" y="1341"/>
                  <a:pt x="0" y="1596"/>
                </a:cubicBezTo>
                <a:cubicBezTo>
                  <a:pt x="0" y="1884"/>
                  <a:pt x="0" y="2139"/>
                  <a:pt x="128" y="2394"/>
                </a:cubicBezTo>
                <a:cubicBezTo>
                  <a:pt x="128" y="2809"/>
                  <a:pt x="128" y="3065"/>
                  <a:pt x="255" y="3352"/>
                </a:cubicBezTo>
                <a:cubicBezTo>
                  <a:pt x="255" y="3607"/>
                  <a:pt x="383" y="3862"/>
                  <a:pt x="383" y="4150"/>
                </a:cubicBezTo>
                <a:cubicBezTo>
                  <a:pt x="511" y="4405"/>
                  <a:pt x="670" y="4533"/>
                  <a:pt x="798" y="4788"/>
                </a:cubicBezTo>
                <a:cubicBezTo>
                  <a:pt x="1053" y="5203"/>
                  <a:pt x="1309" y="5586"/>
                  <a:pt x="1724" y="6001"/>
                </a:cubicBezTo>
                <a:cubicBezTo>
                  <a:pt x="1979" y="6384"/>
                  <a:pt x="2394" y="6799"/>
                  <a:pt x="2777" y="7181"/>
                </a:cubicBezTo>
                <a:cubicBezTo>
                  <a:pt x="3064" y="7341"/>
                  <a:pt x="3319" y="7469"/>
                  <a:pt x="3447" y="7724"/>
                </a:cubicBezTo>
                <a:cubicBezTo>
                  <a:pt x="3702" y="7852"/>
                  <a:pt x="3989" y="8139"/>
                  <a:pt x="4245" y="8267"/>
                </a:cubicBezTo>
                <a:cubicBezTo>
                  <a:pt x="4500" y="8394"/>
                  <a:pt x="4660" y="8522"/>
                  <a:pt x="4915" y="8650"/>
                </a:cubicBezTo>
                <a:cubicBezTo>
                  <a:pt x="5170" y="8777"/>
                  <a:pt x="5458" y="8937"/>
                  <a:pt x="5713" y="9064"/>
                </a:cubicBezTo>
                <a:cubicBezTo>
                  <a:pt x="5840" y="9064"/>
                  <a:pt x="6096" y="8937"/>
                  <a:pt x="6255" y="8650"/>
                </a:cubicBezTo>
                <a:lnTo>
                  <a:pt x="6255" y="8394"/>
                </a:lnTo>
                <a:lnTo>
                  <a:pt x="6383" y="8267"/>
                </a:lnTo>
                <a:cubicBezTo>
                  <a:pt x="6638" y="7979"/>
                  <a:pt x="6894" y="7596"/>
                  <a:pt x="7181" y="7341"/>
                </a:cubicBezTo>
                <a:cubicBezTo>
                  <a:pt x="7436" y="7181"/>
                  <a:pt x="7564" y="6926"/>
                  <a:pt x="7692" y="6671"/>
                </a:cubicBezTo>
                <a:cubicBezTo>
                  <a:pt x="7851" y="6671"/>
                  <a:pt x="7851" y="6543"/>
                  <a:pt x="7979" y="6543"/>
                </a:cubicBezTo>
                <a:cubicBezTo>
                  <a:pt x="7979" y="6384"/>
                  <a:pt x="7979" y="6384"/>
                  <a:pt x="8106" y="6256"/>
                </a:cubicBezTo>
                <a:cubicBezTo>
                  <a:pt x="8106" y="6128"/>
                  <a:pt x="8234" y="6001"/>
                  <a:pt x="8362" y="5873"/>
                </a:cubicBezTo>
                <a:cubicBezTo>
                  <a:pt x="8489" y="5458"/>
                  <a:pt x="8649" y="4947"/>
                  <a:pt x="8777" y="4533"/>
                </a:cubicBezTo>
                <a:cubicBezTo>
                  <a:pt x="8904" y="4277"/>
                  <a:pt x="8904" y="3990"/>
                  <a:pt x="8904" y="3735"/>
                </a:cubicBezTo>
                <a:lnTo>
                  <a:pt x="8904" y="2937"/>
                </a:lnTo>
                <a:cubicBezTo>
                  <a:pt x="8904" y="2554"/>
                  <a:pt x="8904" y="2139"/>
                  <a:pt x="8777" y="1884"/>
                </a:cubicBezTo>
                <a:cubicBezTo>
                  <a:pt x="8649" y="1469"/>
                  <a:pt x="8489" y="1086"/>
                  <a:pt x="8234" y="799"/>
                </a:cubicBezTo>
                <a:cubicBezTo>
                  <a:pt x="7979" y="543"/>
                  <a:pt x="7851" y="543"/>
                  <a:pt x="7564" y="416"/>
                </a:cubicBezTo>
                <a:cubicBezTo>
                  <a:pt x="7436" y="288"/>
                  <a:pt x="7309" y="288"/>
                  <a:pt x="7181" y="288"/>
                </a:cubicBezTo>
                <a:lnTo>
                  <a:pt x="6638" y="288"/>
                </a:lnTo>
                <a:cubicBezTo>
                  <a:pt x="6511" y="416"/>
                  <a:pt x="6255" y="416"/>
                  <a:pt x="6096" y="543"/>
                </a:cubicBezTo>
                <a:cubicBezTo>
                  <a:pt x="5968" y="543"/>
                  <a:pt x="5840" y="671"/>
                  <a:pt x="5585" y="799"/>
                </a:cubicBezTo>
                <a:cubicBezTo>
                  <a:pt x="5458" y="958"/>
                  <a:pt x="5298" y="1086"/>
                  <a:pt x="5170" y="1213"/>
                </a:cubicBezTo>
                <a:cubicBezTo>
                  <a:pt x="5043" y="1469"/>
                  <a:pt x="4915" y="1596"/>
                  <a:pt x="4787" y="1884"/>
                </a:cubicBezTo>
                <a:cubicBezTo>
                  <a:pt x="4660" y="2011"/>
                  <a:pt x="4500" y="2267"/>
                  <a:pt x="4372" y="2394"/>
                </a:cubicBezTo>
                <a:cubicBezTo>
                  <a:pt x="4245" y="2139"/>
                  <a:pt x="4245" y="1884"/>
                  <a:pt x="4117" y="1596"/>
                </a:cubicBezTo>
                <a:cubicBezTo>
                  <a:pt x="3989" y="1469"/>
                  <a:pt x="3989" y="1341"/>
                  <a:pt x="3862" y="1213"/>
                </a:cubicBezTo>
                <a:cubicBezTo>
                  <a:pt x="3702" y="958"/>
                  <a:pt x="3575" y="799"/>
                  <a:pt x="3447" y="671"/>
                </a:cubicBezTo>
                <a:cubicBezTo>
                  <a:pt x="3319" y="543"/>
                  <a:pt x="3192" y="416"/>
                  <a:pt x="3064" y="416"/>
                </a:cubicBezTo>
                <a:cubicBezTo>
                  <a:pt x="2777" y="288"/>
                  <a:pt x="2521" y="160"/>
                  <a:pt x="226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5" name="Google Shape;785;p19"/>
          <p:cNvSpPr/>
          <p:nvPr/>
        </p:nvSpPr>
        <p:spPr>
          <a:xfrm>
            <a:off x="1246961" y="584202"/>
            <a:ext cx="9698078" cy="5765857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6" name="Google Shape;786;p19"/>
          <p:cNvSpPr/>
          <p:nvPr/>
        </p:nvSpPr>
        <p:spPr>
          <a:xfrm>
            <a:off x="9535578" y="4778470"/>
            <a:ext cx="2656427" cy="1997335"/>
          </a:xfrm>
          <a:custGeom>
            <a:avLst/>
            <a:gdLst/>
            <a:ahLst/>
            <a:cxnLst/>
            <a:rect l="l" t="t" r="r" b="b"/>
            <a:pathLst>
              <a:path w="64628" h="48593" extrusionOk="0">
                <a:moveTo>
                  <a:pt x="64132" y="1"/>
                </a:moveTo>
                <a:cubicBezTo>
                  <a:pt x="63901" y="1"/>
                  <a:pt x="63668" y="126"/>
                  <a:pt x="63574" y="338"/>
                </a:cubicBezTo>
                <a:cubicBezTo>
                  <a:pt x="63415" y="593"/>
                  <a:pt x="63287" y="1008"/>
                  <a:pt x="63159" y="1263"/>
                </a:cubicBezTo>
                <a:cubicBezTo>
                  <a:pt x="62904" y="1518"/>
                  <a:pt x="63032" y="1806"/>
                  <a:pt x="63287" y="1933"/>
                </a:cubicBezTo>
                <a:cubicBezTo>
                  <a:pt x="63415" y="2061"/>
                  <a:pt x="63415" y="2061"/>
                  <a:pt x="63574" y="2061"/>
                </a:cubicBezTo>
                <a:cubicBezTo>
                  <a:pt x="63702" y="2061"/>
                  <a:pt x="63957" y="1933"/>
                  <a:pt x="64085" y="1806"/>
                </a:cubicBezTo>
                <a:cubicBezTo>
                  <a:pt x="64213" y="1391"/>
                  <a:pt x="64372" y="1135"/>
                  <a:pt x="64500" y="848"/>
                </a:cubicBezTo>
                <a:cubicBezTo>
                  <a:pt x="64627" y="593"/>
                  <a:pt x="64627" y="210"/>
                  <a:pt x="64372" y="50"/>
                </a:cubicBezTo>
                <a:cubicBezTo>
                  <a:pt x="64297" y="17"/>
                  <a:pt x="64214" y="1"/>
                  <a:pt x="64132" y="1"/>
                </a:cubicBezTo>
                <a:close/>
                <a:moveTo>
                  <a:pt x="61866" y="3700"/>
                </a:moveTo>
                <a:cubicBezTo>
                  <a:pt x="61684" y="3700"/>
                  <a:pt x="61511" y="3762"/>
                  <a:pt x="61436" y="3912"/>
                </a:cubicBezTo>
                <a:cubicBezTo>
                  <a:pt x="61308" y="4199"/>
                  <a:pt x="61021" y="4455"/>
                  <a:pt x="60893" y="4710"/>
                </a:cubicBezTo>
                <a:cubicBezTo>
                  <a:pt x="60638" y="4997"/>
                  <a:pt x="60766" y="5380"/>
                  <a:pt x="60893" y="5508"/>
                </a:cubicBezTo>
                <a:cubicBezTo>
                  <a:pt x="61021" y="5635"/>
                  <a:pt x="61181" y="5635"/>
                  <a:pt x="61308" y="5635"/>
                </a:cubicBezTo>
                <a:cubicBezTo>
                  <a:pt x="61436" y="5635"/>
                  <a:pt x="61564" y="5508"/>
                  <a:pt x="61691" y="5380"/>
                </a:cubicBezTo>
                <a:cubicBezTo>
                  <a:pt x="61979" y="5125"/>
                  <a:pt x="62106" y="4838"/>
                  <a:pt x="62362" y="4582"/>
                </a:cubicBezTo>
                <a:cubicBezTo>
                  <a:pt x="62489" y="4327"/>
                  <a:pt x="62489" y="3912"/>
                  <a:pt x="62234" y="3784"/>
                </a:cubicBezTo>
                <a:cubicBezTo>
                  <a:pt x="62128" y="3731"/>
                  <a:pt x="61995" y="3700"/>
                  <a:pt x="61866" y="3700"/>
                </a:cubicBezTo>
                <a:close/>
                <a:moveTo>
                  <a:pt x="22213" y="5635"/>
                </a:moveTo>
                <a:cubicBezTo>
                  <a:pt x="21798" y="5635"/>
                  <a:pt x="21415" y="5795"/>
                  <a:pt x="21001" y="6050"/>
                </a:cubicBezTo>
                <a:cubicBezTo>
                  <a:pt x="20873" y="6178"/>
                  <a:pt x="20745" y="6593"/>
                  <a:pt x="20873" y="6720"/>
                </a:cubicBezTo>
                <a:cubicBezTo>
                  <a:pt x="21001" y="6976"/>
                  <a:pt x="21128" y="7103"/>
                  <a:pt x="21288" y="7103"/>
                </a:cubicBezTo>
                <a:cubicBezTo>
                  <a:pt x="21415" y="7103"/>
                  <a:pt x="21543" y="6976"/>
                  <a:pt x="21543" y="6976"/>
                </a:cubicBezTo>
                <a:cubicBezTo>
                  <a:pt x="21798" y="6848"/>
                  <a:pt x="22086" y="6720"/>
                  <a:pt x="22341" y="6720"/>
                </a:cubicBezTo>
                <a:cubicBezTo>
                  <a:pt x="22724" y="6720"/>
                  <a:pt x="22884" y="6433"/>
                  <a:pt x="22884" y="6050"/>
                </a:cubicBezTo>
                <a:cubicBezTo>
                  <a:pt x="22884" y="5795"/>
                  <a:pt x="22596" y="5635"/>
                  <a:pt x="22213" y="5635"/>
                </a:cubicBezTo>
                <a:close/>
                <a:moveTo>
                  <a:pt x="25135" y="6828"/>
                </a:moveTo>
                <a:cubicBezTo>
                  <a:pt x="25021" y="6828"/>
                  <a:pt x="24916" y="6868"/>
                  <a:pt x="24862" y="6976"/>
                </a:cubicBezTo>
                <a:cubicBezTo>
                  <a:pt x="24607" y="7103"/>
                  <a:pt x="24607" y="7518"/>
                  <a:pt x="24735" y="7646"/>
                </a:cubicBezTo>
                <a:cubicBezTo>
                  <a:pt x="24862" y="7901"/>
                  <a:pt x="25118" y="8189"/>
                  <a:pt x="25277" y="8444"/>
                </a:cubicBezTo>
                <a:cubicBezTo>
                  <a:pt x="25277" y="8699"/>
                  <a:pt x="25532" y="8827"/>
                  <a:pt x="25660" y="8827"/>
                </a:cubicBezTo>
                <a:cubicBezTo>
                  <a:pt x="25788" y="8827"/>
                  <a:pt x="25915" y="8827"/>
                  <a:pt x="25915" y="8699"/>
                </a:cubicBezTo>
                <a:cubicBezTo>
                  <a:pt x="26203" y="8571"/>
                  <a:pt x="26330" y="8316"/>
                  <a:pt x="26203" y="8029"/>
                </a:cubicBezTo>
                <a:cubicBezTo>
                  <a:pt x="26075" y="7646"/>
                  <a:pt x="25788" y="7391"/>
                  <a:pt x="25532" y="6976"/>
                </a:cubicBezTo>
                <a:cubicBezTo>
                  <a:pt x="25459" y="6902"/>
                  <a:pt x="25289" y="6828"/>
                  <a:pt x="25135" y="6828"/>
                </a:cubicBezTo>
                <a:close/>
                <a:moveTo>
                  <a:pt x="59174" y="7008"/>
                </a:moveTo>
                <a:cubicBezTo>
                  <a:pt x="59042" y="7008"/>
                  <a:pt x="58915" y="7040"/>
                  <a:pt x="58787" y="7103"/>
                </a:cubicBezTo>
                <a:cubicBezTo>
                  <a:pt x="58628" y="7391"/>
                  <a:pt x="58372" y="7646"/>
                  <a:pt x="58117" y="7901"/>
                </a:cubicBezTo>
                <a:cubicBezTo>
                  <a:pt x="57830" y="8189"/>
                  <a:pt x="57830" y="8444"/>
                  <a:pt x="58117" y="8699"/>
                </a:cubicBezTo>
                <a:cubicBezTo>
                  <a:pt x="58245" y="8827"/>
                  <a:pt x="58372" y="8827"/>
                  <a:pt x="58500" y="8827"/>
                </a:cubicBezTo>
                <a:cubicBezTo>
                  <a:pt x="58628" y="8827"/>
                  <a:pt x="58787" y="8827"/>
                  <a:pt x="58915" y="8699"/>
                </a:cubicBezTo>
                <a:cubicBezTo>
                  <a:pt x="59170" y="8444"/>
                  <a:pt x="59298" y="8189"/>
                  <a:pt x="59585" y="7901"/>
                </a:cubicBezTo>
                <a:cubicBezTo>
                  <a:pt x="59840" y="7646"/>
                  <a:pt x="59840" y="7391"/>
                  <a:pt x="59585" y="7103"/>
                </a:cubicBezTo>
                <a:cubicBezTo>
                  <a:pt x="59441" y="7040"/>
                  <a:pt x="59306" y="7008"/>
                  <a:pt x="59174" y="7008"/>
                </a:cubicBezTo>
                <a:close/>
                <a:moveTo>
                  <a:pt x="19533" y="8444"/>
                </a:moveTo>
                <a:cubicBezTo>
                  <a:pt x="19277" y="8444"/>
                  <a:pt x="19022" y="8571"/>
                  <a:pt x="18894" y="8827"/>
                </a:cubicBezTo>
                <a:cubicBezTo>
                  <a:pt x="18735" y="9242"/>
                  <a:pt x="18735" y="9497"/>
                  <a:pt x="18607" y="9912"/>
                </a:cubicBezTo>
                <a:cubicBezTo>
                  <a:pt x="18607" y="10295"/>
                  <a:pt x="18894" y="10582"/>
                  <a:pt x="19150" y="10582"/>
                </a:cubicBezTo>
                <a:cubicBezTo>
                  <a:pt x="19405" y="10582"/>
                  <a:pt x="19692" y="10295"/>
                  <a:pt x="19692" y="10040"/>
                </a:cubicBezTo>
                <a:cubicBezTo>
                  <a:pt x="19692" y="9784"/>
                  <a:pt x="19820" y="9497"/>
                  <a:pt x="19947" y="9114"/>
                </a:cubicBezTo>
                <a:cubicBezTo>
                  <a:pt x="19947" y="8827"/>
                  <a:pt x="19820" y="8571"/>
                  <a:pt x="19533" y="8444"/>
                </a:cubicBezTo>
                <a:close/>
                <a:moveTo>
                  <a:pt x="56091" y="9956"/>
                </a:moveTo>
                <a:cubicBezTo>
                  <a:pt x="55962" y="9956"/>
                  <a:pt x="55829" y="9987"/>
                  <a:pt x="55723" y="10040"/>
                </a:cubicBezTo>
                <a:cubicBezTo>
                  <a:pt x="55436" y="10295"/>
                  <a:pt x="55181" y="10423"/>
                  <a:pt x="54925" y="10710"/>
                </a:cubicBezTo>
                <a:cubicBezTo>
                  <a:pt x="54798" y="10837"/>
                  <a:pt x="54638" y="11220"/>
                  <a:pt x="54925" y="11508"/>
                </a:cubicBezTo>
                <a:cubicBezTo>
                  <a:pt x="54925" y="11635"/>
                  <a:pt x="55181" y="11635"/>
                  <a:pt x="55308" y="11635"/>
                </a:cubicBezTo>
                <a:cubicBezTo>
                  <a:pt x="55436" y="11635"/>
                  <a:pt x="55436" y="11635"/>
                  <a:pt x="55596" y="11508"/>
                </a:cubicBezTo>
                <a:cubicBezTo>
                  <a:pt x="55851" y="11380"/>
                  <a:pt x="56106" y="11093"/>
                  <a:pt x="56521" y="10837"/>
                </a:cubicBezTo>
                <a:cubicBezTo>
                  <a:pt x="56649" y="10710"/>
                  <a:pt x="56777" y="10295"/>
                  <a:pt x="56521" y="10167"/>
                </a:cubicBezTo>
                <a:cubicBezTo>
                  <a:pt x="56446" y="10018"/>
                  <a:pt x="56273" y="9956"/>
                  <a:pt x="56091" y="9956"/>
                </a:cubicBezTo>
                <a:close/>
                <a:moveTo>
                  <a:pt x="26458" y="10837"/>
                </a:moveTo>
                <a:cubicBezTo>
                  <a:pt x="26203" y="10837"/>
                  <a:pt x="25915" y="11093"/>
                  <a:pt x="25915" y="11380"/>
                </a:cubicBezTo>
                <a:lnTo>
                  <a:pt x="25915" y="12305"/>
                </a:lnTo>
                <a:lnTo>
                  <a:pt x="25915" y="12433"/>
                </a:lnTo>
                <a:cubicBezTo>
                  <a:pt x="25915" y="12688"/>
                  <a:pt x="26203" y="12976"/>
                  <a:pt x="26458" y="12976"/>
                </a:cubicBezTo>
                <a:cubicBezTo>
                  <a:pt x="26873" y="12976"/>
                  <a:pt x="27000" y="12688"/>
                  <a:pt x="27000" y="12433"/>
                </a:cubicBezTo>
                <a:lnTo>
                  <a:pt x="27000" y="12305"/>
                </a:lnTo>
                <a:lnTo>
                  <a:pt x="27000" y="11380"/>
                </a:lnTo>
                <a:cubicBezTo>
                  <a:pt x="27000" y="10965"/>
                  <a:pt x="26713" y="10837"/>
                  <a:pt x="26458" y="10837"/>
                </a:cubicBezTo>
                <a:close/>
                <a:moveTo>
                  <a:pt x="52607" y="12383"/>
                </a:moveTo>
                <a:cubicBezTo>
                  <a:pt x="52541" y="12383"/>
                  <a:pt x="52473" y="12399"/>
                  <a:pt x="52404" y="12433"/>
                </a:cubicBezTo>
                <a:cubicBezTo>
                  <a:pt x="52117" y="12688"/>
                  <a:pt x="51862" y="12816"/>
                  <a:pt x="51447" y="12976"/>
                </a:cubicBezTo>
                <a:cubicBezTo>
                  <a:pt x="51192" y="13231"/>
                  <a:pt x="51192" y="13486"/>
                  <a:pt x="51319" y="13774"/>
                </a:cubicBezTo>
                <a:cubicBezTo>
                  <a:pt x="51447" y="13901"/>
                  <a:pt x="51606" y="14029"/>
                  <a:pt x="51734" y="14029"/>
                </a:cubicBezTo>
                <a:cubicBezTo>
                  <a:pt x="51862" y="14029"/>
                  <a:pt x="51989" y="14029"/>
                  <a:pt x="51989" y="13901"/>
                </a:cubicBezTo>
                <a:cubicBezTo>
                  <a:pt x="52404" y="13774"/>
                  <a:pt x="52660" y="13614"/>
                  <a:pt x="52915" y="13359"/>
                </a:cubicBezTo>
                <a:cubicBezTo>
                  <a:pt x="53202" y="13231"/>
                  <a:pt x="53330" y="12976"/>
                  <a:pt x="53043" y="12688"/>
                </a:cubicBezTo>
                <a:cubicBezTo>
                  <a:pt x="52949" y="12502"/>
                  <a:pt x="52787" y="12383"/>
                  <a:pt x="52607" y="12383"/>
                </a:cubicBezTo>
                <a:close/>
                <a:moveTo>
                  <a:pt x="19913" y="12508"/>
                </a:moveTo>
                <a:cubicBezTo>
                  <a:pt x="19842" y="12508"/>
                  <a:pt x="19767" y="12523"/>
                  <a:pt x="19692" y="12561"/>
                </a:cubicBezTo>
                <a:cubicBezTo>
                  <a:pt x="19405" y="12688"/>
                  <a:pt x="19405" y="13103"/>
                  <a:pt x="19533" y="13359"/>
                </a:cubicBezTo>
                <a:cubicBezTo>
                  <a:pt x="19692" y="13614"/>
                  <a:pt x="19947" y="13901"/>
                  <a:pt x="20203" y="14284"/>
                </a:cubicBezTo>
                <a:cubicBezTo>
                  <a:pt x="20330" y="14284"/>
                  <a:pt x="20490" y="14412"/>
                  <a:pt x="20618" y="14412"/>
                </a:cubicBezTo>
                <a:cubicBezTo>
                  <a:pt x="20745" y="14412"/>
                  <a:pt x="20873" y="14412"/>
                  <a:pt x="21001" y="14284"/>
                </a:cubicBezTo>
                <a:cubicBezTo>
                  <a:pt x="21128" y="14029"/>
                  <a:pt x="21128" y="13774"/>
                  <a:pt x="21001" y="13486"/>
                </a:cubicBezTo>
                <a:cubicBezTo>
                  <a:pt x="20745" y="13231"/>
                  <a:pt x="20618" y="12976"/>
                  <a:pt x="20330" y="12688"/>
                </a:cubicBezTo>
                <a:cubicBezTo>
                  <a:pt x="20240" y="12598"/>
                  <a:pt x="20086" y="12508"/>
                  <a:pt x="19913" y="12508"/>
                </a:cubicBezTo>
                <a:close/>
                <a:moveTo>
                  <a:pt x="48670" y="14412"/>
                </a:moveTo>
                <a:cubicBezTo>
                  <a:pt x="48415" y="14699"/>
                  <a:pt x="48128" y="14827"/>
                  <a:pt x="47745" y="14954"/>
                </a:cubicBezTo>
                <a:cubicBezTo>
                  <a:pt x="47458" y="15082"/>
                  <a:pt x="47330" y="15369"/>
                  <a:pt x="47458" y="15625"/>
                </a:cubicBezTo>
                <a:cubicBezTo>
                  <a:pt x="47617" y="15752"/>
                  <a:pt x="47745" y="15880"/>
                  <a:pt x="48000" y="15880"/>
                </a:cubicBezTo>
                <a:lnTo>
                  <a:pt x="48128" y="15880"/>
                </a:lnTo>
                <a:cubicBezTo>
                  <a:pt x="48543" y="15752"/>
                  <a:pt x="48798" y="15625"/>
                  <a:pt x="49213" y="15497"/>
                </a:cubicBezTo>
                <a:cubicBezTo>
                  <a:pt x="49468" y="15369"/>
                  <a:pt x="49596" y="14954"/>
                  <a:pt x="49468" y="14699"/>
                </a:cubicBezTo>
                <a:cubicBezTo>
                  <a:pt x="49340" y="14412"/>
                  <a:pt x="48926" y="14412"/>
                  <a:pt x="48670" y="14412"/>
                </a:cubicBezTo>
                <a:close/>
                <a:moveTo>
                  <a:pt x="23075" y="15262"/>
                </a:moveTo>
                <a:cubicBezTo>
                  <a:pt x="22938" y="15262"/>
                  <a:pt x="22815" y="15332"/>
                  <a:pt x="22724" y="15497"/>
                </a:cubicBezTo>
                <a:cubicBezTo>
                  <a:pt x="22596" y="15752"/>
                  <a:pt x="22596" y="16167"/>
                  <a:pt x="22884" y="16295"/>
                </a:cubicBezTo>
                <a:cubicBezTo>
                  <a:pt x="23266" y="16422"/>
                  <a:pt x="23522" y="16550"/>
                  <a:pt x="23937" y="16678"/>
                </a:cubicBezTo>
                <a:lnTo>
                  <a:pt x="24064" y="16805"/>
                </a:lnTo>
                <a:cubicBezTo>
                  <a:pt x="24320" y="16805"/>
                  <a:pt x="24479" y="16678"/>
                  <a:pt x="24607" y="16422"/>
                </a:cubicBezTo>
                <a:cubicBezTo>
                  <a:pt x="24735" y="16167"/>
                  <a:pt x="24607" y="15880"/>
                  <a:pt x="24320" y="15752"/>
                </a:cubicBezTo>
                <a:cubicBezTo>
                  <a:pt x="24064" y="15625"/>
                  <a:pt x="23681" y="15497"/>
                  <a:pt x="23394" y="15369"/>
                </a:cubicBezTo>
                <a:cubicBezTo>
                  <a:pt x="23285" y="15301"/>
                  <a:pt x="23176" y="15262"/>
                  <a:pt x="23075" y="15262"/>
                </a:cubicBezTo>
                <a:close/>
                <a:moveTo>
                  <a:pt x="26330" y="15082"/>
                </a:moveTo>
                <a:cubicBezTo>
                  <a:pt x="26075" y="15082"/>
                  <a:pt x="25788" y="15210"/>
                  <a:pt x="25788" y="15497"/>
                </a:cubicBezTo>
                <a:cubicBezTo>
                  <a:pt x="25788" y="15880"/>
                  <a:pt x="25660" y="16295"/>
                  <a:pt x="25660" y="16550"/>
                </a:cubicBezTo>
                <a:cubicBezTo>
                  <a:pt x="25660" y="16805"/>
                  <a:pt x="25788" y="17093"/>
                  <a:pt x="26075" y="17220"/>
                </a:cubicBezTo>
                <a:lnTo>
                  <a:pt x="26203" y="17220"/>
                </a:lnTo>
                <a:cubicBezTo>
                  <a:pt x="26458" y="17220"/>
                  <a:pt x="26713" y="16965"/>
                  <a:pt x="26713" y="16678"/>
                </a:cubicBezTo>
                <a:cubicBezTo>
                  <a:pt x="26713" y="16422"/>
                  <a:pt x="26873" y="16008"/>
                  <a:pt x="26873" y="15625"/>
                </a:cubicBezTo>
                <a:cubicBezTo>
                  <a:pt x="26873" y="15369"/>
                  <a:pt x="26713" y="15082"/>
                  <a:pt x="26330" y="15082"/>
                </a:cubicBezTo>
                <a:close/>
                <a:moveTo>
                  <a:pt x="44940" y="15976"/>
                </a:moveTo>
                <a:cubicBezTo>
                  <a:pt x="44896" y="15976"/>
                  <a:pt x="44852" y="15986"/>
                  <a:pt x="44809" y="16008"/>
                </a:cubicBezTo>
                <a:cubicBezTo>
                  <a:pt x="44553" y="16167"/>
                  <a:pt x="44138" y="16295"/>
                  <a:pt x="43883" y="16295"/>
                </a:cubicBezTo>
                <a:cubicBezTo>
                  <a:pt x="43468" y="16422"/>
                  <a:pt x="43341" y="16678"/>
                  <a:pt x="43468" y="16965"/>
                </a:cubicBezTo>
                <a:cubicBezTo>
                  <a:pt x="43468" y="17220"/>
                  <a:pt x="43755" y="17348"/>
                  <a:pt x="44011" y="17348"/>
                </a:cubicBezTo>
                <a:lnTo>
                  <a:pt x="44138" y="17348"/>
                </a:lnTo>
                <a:cubicBezTo>
                  <a:pt x="44426" y="17220"/>
                  <a:pt x="44809" y="17220"/>
                  <a:pt x="45224" y="17093"/>
                </a:cubicBezTo>
                <a:cubicBezTo>
                  <a:pt x="45479" y="16965"/>
                  <a:pt x="45607" y="16678"/>
                  <a:pt x="45479" y="16422"/>
                </a:cubicBezTo>
                <a:cubicBezTo>
                  <a:pt x="45373" y="16210"/>
                  <a:pt x="45157" y="15976"/>
                  <a:pt x="44940" y="15976"/>
                </a:cubicBezTo>
                <a:close/>
                <a:moveTo>
                  <a:pt x="27256" y="16678"/>
                </a:moveTo>
                <a:cubicBezTo>
                  <a:pt x="27000" y="16678"/>
                  <a:pt x="26713" y="16805"/>
                  <a:pt x="26586" y="17093"/>
                </a:cubicBezTo>
                <a:cubicBezTo>
                  <a:pt x="26586" y="17348"/>
                  <a:pt x="26713" y="17603"/>
                  <a:pt x="27000" y="17763"/>
                </a:cubicBezTo>
                <a:cubicBezTo>
                  <a:pt x="27383" y="17891"/>
                  <a:pt x="27671" y="17891"/>
                  <a:pt x="28054" y="18018"/>
                </a:cubicBezTo>
                <a:lnTo>
                  <a:pt x="28181" y="18018"/>
                </a:lnTo>
                <a:cubicBezTo>
                  <a:pt x="28469" y="18018"/>
                  <a:pt x="28596" y="17891"/>
                  <a:pt x="28724" y="17603"/>
                </a:cubicBezTo>
                <a:cubicBezTo>
                  <a:pt x="28724" y="17348"/>
                  <a:pt x="28596" y="17093"/>
                  <a:pt x="28309" y="16965"/>
                </a:cubicBezTo>
                <a:cubicBezTo>
                  <a:pt x="27926" y="16965"/>
                  <a:pt x="27671" y="16805"/>
                  <a:pt x="27256" y="16678"/>
                </a:cubicBezTo>
                <a:close/>
                <a:moveTo>
                  <a:pt x="40819" y="17093"/>
                </a:moveTo>
                <a:cubicBezTo>
                  <a:pt x="40436" y="17093"/>
                  <a:pt x="40021" y="17220"/>
                  <a:pt x="39766" y="17220"/>
                </a:cubicBezTo>
                <a:cubicBezTo>
                  <a:pt x="39479" y="17348"/>
                  <a:pt x="39224" y="17603"/>
                  <a:pt x="39224" y="17891"/>
                </a:cubicBezTo>
                <a:cubicBezTo>
                  <a:pt x="39351" y="18146"/>
                  <a:pt x="39479" y="18273"/>
                  <a:pt x="39766" y="18273"/>
                </a:cubicBezTo>
                <a:lnTo>
                  <a:pt x="39894" y="18273"/>
                </a:lnTo>
                <a:cubicBezTo>
                  <a:pt x="40277" y="18273"/>
                  <a:pt x="40564" y="18146"/>
                  <a:pt x="40947" y="18146"/>
                </a:cubicBezTo>
                <a:cubicBezTo>
                  <a:pt x="41234" y="18018"/>
                  <a:pt x="41490" y="17763"/>
                  <a:pt x="41362" y="17476"/>
                </a:cubicBezTo>
                <a:cubicBezTo>
                  <a:pt x="41362" y="17220"/>
                  <a:pt x="41075" y="17093"/>
                  <a:pt x="40819" y="17093"/>
                </a:cubicBezTo>
                <a:close/>
                <a:moveTo>
                  <a:pt x="31373" y="17476"/>
                </a:moveTo>
                <a:cubicBezTo>
                  <a:pt x="31117" y="17476"/>
                  <a:pt x="30862" y="17603"/>
                  <a:pt x="30862" y="17891"/>
                </a:cubicBezTo>
                <a:cubicBezTo>
                  <a:pt x="30703" y="18273"/>
                  <a:pt x="30990" y="18561"/>
                  <a:pt x="31245" y="18561"/>
                </a:cubicBezTo>
                <a:cubicBezTo>
                  <a:pt x="31660" y="18561"/>
                  <a:pt x="32043" y="18561"/>
                  <a:pt x="32298" y="18688"/>
                </a:cubicBezTo>
                <a:lnTo>
                  <a:pt x="32458" y="18688"/>
                </a:lnTo>
                <a:cubicBezTo>
                  <a:pt x="32713" y="18688"/>
                  <a:pt x="32841" y="18401"/>
                  <a:pt x="32968" y="18146"/>
                </a:cubicBezTo>
                <a:cubicBezTo>
                  <a:pt x="32968" y="17891"/>
                  <a:pt x="32713" y="17603"/>
                  <a:pt x="32458" y="17603"/>
                </a:cubicBezTo>
                <a:cubicBezTo>
                  <a:pt x="32043" y="17476"/>
                  <a:pt x="31788" y="17476"/>
                  <a:pt x="31373" y="17476"/>
                </a:cubicBezTo>
                <a:close/>
                <a:moveTo>
                  <a:pt x="35490" y="17603"/>
                </a:moveTo>
                <a:cubicBezTo>
                  <a:pt x="35234" y="17603"/>
                  <a:pt x="35107" y="17891"/>
                  <a:pt x="35107" y="18146"/>
                </a:cubicBezTo>
                <a:cubicBezTo>
                  <a:pt x="35107" y="18561"/>
                  <a:pt x="35234" y="18688"/>
                  <a:pt x="35649" y="18688"/>
                </a:cubicBezTo>
                <a:lnTo>
                  <a:pt x="36702" y="18688"/>
                </a:lnTo>
                <a:cubicBezTo>
                  <a:pt x="36958" y="18688"/>
                  <a:pt x="37245" y="18401"/>
                  <a:pt x="37245" y="18146"/>
                </a:cubicBezTo>
                <a:cubicBezTo>
                  <a:pt x="37085" y="17763"/>
                  <a:pt x="36958" y="17603"/>
                  <a:pt x="36575" y="17603"/>
                </a:cubicBezTo>
                <a:close/>
                <a:moveTo>
                  <a:pt x="25788" y="19199"/>
                </a:moveTo>
                <a:cubicBezTo>
                  <a:pt x="25405" y="19199"/>
                  <a:pt x="25118" y="19359"/>
                  <a:pt x="25118" y="19614"/>
                </a:cubicBezTo>
                <a:cubicBezTo>
                  <a:pt x="24990" y="19997"/>
                  <a:pt x="24990" y="20412"/>
                  <a:pt x="24862" y="20667"/>
                </a:cubicBezTo>
                <a:cubicBezTo>
                  <a:pt x="24735" y="20954"/>
                  <a:pt x="24990" y="21210"/>
                  <a:pt x="25277" y="21337"/>
                </a:cubicBezTo>
                <a:lnTo>
                  <a:pt x="25405" y="21337"/>
                </a:lnTo>
                <a:cubicBezTo>
                  <a:pt x="25660" y="21337"/>
                  <a:pt x="25788" y="21210"/>
                  <a:pt x="25915" y="20954"/>
                </a:cubicBezTo>
                <a:cubicBezTo>
                  <a:pt x="25915" y="20667"/>
                  <a:pt x="26075" y="20284"/>
                  <a:pt x="26203" y="19869"/>
                </a:cubicBezTo>
                <a:cubicBezTo>
                  <a:pt x="26203" y="19614"/>
                  <a:pt x="26075" y="19359"/>
                  <a:pt x="25788" y="19199"/>
                </a:cubicBezTo>
                <a:close/>
                <a:moveTo>
                  <a:pt x="24607" y="23348"/>
                </a:moveTo>
                <a:cubicBezTo>
                  <a:pt x="24320" y="23348"/>
                  <a:pt x="24064" y="23476"/>
                  <a:pt x="23937" y="23731"/>
                </a:cubicBezTo>
                <a:cubicBezTo>
                  <a:pt x="23809" y="23986"/>
                  <a:pt x="23681" y="24401"/>
                  <a:pt x="23522" y="24656"/>
                </a:cubicBezTo>
                <a:cubicBezTo>
                  <a:pt x="23522" y="24944"/>
                  <a:pt x="23681" y="25327"/>
                  <a:pt x="23937" y="25327"/>
                </a:cubicBezTo>
                <a:cubicBezTo>
                  <a:pt x="23937" y="25454"/>
                  <a:pt x="24064" y="25454"/>
                  <a:pt x="24064" y="25454"/>
                </a:cubicBezTo>
                <a:cubicBezTo>
                  <a:pt x="24320" y="25454"/>
                  <a:pt x="24479" y="25327"/>
                  <a:pt x="24607" y="25071"/>
                </a:cubicBezTo>
                <a:cubicBezTo>
                  <a:pt x="24735" y="24784"/>
                  <a:pt x="24862" y="24401"/>
                  <a:pt x="24990" y="23986"/>
                </a:cubicBezTo>
                <a:cubicBezTo>
                  <a:pt x="24990" y="23731"/>
                  <a:pt x="24862" y="23476"/>
                  <a:pt x="24607" y="23348"/>
                </a:cubicBezTo>
                <a:close/>
                <a:moveTo>
                  <a:pt x="22782" y="27273"/>
                </a:moveTo>
                <a:cubicBezTo>
                  <a:pt x="22592" y="27273"/>
                  <a:pt x="22433" y="27408"/>
                  <a:pt x="22341" y="27592"/>
                </a:cubicBezTo>
                <a:cubicBezTo>
                  <a:pt x="22213" y="27848"/>
                  <a:pt x="22086" y="28263"/>
                  <a:pt x="21798" y="28518"/>
                </a:cubicBezTo>
                <a:cubicBezTo>
                  <a:pt x="21671" y="28773"/>
                  <a:pt x="21798" y="29061"/>
                  <a:pt x="22086" y="29188"/>
                </a:cubicBezTo>
                <a:cubicBezTo>
                  <a:pt x="22213" y="29316"/>
                  <a:pt x="22213" y="29316"/>
                  <a:pt x="22341" y="29316"/>
                </a:cubicBezTo>
                <a:cubicBezTo>
                  <a:pt x="22469" y="29316"/>
                  <a:pt x="22724" y="29188"/>
                  <a:pt x="22884" y="29061"/>
                </a:cubicBezTo>
                <a:cubicBezTo>
                  <a:pt x="23011" y="28646"/>
                  <a:pt x="23139" y="28390"/>
                  <a:pt x="23266" y="27975"/>
                </a:cubicBezTo>
                <a:cubicBezTo>
                  <a:pt x="23394" y="27720"/>
                  <a:pt x="23266" y="27465"/>
                  <a:pt x="23011" y="27337"/>
                </a:cubicBezTo>
                <a:cubicBezTo>
                  <a:pt x="22932" y="27293"/>
                  <a:pt x="22855" y="27273"/>
                  <a:pt x="22782" y="27273"/>
                </a:cubicBezTo>
                <a:close/>
                <a:moveTo>
                  <a:pt x="20801" y="30990"/>
                </a:moveTo>
                <a:cubicBezTo>
                  <a:pt x="20618" y="30990"/>
                  <a:pt x="20448" y="31115"/>
                  <a:pt x="20330" y="31326"/>
                </a:cubicBezTo>
                <a:cubicBezTo>
                  <a:pt x="20075" y="31582"/>
                  <a:pt x="19947" y="31837"/>
                  <a:pt x="19820" y="32124"/>
                </a:cubicBezTo>
                <a:cubicBezTo>
                  <a:pt x="19533" y="32380"/>
                  <a:pt x="19692" y="32763"/>
                  <a:pt x="19947" y="32922"/>
                </a:cubicBezTo>
                <a:lnTo>
                  <a:pt x="20203" y="32922"/>
                </a:lnTo>
                <a:cubicBezTo>
                  <a:pt x="20330" y="32922"/>
                  <a:pt x="20618" y="32922"/>
                  <a:pt x="20618" y="32763"/>
                </a:cubicBezTo>
                <a:cubicBezTo>
                  <a:pt x="20873" y="32380"/>
                  <a:pt x="21001" y="32124"/>
                  <a:pt x="21288" y="31837"/>
                </a:cubicBezTo>
                <a:cubicBezTo>
                  <a:pt x="21415" y="31582"/>
                  <a:pt x="21288" y="31167"/>
                  <a:pt x="21001" y="31039"/>
                </a:cubicBezTo>
                <a:cubicBezTo>
                  <a:pt x="20933" y="31006"/>
                  <a:pt x="20866" y="30990"/>
                  <a:pt x="20801" y="30990"/>
                </a:cubicBezTo>
                <a:close/>
                <a:moveTo>
                  <a:pt x="18410" y="34492"/>
                </a:moveTo>
                <a:cubicBezTo>
                  <a:pt x="18222" y="34492"/>
                  <a:pt x="18036" y="34614"/>
                  <a:pt x="17937" y="34773"/>
                </a:cubicBezTo>
                <a:cubicBezTo>
                  <a:pt x="17681" y="35029"/>
                  <a:pt x="17554" y="35316"/>
                  <a:pt x="17299" y="35571"/>
                </a:cubicBezTo>
                <a:cubicBezTo>
                  <a:pt x="17139" y="35699"/>
                  <a:pt x="17139" y="36114"/>
                  <a:pt x="17426" y="36241"/>
                </a:cubicBezTo>
                <a:cubicBezTo>
                  <a:pt x="17426" y="36369"/>
                  <a:pt x="17554" y="36369"/>
                  <a:pt x="17681" y="36369"/>
                </a:cubicBezTo>
                <a:cubicBezTo>
                  <a:pt x="17809" y="36369"/>
                  <a:pt x="17937" y="36369"/>
                  <a:pt x="18096" y="36241"/>
                </a:cubicBezTo>
                <a:cubicBezTo>
                  <a:pt x="18352" y="35954"/>
                  <a:pt x="18607" y="35699"/>
                  <a:pt x="18735" y="35316"/>
                </a:cubicBezTo>
                <a:cubicBezTo>
                  <a:pt x="19022" y="35156"/>
                  <a:pt x="18894" y="34773"/>
                  <a:pt x="18735" y="34646"/>
                </a:cubicBezTo>
                <a:cubicBezTo>
                  <a:pt x="18638" y="34537"/>
                  <a:pt x="18524" y="34492"/>
                  <a:pt x="18410" y="34492"/>
                </a:cubicBezTo>
                <a:close/>
                <a:moveTo>
                  <a:pt x="15629" y="37753"/>
                </a:moveTo>
                <a:cubicBezTo>
                  <a:pt x="15470" y="37753"/>
                  <a:pt x="15310" y="37815"/>
                  <a:pt x="15160" y="37965"/>
                </a:cubicBezTo>
                <a:cubicBezTo>
                  <a:pt x="15033" y="38092"/>
                  <a:pt x="14745" y="38348"/>
                  <a:pt x="14490" y="38635"/>
                </a:cubicBezTo>
                <a:cubicBezTo>
                  <a:pt x="14235" y="38890"/>
                  <a:pt x="14235" y="39145"/>
                  <a:pt x="14490" y="39433"/>
                </a:cubicBezTo>
                <a:cubicBezTo>
                  <a:pt x="14618" y="39560"/>
                  <a:pt x="14745" y="39560"/>
                  <a:pt x="14905" y="39560"/>
                </a:cubicBezTo>
                <a:cubicBezTo>
                  <a:pt x="15033" y="39560"/>
                  <a:pt x="15160" y="39560"/>
                  <a:pt x="15160" y="39433"/>
                </a:cubicBezTo>
                <a:lnTo>
                  <a:pt x="15958" y="38635"/>
                </a:lnTo>
                <a:cubicBezTo>
                  <a:pt x="16213" y="38348"/>
                  <a:pt x="16213" y="38092"/>
                  <a:pt x="15958" y="37837"/>
                </a:cubicBezTo>
                <a:cubicBezTo>
                  <a:pt x="15852" y="37784"/>
                  <a:pt x="15741" y="37753"/>
                  <a:pt x="15629" y="37753"/>
                </a:cubicBezTo>
                <a:close/>
                <a:moveTo>
                  <a:pt x="12451" y="40660"/>
                </a:moveTo>
                <a:cubicBezTo>
                  <a:pt x="12326" y="40660"/>
                  <a:pt x="12199" y="40690"/>
                  <a:pt x="12096" y="40741"/>
                </a:cubicBezTo>
                <a:cubicBezTo>
                  <a:pt x="11841" y="41028"/>
                  <a:pt x="11554" y="41284"/>
                  <a:pt x="11299" y="41411"/>
                </a:cubicBezTo>
                <a:cubicBezTo>
                  <a:pt x="11171" y="41699"/>
                  <a:pt x="11043" y="41954"/>
                  <a:pt x="11299" y="42209"/>
                </a:cubicBezTo>
                <a:cubicBezTo>
                  <a:pt x="11299" y="42337"/>
                  <a:pt x="11554" y="42337"/>
                  <a:pt x="11714" y="42337"/>
                </a:cubicBezTo>
                <a:cubicBezTo>
                  <a:pt x="11841" y="42337"/>
                  <a:pt x="11969" y="42337"/>
                  <a:pt x="11969" y="42209"/>
                </a:cubicBezTo>
                <a:cubicBezTo>
                  <a:pt x="12224" y="42082"/>
                  <a:pt x="12511" y="41826"/>
                  <a:pt x="12894" y="41539"/>
                </a:cubicBezTo>
                <a:cubicBezTo>
                  <a:pt x="13022" y="41411"/>
                  <a:pt x="13022" y="41028"/>
                  <a:pt x="12894" y="40901"/>
                </a:cubicBezTo>
                <a:cubicBezTo>
                  <a:pt x="12818" y="40728"/>
                  <a:pt x="12638" y="40660"/>
                  <a:pt x="12451" y="40660"/>
                </a:cubicBezTo>
                <a:close/>
                <a:moveTo>
                  <a:pt x="9157" y="43187"/>
                </a:moveTo>
                <a:cubicBezTo>
                  <a:pt x="9025" y="43187"/>
                  <a:pt x="8886" y="43226"/>
                  <a:pt x="8777" y="43294"/>
                </a:cubicBezTo>
                <a:cubicBezTo>
                  <a:pt x="8522" y="43550"/>
                  <a:pt x="8235" y="43677"/>
                  <a:pt x="7980" y="43933"/>
                </a:cubicBezTo>
                <a:cubicBezTo>
                  <a:pt x="7724" y="44092"/>
                  <a:pt x="7565" y="44348"/>
                  <a:pt x="7724" y="44603"/>
                </a:cubicBezTo>
                <a:cubicBezTo>
                  <a:pt x="7852" y="44731"/>
                  <a:pt x="7980" y="44890"/>
                  <a:pt x="8235" y="44890"/>
                </a:cubicBezTo>
                <a:cubicBezTo>
                  <a:pt x="8235" y="44890"/>
                  <a:pt x="8362" y="44890"/>
                  <a:pt x="8522" y="44731"/>
                </a:cubicBezTo>
                <a:cubicBezTo>
                  <a:pt x="8777" y="44603"/>
                  <a:pt x="9033" y="44348"/>
                  <a:pt x="9448" y="44220"/>
                </a:cubicBezTo>
                <a:cubicBezTo>
                  <a:pt x="9703" y="44092"/>
                  <a:pt x="9703" y="43677"/>
                  <a:pt x="9575" y="43422"/>
                </a:cubicBezTo>
                <a:cubicBezTo>
                  <a:pt x="9502" y="43257"/>
                  <a:pt x="9335" y="43187"/>
                  <a:pt x="9157" y="43187"/>
                </a:cubicBezTo>
                <a:close/>
                <a:moveTo>
                  <a:pt x="5389" y="45351"/>
                </a:moveTo>
                <a:cubicBezTo>
                  <a:pt x="5320" y="45351"/>
                  <a:pt x="5247" y="45367"/>
                  <a:pt x="5171" y="45401"/>
                </a:cubicBezTo>
                <a:cubicBezTo>
                  <a:pt x="4916" y="45688"/>
                  <a:pt x="4533" y="45816"/>
                  <a:pt x="4246" y="45943"/>
                </a:cubicBezTo>
                <a:cubicBezTo>
                  <a:pt x="3990" y="46071"/>
                  <a:pt x="3863" y="46326"/>
                  <a:pt x="3990" y="46613"/>
                </a:cubicBezTo>
                <a:cubicBezTo>
                  <a:pt x="4118" y="46869"/>
                  <a:pt x="4246" y="46869"/>
                  <a:pt x="4533" y="46869"/>
                </a:cubicBezTo>
                <a:lnTo>
                  <a:pt x="4788" y="46869"/>
                </a:lnTo>
                <a:cubicBezTo>
                  <a:pt x="5043" y="46741"/>
                  <a:pt x="5331" y="46613"/>
                  <a:pt x="5714" y="46326"/>
                </a:cubicBezTo>
                <a:cubicBezTo>
                  <a:pt x="5969" y="46199"/>
                  <a:pt x="6128" y="45943"/>
                  <a:pt x="5841" y="45688"/>
                </a:cubicBezTo>
                <a:cubicBezTo>
                  <a:pt x="5747" y="45476"/>
                  <a:pt x="5584" y="45351"/>
                  <a:pt x="5389" y="45351"/>
                </a:cubicBezTo>
                <a:close/>
                <a:moveTo>
                  <a:pt x="1548" y="47077"/>
                </a:moveTo>
                <a:cubicBezTo>
                  <a:pt x="1475" y="47077"/>
                  <a:pt x="1404" y="47093"/>
                  <a:pt x="1341" y="47124"/>
                </a:cubicBezTo>
                <a:cubicBezTo>
                  <a:pt x="1054" y="47284"/>
                  <a:pt x="671" y="47411"/>
                  <a:pt x="384" y="47539"/>
                </a:cubicBezTo>
                <a:cubicBezTo>
                  <a:pt x="129" y="47667"/>
                  <a:pt x="1" y="47922"/>
                  <a:pt x="1" y="48209"/>
                </a:cubicBezTo>
                <a:cubicBezTo>
                  <a:pt x="129" y="48465"/>
                  <a:pt x="384" y="48592"/>
                  <a:pt x="543" y="48592"/>
                </a:cubicBezTo>
                <a:cubicBezTo>
                  <a:pt x="671" y="48592"/>
                  <a:pt x="671" y="48592"/>
                  <a:pt x="799" y="48465"/>
                </a:cubicBezTo>
                <a:cubicBezTo>
                  <a:pt x="1054" y="48465"/>
                  <a:pt x="1469" y="48337"/>
                  <a:pt x="1724" y="48209"/>
                </a:cubicBezTo>
                <a:cubicBezTo>
                  <a:pt x="1980" y="48082"/>
                  <a:pt x="2139" y="47794"/>
                  <a:pt x="2139" y="47539"/>
                </a:cubicBezTo>
                <a:cubicBezTo>
                  <a:pt x="2019" y="47226"/>
                  <a:pt x="1772" y="47077"/>
                  <a:pt x="1548" y="470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7" name="Google Shape;787;p19"/>
          <p:cNvSpPr/>
          <p:nvPr/>
        </p:nvSpPr>
        <p:spPr>
          <a:xfrm>
            <a:off x="2358525" y="166301"/>
            <a:ext cx="918290" cy="797611"/>
          </a:xfrm>
          <a:custGeom>
            <a:avLst/>
            <a:gdLst/>
            <a:ahLst/>
            <a:cxnLst/>
            <a:rect l="l" t="t" r="r" b="b"/>
            <a:pathLst>
              <a:path w="22341" h="19405" extrusionOk="0">
                <a:moveTo>
                  <a:pt x="416" y="0"/>
                </a:moveTo>
                <a:cubicBezTo>
                  <a:pt x="128" y="128"/>
                  <a:pt x="1" y="383"/>
                  <a:pt x="1" y="671"/>
                </a:cubicBezTo>
                <a:cubicBezTo>
                  <a:pt x="1" y="1054"/>
                  <a:pt x="128" y="1341"/>
                  <a:pt x="128" y="1724"/>
                </a:cubicBezTo>
                <a:cubicBezTo>
                  <a:pt x="128" y="1979"/>
                  <a:pt x="416" y="2139"/>
                  <a:pt x="671" y="2139"/>
                </a:cubicBezTo>
                <a:lnTo>
                  <a:pt x="799" y="2139"/>
                </a:lnTo>
                <a:cubicBezTo>
                  <a:pt x="1086" y="2139"/>
                  <a:pt x="1213" y="1851"/>
                  <a:pt x="1213" y="1596"/>
                </a:cubicBezTo>
                <a:cubicBezTo>
                  <a:pt x="1213" y="1181"/>
                  <a:pt x="1086" y="798"/>
                  <a:pt x="1086" y="543"/>
                </a:cubicBezTo>
                <a:cubicBezTo>
                  <a:pt x="1086" y="256"/>
                  <a:pt x="799" y="0"/>
                  <a:pt x="416" y="0"/>
                </a:cubicBezTo>
                <a:close/>
                <a:moveTo>
                  <a:pt x="1546" y="4195"/>
                </a:moveTo>
                <a:cubicBezTo>
                  <a:pt x="1478" y="4195"/>
                  <a:pt x="1408" y="4211"/>
                  <a:pt x="1341" y="4245"/>
                </a:cubicBezTo>
                <a:cubicBezTo>
                  <a:pt x="1086" y="4245"/>
                  <a:pt x="926" y="4660"/>
                  <a:pt x="926" y="4915"/>
                </a:cubicBezTo>
                <a:cubicBezTo>
                  <a:pt x="1086" y="5170"/>
                  <a:pt x="1213" y="5585"/>
                  <a:pt x="1341" y="5841"/>
                </a:cubicBezTo>
                <a:cubicBezTo>
                  <a:pt x="1469" y="6128"/>
                  <a:pt x="1596" y="6256"/>
                  <a:pt x="1884" y="6256"/>
                </a:cubicBezTo>
                <a:lnTo>
                  <a:pt x="2011" y="6256"/>
                </a:lnTo>
                <a:cubicBezTo>
                  <a:pt x="2267" y="6128"/>
                  <a:pt x="2394" y="5841"/>
                  <a:pt x="2267" y="5585"/>
                </a:cubicBezTo>
                <a:cubicBezTo>
                  <a:pt x="2267" y="5170"/>
                  <a:pt x="2139" y="4915"/>
                  <a:pt x="2011" y="4532"/>
                </a:cubicBezTo>
                <a:cubicBezTo>
                  <a:pt x="1917" y="4320"/>
                  <a:pt x="1736" y="4195"/>
                  <a:pt x="1546" y="4195"/>
                </a:cubicBezTo>
                <a:close/>
                <a:moveTo>
                  <a:pt x="3168" y="8057"/>
                </a:moveTo>
                <a:cubicBezTo>
                  <a:pt x="3085" y="8057"/>
                  <a:pt x="3005" y="8072"/>
                  <a:pt x="2937" y="8107"/>
                </a:cubicBezTo>
                <a:cubicBezTo>
                  <a:pt x="2682" y="8234"/>
                  <a:pt x="2682" y="8649"/>
                  <a:pt x="2809" y="8904"/>
                </a:cubicBezTo>
                <a:cubicBezTo>
                  <a:pt x="2937" y="9160"/>
                  <a:pt x="3192" y="9447"/>
                  <a:pt x="3320" y="9830"/>
                </a:cubicBezTo>
                <a:cubicBezTo>
                  <a:pt x="3479" y="9958"/>
                  <a:pt x="3607" y="9958"/>
                  <a:pt x="3862" y="9958"/>
                </a:cubicBezTo>
                <a:lnTo>
                  <a:pt x="4118" y="9958"/>
                </a:lnTo>
                <a:cubicBezTo>
                  <a:pt x="4405" y="9702"/>
                  <a:pt x="4405" y="9447"/>
                  <a:pt x="4277" y="9160"/>
                </a:cubicBezTo>
                <a:cubicBezTo>
                  <a:pt x="3990" y="8904"/>
                  <a:pt x="3862" y="8649"/>
                  <a:pt x="3735" y="8362"/>
                </a:cubicBezTo>
                <a:cubicBezTo>
                  <a:pt x="3641" y="8175"/>
                  <a:pt x="3394" y="8057"/>
                  <a:pt x="3168" y="8057"/>
                </a:cubicBezTo>
                <a:close/>
                <a:moveTo>
                  <a:pt x="5685" y="11472"/>
                </a:moveTo>
                <a:cubicBezTo>
                  <a:pt x="5560" y="11472"/>
                  <a:pt x="5433" y="11502"/>
                  <a:pt x="5330" y="11553"/>
                </a:cubicBezTo>
                <a:cubicBezTo>
                  <a:pt x="5203" y="11841"/>
                  <a:pt x="5203" y="12096"/>
                  <a:pt x="5330" y="12351"/>
                </a:cubicBezTo>
                <a:cubicBezTo>
                  <a:pt x="5586" y="12638"/>
                  <a:pt x="5873" y="12894"/>
                  <a:pt x="6128" y="13149"/>
                </a:cubicBezTo>
                <a:cubicBezTo>
                  <a:pt x="6256" y="13309"/>
                  <a:pt x="6384" y="13309"/>
                  <a:pt x="6511" y="13309"/>
                </a:cubicBezTo>
                <a:cubicBezTo>
                  <a:pt x="6671" y="13309"/>
                  <a:pt x="6798" y="13309"/>
                  <a:pt x="6798" y="13149"/>
                </a:cubicBezTo>
                <a:cubicBezTo>
                  <a:pt x="7054" y="12894"/>
                  <a:pt x="7054" y="12638"/>
                  <a:pt x="6798" y="12351"/>
                </a:cubicBezTo>
                <a:cubicBezTo>
                  <a:pt x="6671" y="12224"/>
                  <a:pt x="6384" y="11968"/>
                  <a:pt x="6128" y="11713"/>
                </a:cubicBezTo>
                <a:cubicBezTo>
                  <a:pt x="6052" y="11541"/>
                  <a:pt x="5872" y="11472"/>
                  <a:pt x="5685" y="11472"/>
                </a:cubicBezTo>
                <a:close/>
                <a:moveTo>
                  <a:pt x="8882" y="14350"/>
                </a:moveTo>
                <a:cubicBezTo>
                  <a:pt x="8728" y="14350"/>
                  <a:pt x="8601" y="14459"/>
                  <a:pt x="8522" y="14617"/>
                </a:cubicBezTo>
                <a:cubicBezTo>
                  <a:pt x="8267" y="14745"/>
                  <a:pt x="8394" y="15160"/>
                  <a:pt x="8522" y="15287"/>
                </a:cubicBezTo>
                <a:cubicBezTo>
                  <a:pt x="8905" y="15543"/>
                  <a:pt x="9192" y="15702"/>
                  <a:pt x="9447" y="15958"/>
                </a:cubicBezTo>
                <a:lnTo>
                  <a:pt x="9703" y="15958"/>
                </a:lnTo>
                <a:cubicBezTo>
                  <a:pt x="9990" y="15958"/>
                  <a:pt x="10118" y="15958"/>
                  <a:pt x="10245" y="15830"/>
                </a:cubicBezTo>
                <a:cubicBezTo>
                  <a:pt x="10373" y="15543"/>
                  <a:pt x="10245" y="15160"/>
                  <a:pt x="9990" y="15032"/>
                </a:cubicBezTo>
                <a:cubicBezTo>
                  <a:pt x="9703" y="14904"/>
                  <a:pt x="9447" y="14617"/>
                  <a:pt x="9192" y="14489"/>
                </a:cubicBezTo>
                <a:cubicBezTo>
                  <a:pt x="9082" y="14392"/>
                  <a:pt x="8977" y="14350"/>
                  <a:pt x="8882" y="14350"/>
                </a:cubicBezTo>
                <a:close/>
                <a:moveTo>
                  <a:pt x="12556" y="16436"/>
                </a:moveTo>
                <a:cubicBezTo>
                  <a:pt x="12377" y="16436"/>
                  <a:pt x="12212" y="16571"/>
                  <a:pt x="12096" y="16755"/>
                </a:cubicBezTo>
                <a:cubicBezTo>
                  <a:pt x="11969" y="17011"/>
                  <a:pt x="12096" y="17426"/>
                  <a:pt x="12383" y="17553"/>
                </a:cubicBezTo>
                <a:cubicBezTo>
                  <a:pt x="12639" y="17681"/>
                  <a:pt x="13054" y="17809"/>
                  <a:pt x="13309" y="17936"/>
                </a:cubicBezTo>
                <a:lnTo>
                  <a:pt x="13564" y="17936"/>
                </a:lnTo>
                <a:cubicBezTo>
                  <a:pt x="13692" y="17936"/>
                  <a:pt x="13979" y="17809"/>
                  <a:pt x="13979" y="17681"/>
                </a:cubicBezTo>
                <a:cubicBezTo>
                  <a:pt x="14107" y="17426"/>
                  <a:pt x="13979" y="17011"/>
                  <a:pt x="13692" y="16883"/>
                </a:cubicBezTo>
                <a:cubicBezTo>
                  <a:pt x="13437" y="16755"/>
                  <a:pt x="13054" y="16628"/>
                  <a:pt x="12766" y="16500"/>
                </a:cubicBezTo>
                <a:cubicBezTo>
                  <a:pt x="12696" y="16456"/>
                  <a:pt x="12625" y="16436"/>
                  <a:pt x="12556" y="16436"/>
                </a:cubicBezTo>
                <a:close/>
                <a:moveTo>
                  <a:pt x="16628" y="17809"/>
                </a:moveTo>
                <a:cubicBezTo>
                  <a:pt x="16373" y="17809"/>
                  <a:pt x="16086" y="17936"/>
                  <a:pt x="16086" y="18223"/>
                </a:cubicBezTo>
                <a:cubicBezTo>
                  <a:pt x="15958" y="18479"/>
                  <a:pt x="16245" y="18894"/>
                  <a:pt x="16500" y="18894"/>
                </a:cubicBezTo>
                <a:cubicBezTo>
                  <a:pt x="16756" y="19021"/>
                  <a:pt x="17171" y="19021"/>
                  <a:pt x="17554" y="19149"/>
                </a:cubicBezTo>
                <a:cubicBezTo>
                  <a:pt x="17841" y="19149"/>
                  <a:pt x="18096" y="18894"/>
                  <a:pt x="18096" y="18606"/>
                </a:cubicBezTo>
                <a:cubicBezTo>
                  <a:pt x="18224" y="18351"/>
                  <a:pt x="17968" y="18096"/>
                  <a:pt x="17681" y="18096"/>
                </a:cubicBezTo>
                <a:cubicBezTo>
                  <a:pt x="17426" y="17936"/>
                  <a:pt x="17043" y="17936"/>
                  <a:pt x="16628" y="17809"/>
                </a:cubicBezTo>
                <a:close/>
                <a:moveTo>
                  <a:pt x="20745" y="18351"/>
                </a:moveTo>
                <a:cubicBezTo>
                  <a:pt x="20490" y="18351"/>
                  <a:pt x="20234" y="18606"/>
                  <a:pt x="20234" y="18894"/>
                </a:cubicBezTo>
                <a:cubicBezTo>
                  <a:pt x="20234" y="19149"/>
                  <a:pt x="20490" y="19404"/>
                  <a:pt x="20745" y="19404"/>
                </a:cubicBezTo>
                <a:lnTo>
                  <a:pt x="21830" y="19404"/>
                </a:lnTo>
                <a:cubicBezTo>
                  <a:pt x="22213" y="19404"/>
                  <a:pt x="22341" y="19149"/>
                  <a:pt x="22341" y="18894"/>
                </a:cubicBezTo>
                <a:cubicBezTo>
                  <a:pt x="22341" y="18606"/>
                  <a:pt x="22085" y="18351"/>
                  <a:pt x="21830" y="1835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88" name="Google Shape;788;p19"/>
          <p:cNvSpPr/>
          <p:nvPr/>
        </p:nvSpPr>
        <p:spPr>
          <a:xfrm>
            <a:off x="351200" y="4822648"/>
            <a:ext cx="1223933" cy="289943"/>
          </a:xfrm>
          <a:custGeom>
            <a:avLst/>
            <a:gdLst/>
            <a:ahLst/>
            <a:cxnLst/>
            <a:rect l="l" t="t" r="r" b="b"/>
            <a:pathLst>
              <a:path w="29777" h="7054" extrusionOk="0">
                <a:moveTo>
                  <a:pt x="13691" y="0"/>
                </a:moveTo>
                <a:cubicBezTo>
                  <a:pt x="13308" y="0"/>
                  <a:pt x="12893" y="0"/>
                  <a:pt x="12638" y="128"/>
                </a:cubicBezTo>
                <a:cubicBezTo>
                  <a:pt x="12223" y="128"/>
                  <a:pt x="12096" y="383"/>
                  <a:pt x="12096" y="671"/>
                </a:cubicBezTo>
                <a:cubicBezTo>
                  <a:pt x="12096" y="926"/>
                  <a:pt x="12383" y="1181"/>
                  <a:pt x="12638" y="1181"/>
                </a:cubicBezTo>
                <a:cubicBezTo>
                  <a:pt x="13021" y="1054"/>
                  <a:pt x="13308" y="1054"/>
                  <a:pt x="13691" y="1054"/>
                </a:cubicBezTo>
                <a:cubicBezTo>
                  <a:pt x="13978" y="1054"/>
                  <a:pt x="14234" y="798"/>
                  <a:pt x="14234" y="511"/>
                </a:cubicBezTo>
                <a:cubicBezTo>
                  <a:pt x="14234" y="256"/>
                  <a:pt x="13978" y="0"/>
                  <a:pt x="13691" y="0"/>
                </a:cubicBezTo>
                <a:close/>
                <a:moveTo>
                  <a:pt x="16883" y="256"/>
                </a:moveTo>
                <a:cubicBezTo>
                  <a:pt x="16627" y="256"/>
                  <a:pt x="16372" y="383"/>
                  <a:pt x="16372" y="671"/>
                </a:cubicBezTo>
                <a:cubicBezTo>
                  <a:pt x="16212" y="926"/>
                  <a:pt x="16500" y="1181"/>
                  <a:pt x="16755" y="1309"/>
                </a:cubicBezTo>
                <a:cubicBezTo>
                  <a:pt x="17170" y="1309"/>
                  <a:pt x="17425" y="1309"/>
                  <a:pt x="17808" y="1468"/>
                </a:cubicBezTo>
                <a:lnTo>
                  <a:pt x="17968" y="1468"/>
                </a:lnTo>
                <a:cubicBezTo>
                  <a:pt x="18223" y="1468"/>
                  <a:pt x="18351" y="1309"/>
                  <a:pt x="18478" y="1054"/>
                </a:cubicBezTo>
                <a:cubicBezTo>
                  <a:pt x="18478" y="798"/>
                  <a:pt x="18351" y="383"/>
                  <a:pt x="17968" y="383"/>
                </a:cubicBezTo>
                <a:cubicBezTo>
                  <a:pt x="17681" y="383"/>
                  <a:pt x="17298" y="256"/>
                  <a:pt x="16883" y="256"/>
                </a:cubicBezTo>
                <a:close/>
                <a:moveTo>
                  <a:pt x="9460" y="480"/>
                </a:moveTo>
                <a:cubicBezTo>
                  <a:pt x="9410" y="480"/>
                  <a:pt x="9362" y="489"/>
                  <a:pt x="9319" y="511"/>
                </a:cubicBezTo>
                <a:cubicBezTo>
                  <a:pt x="9032" y="511"/>
                  <a:pt x="8649" y="671"/>
                  <a:pt x="8234" y="671"/>
                </a:cubicBezTo>
                <a:cubicBezTo>
                  <a:pt x="7979" y="798"/>
                  <a:pt x="7851" y="1054"/>
                  <a:pt x="7851" y="1309"/>
                </a:cubicBezTo>
                <a:cubicBezTo>
                  <a:pt x="7979" y="1596"/>
                  <a:pt x="8106" y="1724"/>
                  <a:pt x="8393" y="1724"/>
                </a:cubicBezTo>
                <a:lnTo>
                  <a:pt x="8521" y="1724"/>
                </a:lnTo>
                <a:cubicBezTo>
                  <a:pt x="8904" y="1596"/>
                  <a:pt x="9191" y="1596"/>
                  <a:pt x="9574" y="1468"/>
                </a:cubicBezTo>
                <a:cubicBezTo>
                  <a:pt x="9830" y="1468"/>
                  <a:pt x="9989" y="1181"/>
                  <a:pt x="9989" y="926"/>
                </a:cubicBezTo>
                <a:cubicBezTo>
                  <a:pt x="9989" y="714"/>
                  <a:pt x="9703" y="480"/>
                  <a:pt x="9460" y="480"/>
                </a:cubicBezTo>
                <a:close/>
                <a:moveTo>
                  <a:pt x="21006" y="1147"/>
                </a:moveTo>
                <a:cubicBezTo>
                  <a:pt x="20783" y="1147"/>
                  <a:pt x="20593" y="1361"/>
                  <a:pt x="20489" y="1596"/>
                </a:cubicBezTo>
                <a:cubicBezTo>
                  <a:pt x="20361" y="1851"/>
                  <a:pt x="20617" y="2107"/>
                  <a:pt x="20872" y="2266"/>
                </a:cubicBezTo>
                <a:cubicBezTo>
                  <a:pt x="21159" y="2394"/>
                  <a:pt x="21542" y="2394"/>
                  <a:pt x="21797" y="2522"/>
                </a:cubicBezTo>
                <a:lnTo>
                  <a:pt x="21957" y="2649"/>
                </a:lnTo>
                <a:cubicBezTo>
                  <a:pt x="22212" y="2649"/>
                  <a:pt x="22468" y="2522"/>
                  <a:pt x="22468" y="2266"/>
                </a:cubicBezTo>
                <a:cubicBezTo>
                  <a:pt x="22595" y="1979"/>
                  <a:pt x="22468" y="1724"/>
                  <a:pt x="22212" y="1596"/>
                </a:cubicBezTo>
                <a:cubicBezTo>
                  <a:pt x="21797" y="1468"/>
                  <a:pt x="21542" y="1309"/>
                  <a:pt x="21159" y="1181"/>
                </a:cubicBezTo>
                <a:cubicBezTo>
                  <a:pt x="21107" y="1158"/>
                  <a:pt x="21056" y="1147"/>
                  <a:pt x="21006" y="1147"/>
                </a:cubicBezTo>
                <a:close/>
                <a:moveTo>
                  <a:pt x="5405" y="1674"/>
                </a:moveTo>
                <a:cubicBezTo>
                  <a:pt x="5339" y="1674"/>
                  <a:pt x="5270" y="1690"/>
                  <a:pt x="5202" y="1724"/>
                </a:cubicBezTo>
                <a:cubicBezTo>
                  <a:pt x="4787" y="1851"/>
                  <a:pt x="4532" y="1979"/>
                  <a:pt x="4117" y="2107"/>
                </a:cubicBezTo>
                <a:cubicBezTo>
                  <a:pt x="3862" y="2266"/>
                  <a:pt x="3734" y="2522"/>
                  <a:pt x="3862" y="2777"/>
                </a:cubicBezTo>
                <a:cubicBezTo>
                  <a:pt x="3989" y="3064"/>
                  <a:pt x="4117" y="3064"/>
                  <a:pt x="4404" y="3064"/>
                </a:cubicBezTo>
                <a:lnTo>
                  <a:pt x="4659" y="3064"/>
                </a:lnTo>
                <a:cubicBezTo>
                  <a:pt x="4915" y="2905"/>
                  <a:pt x="5202" y="2777"/>
                  <a:pt x="5585" y="2649"/>
                </a:cubicBezTo>
                <a:cubicBezTo>
                  <a:pt x="5840" y="2522"/>
                  <a:pt x="6000" y="2266"/>
                  <a:pt x="5840" y="1979"/>
                </a:cubicBezTo>
                <a:cubicBezTo>
                  <a:pt x="5747" y="1792"/>
                  <a:pt x="5585" y="1674"/>
                  <a:pt x="5405" y="1674"/>
                </a:cubicBezTo>
                <a:close/>
                <a:moveTo>
                  <a:pt x="24930" y="2855"/>
                </a:moveTo>
                <a:cubicBezTo>
                  <a:pt x="24736" y="2855"/>
                  <a:pt x="24572" y="2980"/>
                  <a:pt x="24478" y="3192"/>
                </a:cubicBezTo>
                <a:cubicBezTo>
                  <a:pt x="24351" y="3447"/>
                  <a:pt x="24351" y="3702"/>
                  <a:pt x="24606" y="3862"/>
                </a:cubicBezTo>
                <a:cubicBezTo>
                  <a:pt x="24989" y="3990"/>
                  <a:pt x="25276" y="4245"/>
                  <a:pt x="25531" y="4373"/>
                </a:cubicBezTo>
                <a:cubicBezTo>
                  <a:pt x="25659" y="4373"/>
                  <a:pt x="25659" y="4500"/>
                  <a:pt x="25787" y="4500"/>
                </a:cubicBezTo>
                <a:cubicBezTo>
                  <a:pt x="26074" y="4500"/>
                  <a:pt x="26202" y="4373"/>
                  <a:pt x="26329" y="4245"/>
                </a:cubicBezTo>
                <a:cubicBezTo>
                  <a:pt x="26457" y="3990"/>
                  <a:pt x="26329" y="3575"/>
                  <a:pt x="26074" y="3447"/>
                </a:cubicBezTo>
                <a:cubicBezTo>
                  <a:pt x="25787" y="3320"/>
                  <a:pt x="25531" y="3064"/>
                  <a:pt x="25148" y="2905"/>
                </a:cubicBezTo>
                <a:cubicBezTo>
                  <a:pt x="25073" y="2871"/>
                  <a:pt x="25000" y="2855"/>
                  <a:pt x="24930" y="2855"/>
                </a:cubicBezTo>
                <a:close/>
                <a:moveTo>
                  <a:pt x="1485" y="3525"/>
                </a:moveTo>
                <a:cubicBezTo>
                  <a:pt x="1425" y="3525"/>
                  <a:pt x="1374" y="3541"/>
                  <a:pt x="1340" y="3575"/>
                </a:cubicBezTo>
                <a:cubicBezTo>
                  <a:pt x="926" y="3862"/>
                  <a:pt x="670" y="3990"/>
                  <a:pt x="415" y="4245"/>
                </a:cubicBezTo>
                <a:cubicBezTo>
                  <a:pt x="128" y="4373"/>
                  <a:pt x="0" y="4660"/>
                  <a:pt x="255" y="4915"/>
                </a:cubicBezTo>
                <a:cubicBezTo>
                  <a:pt x="415" y="5043"/>
                  <a:pt x="543" y="5171"/>
                  <a:pt x="670" y="5171"/>
                </a:cubicBezTo>
                <a:cubicBezTo>
                  <a:pt x="798" y="5171"/>
                  <a:pt x="926" y="5171"/>
                  <a:pt x="926" y="5043"/>
                </a:cubicBezTo>
                <a:cubicBezTo>
                  <a:pt x="1213" y="4915"/>
                  <a:pt x="1596" y="4660"/>
                  <a:pt x="1851" y="4500"/>
                </a:cubicBezTo>
                <a:cubicBezTo>
                  <a:pt x="2138" y="4373"/>
                  <a:pt x="2138" y="3990"/>
                  <a:pt x="2011" y="3862"/>
                </a:cubicBezTo>
                <a:cubicBezTo>
                  <a:pt x="1893" y="3650"/>
                  <a:pt x="1654" y="3525"/>
                  <a:pt x="1485" y="3525"/>
                </a:cubicBezTo>
                <a:close/>
                <a:moveTo>
                  <a:pt x="28469" y="5217"/>
                </a:moveTo>
                <a:cubicBezTo>
                  <a:pt x="28309" y="5217"/>
                  <a:pt x="28129" y="5285"/>
                  <a:pt x="28053" y="5458"/>
                </a:cubicBezTo>
                <a:cubicBezTo>
                  <a:pt x="27797" y="5713"/>
                  <a:pt x="27925" y="5968"/>
                  <a:pt x="28053" y="6096"/>
                </a:cubicBezTo>
                <a:cubicBezTo>
                  <a:pt x="28340" y="6383"/>
                  <a:pt x="28595" y="6639"/>
                  <a:pt x="28851" y="6766"/>
                </a:cubicBezTo>
                <a:cubicBezTo>
                  <a:pt x="28978" y="6894"/>
                  <a:pt x="29138" y="7054"/>
                  <a:pt x="29265" y="7054"/>
                </a:cubicBezTo>
                <a:cubicBezTo>
                  <a:pt x="29393" y="7054"/>
                  <a:pt x="29521" y="6894"/>
                  <a:pt x="29648" y="6766"/>
                </a:cubicBezTo>
                <a:cubicBezTo>
                  <a:pt x="29776" y="6639"/>
                  <a:pt x="29776" y="6256"/>
                  <a:pt x="29648" y="6096"/>
                </a:cubicBezTo>
                <a:cubicBezTo>
                  <a:pt x="29393" y="5841"/>
                  <a:pt x="28978" y="5585"/>
                  <a:pt x="28723" y="5298"/>
                </a:cubicBezTo>
                <a:cubicBezTo>
                  <a:pt x="28672" y="5247"/>
                  <a:pt x="28575" y="5217"/>
                  <a:pt x="28469" y="52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9225644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Title and text 17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609000" y="18235"/>
            <a:ext cx="9063133" cy="3138133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66" y="1485501"/>
            <a:ext cx="12191647" cy="539461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8" name="Google Shape;1618;p30"/>
          <p:cNvSpPr/>
          <p:nvPr/>
        </p:nvSpPr>
        <p:spPr>
          <a:xfrm>
            <a:off x="0" y="1549001"/>
            <a:ext cx="12191647" cy="5331140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806601" y="2510033"/>
            <a:ext cx="65788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3189200" y="3741551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47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3189200" y="4846477"/>
            <a:ext cx="5813600" cy="11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900"/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6308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4">
  <p:cSld name="Title and text 14">
    <p:bg>
      <p:bgPr>
        <a:solidFill>
          <a:schemeClr val="accent3"/>
        </a:solidFill>
        <a:effectLst/>
      </p:bgPr>
    </p:bg>
    <p:spTree>
      <p:nvGrpSpPr>
        <p:cNvPr id="1" name="Shape 1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3" name="Google Shape;1373;p27"/>
          <p:cNvGrpSpPr/>
          <p:nvPr/>
        </p:nvGrpSpPr>
        <p:grpSpPr>
          <a:xfrm>
            <a:off x="952714" y="653239"/>
            <a:ext cx="10269601" cy="5551527"/>
            <a:chOff x="2028844" y="986080"/>
            <a:chExt cx="5086311" cy="2810235"/>
          </a:xfrm>
        </p:grpSpPr>
        <p:sp>
          <p:nvSpPr>
            <p:cNvPr id="1374" name="Google Shape;1374;p27"/>
            <p:cNvSpPr/>
            <p:nvPr/>
          </p:nvSpPr>
          <p:spPr>
            <a:xfrm>
              <a:off x="2028844" y="986080"/>
              <a:ext cx="5086306" cy="1398364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75" name="Google Shape;1375;p27"/>
            <p:cNvSpPr/>
            <p:nvPr/>
          </p:nvSpPr>
          <p:spPr>
            <a:xfrm>
              <a:off x="2028850" y="2247288"/>
              <a:ext cx="5086306" cy="1549028"/>
            </a:xfrm>
            <a:custGeom>
              <a:avLst/>
              <a:gdLst/>
              <a:ahLst/>
              <a:cxnLst/>
              <a:rect l="l" t="t" r="r" b="b"/>
              <a:pathLst>
                <a:path w="62214" h="22051" extrusionOk="0">
                  <a:moveTo>
                    <a:pt x="61806" y="15128"/>
                  </a:moveTo>
                  <a:cubicBezTo>
                    <a:pt x="61816" y="15192"/>
                    <a:pt x="61823" y="15256"/>
                    <a:pt x="61830" y="15323"/>
                  </a:cubicBezTo>
                  <a:cubicBezTo>
                    <a:pt x="61823" y="15343"/>
                    <a:pt x="61816" y="15360"/>
                    <a:pt x="61806" y="15380"/>
                  </a:cubicBezTo>
                  <a:lnTo>
                    <a:pt x="61806" y="15128"/>
                  </a:lnTo>
                  <a:close/>
                  <a:moveTo>
                    <a:pt x="35061" y="21569"/>
                  </a:moveTo>
                  <a:lnTo>
                    <a:pt x="35061" y="21569"/>
                  </a:lnTo>
                  <a:cubicBezTo>
                    <a:pt x="35041" y="21596"/>
                    <a:pt x="35018" y="21623"/>
                    <a:pt x="34984" y="21637"/>
                  </a:cubicBezTo>
                  <a:cubicBezTo>
                    <a:pt x="34940" y="21641"/>
                    <a:pt x="34903" y="21643"/>
                    <a:pt x="34871" y="21643"/>
                  </a:cubicBezTo>
                  <a:cubicBezTo>
                    <a:pt x="34764" y="21643"/>
                    <a:pt x="34719" y="21620"/>
                    <a:pt x="34701" y="21600"/>
                  </a:cubicBezTo>
                  <a:cubicBezTo>
                    <a:pt x="34792" y="21600"/>
                    <a:pt x="34896" y="21596"/>
                    <a:pt x="35038" y="21586"/>
                  </a:cubicBezTo>
                  <a:cubicBezTo>
                    <a:pt x="35045" y="21579"/>
                    <a:pt x="35055" y="21573"/>
                    <a:pt x="35061" y="21569"/>
                  </a:cubicBezTo>
                  <a:close/>
                  <a:moveTo>
                    <a:pt x="38046" y="1"/>
                  </a:moveTo>
                  <a:lnTo>
                    <a:pt x="38046" y="1"/>
                  </a:lnTo>
                  <a:cubicBezTo>
                    <a:pt x="37861" y="27"/>
                    <a:pt x="37676" y="41"/>
                    <a:pt x="37491" y="41"/>
                  </a:cubicBezTo>
                  <a:lnTo>
                    <a:pt x="37690" y="155"/>
                  </a:lnTo>
                  <a:cubicBezTo>
                    <a:pt x="37484" y="138"/>
                    <a:pt x="37309" y="142"/>
                    <a:pt x="37313" y="91"/>
                  </a:cubicBezTo>
                  <a:lnTo>
                    <a:pt x="37313" y="91"/>
                  </a:lnTo>
                  <a:cubicBezTo>
                    <a:pt x="37101" y="176"/>
                    <a:pt x="37474" y="287"/>
                    <a:pt x="37054" y="404"/>
                  </a:cubicBezTo>
                  <a:cubicBezTo>
                    <a:pt x="37000" y="393"/>
                    <a:pt x="36936" y="390"/>
                    <a:pt x="36866" y="390"/>
                  </a:cubicBezTo>
                  <a:cubicBezTo>
                    <a:pt x="36721" y="390"/>
                    <a:pt x="36552" y="406"/>
                    <a:pt x="36410" y="406"/>
                  </a:cubicBezTo>
                  <a:cubicBezTo>
                    <a:pt x="36271" y="406"/>
                    <a:pt x="36159" y="390"/>
                    <a:pt x="36121" y="327"/>
                  </a:cubicBezTo>
                  <a:lnTo>
                    <a:pt x="36121" y="327"/>
                  </a:lnTo>
                  <a:cubicBezTo>
                    <a:pt x="36196" y="330"/>
                    <a:pt x="36257" y="332"/>
                    <a:pt x="36307" y="332"/>
                  </a:cubicBezTo>
                  <a:cubicBezTo>
                    <a:pt x="36774" y="332"/>
                    <a:pt x="36236" y="200"/>
                    <a:pt x="36583" y="145"/>
                  </a:cubicBezTo>
                  <a:lnTo>
                    <a:pt x="36583" y="145"/>
                  </a:lnTo>
                  <a:cubicBezTo>
                    <a:pt x="36544" y="146"/>
                    <a:pt x="36506" y="147"/>
                    <a:pt x="36467" y="147"/>
                  </a:cubicBezTo>
                  <a:cubicBezTo>
                    <a:pt x="36390" y="147"/>
                    <a:pt x="36312" y="144"/>
                    <a:pt x="36236" y="135"/>
                  </a:cubicBezTo>
                  <a:cubicBezTo>
                    <a:pt x="36206" y="118"/>
                    <a:pt x="36266" y="101"/>
                    <a:pt x="36320" y="95"/>
                  </a:cubicBezTo>
                  <a:cubicBezTo>
                    <a:pt x="36180" y="73"/>
                    <a:pt x="36077" y="64"/>
                    <a:pt x="35997" y="64"/>
                  </a:cubicBezTo>
                  <a:cubicBezTo>
                    <a:pt x="35607" y="64"/>
                    <a:pt x="35797" y="282"/>
                    <a:pt x="35082" y="293"/>
                  </a:cubicBezTo>
                  <a:cubicBezTo>
                    <a:pt x="35179" y="214"/>
                    <a:pt x="34953" y="144"/>
                    <a:pt x="34803" y="144"/>
                  </a:cubicBezTo>
                  <a:cubicBezTo>
                    <a:pt x="34782" y="144"/>
                    <a:pt x="34762" y="146"/>
                    <a:pt x="34745" y="149"/>
                  </a:cubicBezTo>
                  <a:cubicBezTo>
                    <a:pt x="34749" y="149"/>
                    <a:pt x="34753" y="149"/>
                    <a:pt x="34756" y="149"/>
                  </a:cubicBezTo>
                  <a:cubicBezTo>
                    <a:pt x="35084" y="149"/>
                    <a:pt x="34906" y="297"/>
                    <a:pt x="34594" y="371"/>
                  </a:cubicBezTo>
                  <a:cubicBezTo>
                    <a:pt x="34485" y="359"/>
                    <a:pt x="34396" y="354"/>
                    <a:pt x="34321" y="354"/>
                  </a:cubicBezTo>
                  <a:cubicBezTo>
                    <a:pt x="34019" y="354"/>
                    <a:pt x="33941" y="431"/>
                    <a:pt x="33720" y="431"/>
                  </a:cubicBezTo>
                  <a:cubicBezTo>
                    <a:pt x="33716" y="431"/>
                    <a:pt x="33712" y="431"/>
                    <a:pt x="33709" y="431"/>
                  </a:cubicBezTo>
                  <a:lnTo>
                    <a:pt x="33709" y="431"/>
                  </a:lnTo>
                  <a:lnTo>
                    <a:pt x="34038" y="458"/>
                  </a:lnTo>
                  <a:cubicBezTo>
                    <a:pt x="33927" y="549"/>
                    <a:pt x="33651" y="542"/>
                    <a:pt x="33268" y="579"/>
                  </a:cubicBezTo>
                  <a:cubicBezTo>
                    <a:pt x="33258" y="556"/>
                    <a:pt x="33284" y="546"/>
                    <a:pt x="33325" y="536"/>
                  </a:cubicBezTo>
                  <a:lnTo>
                    <a:pt x="33325" y="536"/>
                  </a:lnTo>
                  <a:cubicBezTo>
                    <a:pt x="33280" y="542"/>
                    <a:pt x="33233" y="545"/>
                    <a:pt x="33186" y="545"/>
                  </a:cubicBezTo>
                  <a:cubicBezTo>
                    <a:pt x="32896" y="545"/>
                    <a:pt x="32569" y="441"/>
                    <a:pt x="32218" y="441"/>
                  </a:cubicBezTo>
                  <a:cubicBezTo>
                    <a:pt x="32122" y="441"/>
                    <a:pt x="32024" y="448"/>
                    <a:pt x="31925" y="468"/>
                  </a:cubicBezTo>
                  <a:cubicBezTo>
                    <a:pt x="31649" y="411"/>
                    <a:pt x="31898" y="300"/>
                    <a:pt x="31656" y="263"/>
                  </a:cubicBezTo>
                  <a:lnTo>
                    <a:pt x="31656" y="263"/>
                  </a:lnTo>
                  <a:cubicBezTo>
                    <a:pt x="31506" y="292"/>
                    <a:pt x="31388" y="302"/>
                    <a:pt x="31286" y="302"/>
                  </a:cubicBezTo>
                  <a:cubicBezTo>
                    <a:pt x="31024" y="302"/>
                    <a:pt x="30870" y="234"/>
                    <a:pt x="30585" y="234"/>
                  </a:cubicBezTo>
                  <a:cubicBezTo>
                    <a:pt x="30488" y="234"/>
                    <a:pt x="30376" y="242"/>
                    <a:pt x="30239" y="263"/>
                  </a:cubicBezTo>
                  <a:cubicBezTo>
                    <a:pt x="30441" y="381"/>
                    <a:pt x="30474" y="351"/>
                    <a:pt x="29986" y="478"/>
                  </a:cubicBezTo>
                  <a:lnTo>
                    <a:pt x="31134" y="371"/>
                  </a:lnTo>
                  <a:lnTo>
                    <a:pt x="30397" y="559"/>
                  </a:lnTo>
                  <a:cubicBezTo>
                    <a:pt x="30713" y="556"/>
                    <a:pt x="31060" y="483"/>
                    <a:pt x="31277" y="483"/>
                  </a:cubicBezTo>
                  <a:cubicBezTo>
                    <a:pt x="31298" y="483"/>
                    <a:pt x="31318" y="484"/>
                    <a:pt x="31336" y="485"/>
                  </a:cubicBezTo>
                  <a:cubicBezTo>
                    <a:pt x="30986" y="593"/>
                    <a:pt x="31020" y="559"/>
                    <a:pt x="31188" y="657"/>
                  </a:cubicBezTo>
                  <a:cubicBezTo>
                    <a:pt x="31076" y="616"/>
                    <a:pt x="30965" y="602"/>
                    <a:pt x="30853" y="602"/>
                  </a:cubicBezTo>
                  <a:cubicBezTo>
                    <a:pt x="30569" y="602"/>
                    <a:pt x="30280" y="696"/>
                    <a:pt x="29967" y="696"/>
                  </a:cubicBezTo>
                  <a:cubicBezTo>
                    <a:pt x="29880" y="696"/>
                    <a:pt x="29791" y="689"/>
                    <a:pt x="29700" y="670"/>
                  </a:cubicBezTo>
                  <a:lnTo>
                    <a:pt x="29714" y="371"/>
                  </a:lnTo>
                  <a:cubicBezTo>
                    <a:pt x="29576" y="351"/>
                    <a:pt x="29444" y="343"/>
                    <a:pt x="29313" y="343"/>
                  </a:cubicBezTo>
                  <a:cubicBezTo>
                    <a:pt x="28733" y="343"/>
                    <a:pt x="28198" y="503"/>
                    <a:pt x="27455" y="503"/>
                  </a:cubicBezTo>
                  <a:cubicBezTo>
                    <a:pt x="27366" y="503"/>
                    <a:pt x="27275" y="500"/>
                    <a:pt x="27180" y="495"/>
                  </a:cubicBezTo>
                  <a:lnTo>
                    <a:pt x="27180" y="495"/>
                  </a:lnTo>
                  <a:lnTo>
                    <a:pt x="27523" y="542"/>
                  </a:lnTo>
                  <a:cubicBezTo>
                    <a:pt x="27455" y="600"/>
                    <a:pt x="27302" y="610"/>
                    <a:pt x="27122" y="610"/>
                  </a:cubicBezTo>
                  <a:cubicBezTo>
                    <a:pt x="27034" y="610"/>
                    <a:pt x="26940" y="607"/>
                    <a:pt x="26847" y="607"/>
                  </a:cubicBezTo>
                  <a:cubicBezTo>
                    <a:pt x="26731" y="607"/>
                    <a:pt x="26617" y="611"/>
                    <a:pt x="26517" y="626"/>
                  </a:cubicBezTo>
                  <a:cubicBezTo>
                    <a:pt x="26547" y="526"/>
                    <a:pt x="26332" y="495"/>
                    <a:pt x="26180" y="435"/>
                  </a:cubicBezTo>
                  <a:lnTo>
                    <a:pt x="26180" y="435"/>
                  </a:lnTo>
                  <a:cubicBezTo>
                    <a:pt x="26200" y="509"/>
                    <a:pt x="25399" y="441"/>
                    <a:pt x="25302" y="643"/>
                  </a:cubicBezTo>
                  <a:lnTo>
                    <a:pt x="24824" y="522"/>
                  </a:lnTo>
                  <a:cubicBezTo>
                    <a:pt x="24779" y="520"/>
                    <a:pt x="24736" y="519"/>
                    <a:pt x="24696" y="519"/>
                  </a:cubicBezTo>
                  <a:cubicBezTo>
                    <a:pt x="23964" y="519"/>
                    <a:pt x="23806" y="809"/>
                    <a:pt x="23069" y="809"/>
                  </a:cubicBezTo>
                  <a:cubicBezTo>
                    <a:pt x="23050" y="809"/>
                    <a:pt x="23030" y="809"/>
                    <a:pt x="23010" y="808"/>
                  </a:cubicBezTo>
                  <a:cubicBezTo>
                    <a:pt x="23259" y="694"/>
                    <a:pt x="22879" y="630"/>
                    <a:pt x="23434" y="542"/>
                  </a:cubicBezTo>
                  <a:lnTo>
                    <a:pt x="23434" y="542"/>
                  </a:lnTo>
                  <a:cubicBezTo>
                    <a:pt x="23158" y="546"/>
                    <a:pt x="22909" y="532"/>
                    <a:pt x="22906" y="603"/>
                  </a:cubicBezTo>
                  <a:cubicBezTo>
                    <a:pt x="22884" y="595"/>
                    <a:pt x="22855" y="592"/>
                    <a:pt x="22820" y="592"/>
                  </a:cubicBezTo>
                  <a:cubicBezTo>
                    <a:pt x="22638" y="592"/>
                    <a:pt x="22298" y="683"/>
                    <a:pt x="22052" y="683"/>
                  </a:cubicBezTo>
                  <a:cubicBezTo>
                    <a:pt x="21986" y="683"/>
                    <a:pt x="21927" y="677"/>
                    <a:pt x="21879" y="660"/>
                  </a:cubicBezTo>
                  <a:cubicBezTo>
                    <a:pt x="21765" y="707"/>
                    <a:pt x="21728" y="812"/>
                    <a:pt x="21418" y="812"/>
                  </a:cubicBezTo>
                  <a:cubicBezTo>
                    <a:pt x="21401" y="805"/>
                    <a:pt x="21398" y="785"/>
                    <a:pt x="21408" y="775"/>
                  </a:cubicBezTo>
                  <a:lnTo>
                    <a:pt x="21408" y="775"/>
                  </a:lnTo>
                  <a:cubicBezTo>
                    <a:pt x="21341" y="815"/>
                    <a:pt x="20957" y="845"/>
                    <a:pt x="21206" y="943"/>
                  </a:cubicBezTo>
                  <a:cubicBezTo>
                    <a:pt x="20922" y="845"/>
                    <a:pt x="20567" y="819"/>
                    <a:pt x="20190" y="819"/>
                  </a:cubicBezTo>
                  <a:cubicBezTo>
                    <a:pt x="19761" y="819"/>
                    <a:pt x="19306" y="853"/>
                    <a:pt x="18899" y="853"/>
                  </a:cubicBezTo>
                  <a:cubicBezTo>
                    <a:pt x="18580" y="853"/>
                    <a:pt x="18291" y="832"/>
                    <a:pt x="18070" y="758"/>
                  </a:cubicBezTo>
                  <a:cubicBezTo>
                    <a:pt x="17464" y="801"/>
                    <a:pt x="16737" y="849"/>
                    <a:pt x="16185" y="865"/>
                  </a:cubicBezTo>
                  <a:cubicBezTo>
                    <a:pt x="16217" y="839"/>
                    <a:pt x="16193" y="820"/>
                    <a:pt x="16257" y="820"/>
                  </a:cubicBezTo>
                  <a:cubicBezTo>
                    <a:pt x="16267" y="820"/>
                    <a:pt x="16279" y="821"/>
                    <a:pt x="16293" y="822"/>
                  </a:cubicBezTo>
                  <a:cubicBezTo>
                    <a:pt x="16220" y="814"/>
                    <a:pt x="16158" y="811"/>
                    <a:pt x="16103" y="811"/>
                  </a:cubicBezTo>
                  <a:cubicBezTo>
                    <a:pt x="15640" y="811"/>
                    <a:pt x="15719" y="1044"/>
                    <a:pt x="15205" y="1044"/>
                  </a:cubicBezTo>
                  <a:cubicBezTo>
                    <a:pt x="15137" y="1044"/>
                    <a:pt x="15058" y="1040"/>
                    <a:pt x="14967" y="1030"/>
                  </a:cubicBezTo>
                  <a:cubicBezTo>
                    <a:pt x="14522" y="879"/>
                    <a:pt x="15421" y="936"/>
                    <a:pt x="15145" y="879"/>
                  </a:cubicBezTo>
                  <a:cubicBezTo>
                    <a:pt x="15105" y="774"/>
                    <a:pt x="14984" y="743"/>
                    <a:pt x="14819" y="743"/>
                  </a:cubicBezTo>
                  <a:cubicBezTo>
                    <a:pt x="14571" y="743"/>
                    <a:pt x="14223" y="814"/>
                    <a:pt x="13900" y="814"/>
                  </a:cubicBezTo>
                  <a:cubicBezTo>
                    <a:pt x="13767" y="814"/>
                    <a:pt x="13638" y="802"/>
                    <a:pt x="13523" y="768"/>
                  </a:cubicBezTo>
                  <a:lnTo>
                    <a:pt x="13661" y="744"/>
                  </a:lnTo>
                  <a:cubicBezTo>
                    <a:pt x="13589" y="728"/>
                    <a:pt x="13512" y="722"/>
                    <a:pt x="13430" y="722"/>
                  </a:cubicBezTo>
                  <a:cubicBezTo>
                    <a:pt x="13008" y="722"/>
                    <a:pt x="12463" y="899"/>
                    <a:pt x="11857" y="899"/>
                  </a:cubicBezTo>
                  <a:cubicBezTo>
                    <a:pt x="11857" y="899"/>
                    <a:pt x="11891" y="869"/>
                    <a:pt x="11860" y="849"/>
                  </a:cubicBezTo>
                  <a:lnTo>
                    <a:pt x="11860" y="849"/>
                  </a:lnTo>
                  <a:cubicBezTo>
                    <a:pt x="11369" y="1030"/>
                    <a:pt x="10430" y="1111"/>
                    <a:pt x="9737" y="1178"/>
                  </a:cubicBezTo>
                  <a:cubicBezTo>
                    <a:pt x="9949" y="1044"/>
                    <a:pt x="10050" y="1101"/>
                    <a:pt x="9915" y="973"/>
                  </a:cubicBezTo>
                  <a:lnTo>
                    <a:pt x="9915" y="973"/>
                  </a:lnTo>
                  <a:cubicBezTo>
                    <a:pt x="9602" y="1000"/>
                    <a:pt x="10013" y="1182"/>
                    <a:pt x="9390" y="1236"/>
                  </a:cubicBezTo>
                  <a:cubicBezTo>
                    <a:pt x="9185" y="1172"/>
                    <a:pt x="8734" y="1121"/>
                    <a:pt x="8670" y="983"/>
                  </a:cubicBezTo>
                  <a:lnTo>
                    <a:pt x="9259" y="960"/>
                  </a:lnTo>
                  <a:cubicBezTo>
                    <a:pt x="9165" y="907"/>
                    <a:pt x="9057" y="889"/>
                    <a:pt x="8943" y="889"/>
                  </a:cubicBezTo>
                  <a:cubicBezTo>
                    <a:pt x="8708" y="889"/>
                    <a:pt x="8449" y="965"/>
                    <a:pt x="8241" y="965"/>
                  </a:cubicBezTo>
                  <a:cubicBezTo>
                    <a:pt x="8222" y="965"/>
                    <a:pt x="8203" y="964"/>
                    <a:pt x="8185" y="963"/>
                  </a:cubicBezTo>
                  <a:lnTo>
                    <a:pt x="8222" y="882"/>
                  </a:lnTo>
                  <a:lnTo>
                    <a:pt x="8222" y="882"/>
                  </a:lnTo>
                  <a:cubicBezTo>
                    <a:pt x="7324" y="936"/>
                    <a:pt x="7314" y="1135"/>
                    <a:pt x="6345" y="1148"/>
                  </a:cubicBezTo>
                  <a:lnTo>
                    <a:pt x="6449" y="1202"/>
                  </a:lnTo>
                  <a:cubicBezTo>
                    <a:pt x="6304" y="1260"/>
                    <a:pt x="6205" y="1279"/>
                    <a:pt x="6127" y="1279"/>
                  </a:cubicBezTo>
                  <a:cubicBezTo>
                    <a:pt x="5985" y="1279"/>
                    <a:pt x="5910" y="1217"/>
                    <a:pt x="5752" y="1217"/>
                  </a:cubicBezTo>
                  <a:cubicBezTo>
                    <a:pt x="5682" y="1217"/>
                    <a:pt x="5594" y="1230"/>
                    <a:pt x="5476" y="1266"/>
                  </a:cubicBezTo>
                  <a:lnTo>
                    <a:pt x="5311" y="1071"/>
                  </a:lnTo>
                  <a:cubicBezTo>
                    <a:pt x="4961" y="1131"/>
                    <a:pt x="4090" y="1300"/>
                    <a:pt x="3467" y="1353"/>
                  </a:cubicBezTo>
                  <a:cubicBezTo>
                    <a:pt x="3817" y="1195"/>
                    <a:pt x="4547" y="1101"/>
                    <a:pt x="5002" y="1000"/>
                  </a:cubicBezTo>
                  <a:lnTo>
                    <a:pt x="5002" y="1000"/>
                  </a:lnTo>
                  <a:cubicBezTo>
                    <a:pt x="4655" y="1007"/>
                    <a:pt x="3824" y="1047"/>
                    <a:pt x="3646" y="1151"/>
                  </a:cubicBezTo>
                  <a:cubicBezTo>
                    <a:pt x="3757" y="1132"/>
                    <a:pt x="3893" y="1094"/>
                    <a:pt x="4013" y="1094"/>
                  </a:cubicBezTo>
                  <a:cubicBezTo>
                    <a:pt x="4042" y="1094"/>
                    <a:pt x="4070" y="1096"/>
                    <a:pt x="4096" y="1101"/>
                  </a:cubicBezTo>
                  <a:cubicBezTo>
                    <a:pt x="3676" y="1269"/>
                    <a:pt x="3121" y="1360"/>
                    <a:pt x="2431" y="1377"/>
                  </a:cubicBezTo>
                  <a:cubicBezTo>
                    <a:pt x="2471" y="1239"/>
                    <a:pt x="2249" y="1192"/>
                    <a:pt x="1926" y="1178"/>
                  </a:cubicBezTo>
                  <a:cubicBezTo>
                    <a:pt x="1848" y="1175"/>
                    <a:pt x="1758" y="1175"/>
                    <a:pt x="1670" y="1175"/>
                  </a:cubicBezTo>
                  <a:lnTo>
                    <a:pt x="1283" y="1175"/>
                  </a:lnTo>
                  <a:cubicBezTo>
                    <a:pt x="1081" y="1177"/>
                    <a:pt x="873" y="1180"/>
                    <a:pt x="667" y="1180"/>
                  </a:cubicBezTo>
                  <a:cubicBezTo>
                    <a:pt x="581" y="1180"/>
                    <a:pt x="496" y="1179"/>
                    <a:pt x="411" y="1178"/>
                  </a:cubicBezTo>
                  <a:cubicBezTo>
                    <a:pt x="391" y="1599"/>
                    <a:pt x="354" y="1973"/>
                    <a:pt x="270" y="2201"/>
                  </a:cubicBezTo>
                  <a:lnTo>
                    <a:pt x="280" y="2387"/>
                  </a:lnTo>
                  <a:lnTo>
                    <a:pt x="290" y="2501"/>
                  </a:lnTo>
                  <a:cubicBezTo>
                    <a:pt x="297" y="2575"/>
                    <a:pt x="304" y="2652"/>
                    <a:pt x="307" y="2730"/>
                  </a:cubicBezTo>
                  <a:cubicBezTo>
                    <a:pt x="314" y="2881"/>
                    <a:pt x="320" y="3033"/>
                    <a:pt x="320" y="3188"/>
                  </a:cubicBezTo>
                  <a:cubicBezTo>
                    <a:pt x="320" y="3494"/>
                    <a:pt x="307" y="3803"/>
                    <a:pt x="294" y="4120"/>
                  </a:cubicBezTo>
                  <a:cubicBezTo>
                    <a:pt x="263" y="4749"/>
                    <a:pt x="216" y="5405"/>
                    <a:pt x="226" y="6119"/>
                  </a:cubicBezTo>
                  <a:cubicBezTo>
                    <a:pt x="292" y="6009"/>
                    <a:pt x="330" y="5966"/>
                    <a:pt x="352" y="5966"/>
                  </a:cubicBezTo>
                  <a:cubicBezTo>
                    <a:pt x="425" y="5966"/>
                    <a:pt x="317" y="6451"/>
                    <a:pt x="504" y="6451"/>
                  </a:cubicBezTo>
                  <a:cubicBezTo>
                    <a:pt x="516" y="6451"/>
                    <a:pt x="529" y="6449"/>
                    <a:pt x="543" y="6445"/>
                  </a:cubicBezTo>
                  <a:lnTo>
                    <a:pt x="543" y="6445"/>
                  </a:lnTo>
                  <a:cubicBezTo>
                    <a:pt x="563" y="6775"/>
                    <a:pt x="559" y="6903"/>
                    <a:pt x="539" y="6933"/>
                  </a:cubicBezTo>
                  <a:lnTo>
                    <a:pt x="553" y="6863"/>
                  </a:lnTo>
                  <a:lnTo>
                    <a:pt x="553" y="6863"/>
                  </a:lnTo>
                  <a:cubicBezTo>
                    <a:pt x="546" y="6893"/>
                    <a:pt x="543" y="6910"/>
                    <a:pt x="536" y="6933"/>
                  </a:cubicBezTo>
                  <a:lnTo>
                    <a:pt x="351" y="7936"/>
                  </a:lnTo>
                  <a:cubicBezTo>
                    <a:pt x="335" y="7979"/>
                    <a:pt x="323" y="7996"/>
                    <a:pt x="313" y="7996"/>
                  </a:cubicBezTo>
                  <a:cubicBezTo>
                    <a:pt x="269" y="7996"/>
                    <a:pt x="271" y="7652"/>
                    <a:pt x="221" y="7652"/>
                  </a:cubicBezTo>
                  <a:cubicBezTo>
                    <a:pt x="220" y="7652"/>
                    <a:pt x="218" y="7653"/>
                    <a:pt x="216" y="7653"/>
                  </a:cubicBezTo>
                  <a:cubicBezTo>
                    <a:pt x="189" y="8377"/>
                    <a:pt x="85" y="7956"/>
                    <a:pt x="1" y="8438"/>
                  </a:cubicBezTo>
                  <a:cubicBezTo>
                    <a:pt x="14" y="8426"/>
                    <a:pt x="25" y="8421"/>
                    <a:pt x="36" y="8421"/>
                  </a:cubicBezTo>
                  <a:cubicBezTo>
                    <a:pt x="121" y="8421"/>
                    <a:pt x="154" y="8737"/>
                    <a:pt x="115" y="9104"/>
                  </a:cubicBezTo>
                  <a:lnTo>
                    <a:pt x="260" y="8522"/>
                  </a:lnTo>
                  <a:lnTo>
                    <a:pt x="260" y="8522"/>
                  </a:lnTo>
                  <a:cubicBezTo>
                    <a:pt x="421" y="9535"/>
                    <a:pt x="1" y="9397"/>
                    <a:pt x="162" y="10420"/>
                  </a:cubicBezTo>
                  <a:lnTo>
                    <a:pt x="65" y="10097"/>
                  </a:lnTo>
                  <a:lnTo>
                    <a:pt x="65" y="10097"/>
                  </a:lnTo>
                  <a:cubicBezTo>
                    <a:pt x="122" y="10622"/>
                    <a:pt x="61" y="12032"/>
                    <a:pt x="307" y="12547"/>
                  </a:cubicBezTo>
                  <a:cubicBezTo>
                    <a:pt x="288" y="12599"/>
                    <a:pt x="250" y="12663"/>
                    <a:pt x="218" y="12663"/>
                  </a:cubicBezTo>
                  <a:cubicBezTo>
                    <a:pt x="195" y="12663"/>
                    <a:pt x="174" y="12628"/>
                    <a:pt x="166" y="12530"/>
                  </a:cubicBezTo>
                  <a:lnTo>
                    <a:pt x="166" y="12530"/>
                  </a:lnTo>
                  <a:cubicBezTo>
                    <a:pt x="125" y="13785"/>
                    <a:pt x="425" y="15323"/>
                    <a:pt x="273" y="16296"/>
                  </a:cubicBezTo>
                  <a:lnTo>
                    <a:pt x="196" y="16202"/>
                  </a:lnTo>
                  <a:lnTo>
                    <a:pt x="196" y="16202"/>
                  </a:lnTo>
                  <a:cubicBezTo>
                    <a:pt x="220" y="16434"/>
                    <a:pt x="337" y="16609"/>
                    <a:pt x="263" y="16902"/>
                  </a:cubicBezTo>
                  <a:cubicBezTo>
                    <a:pt x="243" y="16891"/>
                    <a:pt x="219" y="16859"/>
                    <a:pt x="202" y="16859"/>
                  </a:cubicBezTo>
                  <a:cubicBezTo>
                    <a:pt x="191" y="16859"/>
                    <a:pt x="184" y="16873"/>
                    <a:pt x="183" y="16915"/>
                  </a:cubicBezTo>
                  <a:cubicBezTo>
                    <a:pt x="209" y="17040"/>
                    <a:pt x="314" y="17538"/>
                    <a:pt x="270" y="17847"/>
                  </a:cubicBezTo>
                  <a:lnTo>
                    <a:pt x="186" y="17581"/>
                  </a:lnTo>
                  <a:lnTo>
                    <a:pt x="186" y="17581"/>
                  </a:lnTo>
                  <a:cubicBezTo>
                    <a:pt x="85" y="18803"/>
                    <a:pt x="391" y="19459"/>
                    <a:pt x="442" y="20486"/>
                  </a:cubicBezTo>
                  <a:cubicBezTo>
                    <a:pt x="439" y="20485"/>
                    <a:pt x="436" y="20485"/>
                    <a:pt x="433" y="20485"/>
                  </a:cubicBezTo>
                  <a:cubicBezTo>
                    <a:pt x="363" y="20485"/>
                    <a:pt x="309" y="20651"/>
                    <a:pt x="263" y="20916"/>
                  </a:cubicBezTo>
                  <a:cubicBezTo>
                    <a:pt x="220" y="21196"/>
                    <a:pt x="186" y="21586"/>
                    <a:pt x="162" y="21993"/>
                  </a:cubicBezTo>
                  <a:cubicBezTo>
                    <a:pt x="522" y="22007"/>
                    <a:pt x="909" y="22014"/>
                    <a:pt x="1206" y="22017"/>
                  </a:cubicBezTo>
                  <a:lnTo>
                    <a:pt x="1162" y="22051"/>
                  </a:lnTo>
                  <a:lnTo>
                    <a:pt x="1657" y="22037"/>
                  </a:lnTo>
                  <a:cubicBezTo>
                    <a:pt x="1747" y="22037"/>
                    <a:pt x="1828" y="22034"/>
                    <a:pt x="1912" y="22030"/>
                  </a:cubicBezTo>
                  <a:cubicBezTo>
                    <a:pt x="2077" y="22020"/>
                    <a:pt x="2239" y="22010"/>
                    <a:pt x="2397" y="21997"/>
                  </a:cubicBezTo>
                  <a:cubicBezTo>
                    <a:pt x="2710" y="21973"/>
                    <a:pt x="3006" y="21936"/>
                    <a:pt x="3302" y="21899"/>
                  </a:cubicBezTo>
                  <a:cubicBezTo>
                    <a:pt x="3891" y="21822"/>
                    <a:pt x="4467" y="21731"/>
                    <a:pt x="5126" y="21670"/>
                  </a:cubicBezTo>
                  <a:cubicBezTo>
                    <a:pt x="5459" y="21759"/>
                    <a:pt x="5976" y="21780"/>
                    <a:pt x="6561" y="21780"/>
                  </a:cubicBezTo>
                  <a:cubicBezTo>
                    <a:pt x="7076" y="21780"/>
                    <a:pt x="7645" y="21764"/>
                    <a:pt x="8186" y="21764"/>
                  </a:cubicBezTo>
                  <a:cubicBezTo>
                    <a:pt x="8549" y="21764"/>
                    <a:pt x="8900" y="21771"/>
                    <a:pt x="9215" y="21795"/>
                  </a:cubicBezTo>
                  <a:cubicBezTo>
                    <a:pt x="9013" y="21761"/>
                    <a:pt x="9242" y="21623"/>
                    <a:pt x="9478" y="21593"/>
                  </a:cubicBezTo>
                  <a:cubicBezTo>
                    <a:pt x="9503" y="21596"/>
                    <a:pt x="9530" y="21597"/>
                    <a:pt x="9558" y="21597"/>
                  </a:cubicBezTo>
                  <a:cubicBezTo>
                    <a:pt x="9758" y="21597"/>
                    <a:pt x="10014" y="21530"/>
                    <a:pt x="10162" y="21530"/>
                  </a:cubicBezTo>
                  <a:cubicBezTo>
                    <a:pt x="10247" y="21530"/>
                    <a:pt x="10297" y="21552"/>
                    <a:pt x="10282" y="21620"/>
                  </a:cubicBezTo>
                  <a:lnTo>
                    <a:pt x="10171" y="21620"/>
                  </a:lnTo>
                  <a:cubicBezTo>
                    <a:pt x="10303" y="21729"/>
                    <a:pt x="10558" y="21755"/>
                    <a:pt x="10845" y="21755"/>
                  </a:cubicBezTo>
                  <a:cubicBezTo>
                    <a:pt x="11071" y="21755"/>
                    <a:pt x="11316" y="21739"/>
                    <a:pt x="11534" y="21734"/>
                  </a:cubicBezTo>
                  <a:lnTo>
                    <a:pt x="11611" y="21468"/>
                  </a:lnTo>
                  <a:cubicBezTo>
                    <a:pt x="11934" y="21555"/>
                    <a:pt x="12305" y="21584"/>
                    <a:pt x="12691" y="21584"/>
                  </a:cubicBezTo>
                  <a:cubicBezTo>
                    <a:pt x="13498" y="21584"/>
                    <a:pt x="14372" y="21456"/>
                    <a:pt x="15013" y="21456"/>
                  </a:cubicBezTo>
                  <a:cubicBezTo>
                    <a:pt x="15304" y="21456"/>
                    <a:pt x="15547" y="21483"/>
                    <a:pt x="15714" y="21559"/>
                  </a:cubicBezTo>
                  <a:cubicBezTo>
                    <a:pt x="16027" y="21485"/>
                    <a:pt x="16414" y="21475"/>
                    <a:pt x="16720" y="21401"/>
                  </a:cubicBezTo>
                  <a:lnTo>
                    <a:pt x="16720" y="21401"/>
                  </a:lnTo>
                  <a:lnTo>
                    <a:pt x="16707" y="21542"/>
                  </a:lnTo>
                  <a:cubicBezTo>
                    <a:pt x="17024" y="21547"/>
                    <a:pt x="17283" y="21550"/>
                    <a:pt x="17536" y="21550"/>
                  </a:cubicBezTo>
                  <a:cubicBezTo>
                    <a:pt x="17628" y="21550"/>
                    <a:pt x="17720" y="21550"/>
                    <a:pt x="17814" y="21549"/>
                  </a:cubicBezTo>
                  <a:cubicBezTo>
                    <a:pt x="17989" y="21546"/>
                    <a:pt x="18171" y="21542"/>
                    <a:pt x="18376" y="21532"/>
                  </a:cubicBezTo>
                  <a:cubicBezTo>
                    <a:pt x="18477" y="21529"/>
                    <a:pt x="18584" y="21529"/>
                    <a:pt x="18702" y="21526"/>
                  </a:cubicBezTo>
                  <a:lnTo>
                    <a:pt x="19076" y="21522"/>
                  </a:lnTo>
                  <a:lnTo>
                    <a:pt x="19076" y="21522"/>
                  </a:lnTo>
                  <a:lnTo>
                    <a:pt x="18857" y="21620"/>
                  </a:lnTo>
                  <a:cubicBezTo>
                    <a:pt x="18869" y="21620"/>
                    <a:pt x="18881" y="21620"/>
                    <a:pt x="18892" y="21620"/>
                  </a:cubicBezTo>
                  <a:cubicBezTo>
                    <a:pt x="19466" y="21620"/>
                    <a:pt x="19625" y="21216"/>
                    <a:pt x="20173" y="21216"/>
                  </a:cubicBezTo>
                  <a:lnTo>
                    <a:pt x="20341" y="21431"/>
                  </a:lnTo>
                  <a:cubicBezTo>
                    <a:pt x="21066" y="21436"/>
                    <a:pt x="21796" y="21531"/>
                    <a:pt x="22520" y="21531"/>
                  </a:cubicBezTo>
                  <a:cubicBezTo>
                    <a:pt x="22849" y="21531"/>
                    <a:pt x="23177" y="21512"/>
                    <a:pt x="23501" y="21455"/>
                  </a:cubicBezTo>
                  <a:lnTo>
                    <a:pt x="23501" y="21455"/>
                  </a:lnTo>
                  <a:cubicBezTo>
                    <a:pt x="23484" y="21485"/>
                    <a:pt x="23454" y="21549"/>
                    <a:pt x="23283" y="21556"/>
                  </a:cubicBezTo>
                  <a:cubicBezTo>
                    <a:pt x="23542" y="21561"/>
                    <a:pt x="24049" y="21606"/>
                    <a:pt x="24452" y="21606"/>
                  </a:cubicBezTo>
                  <a:cubicBezTo>
                    <a:pt x="24798" y="21606"/>
                    <a:pt x="25067" y="21573"/>
                    <a:pt x="25036" y="21455"/>
                  </a:cubicBezTo>
                  <a:lnTo>
                    <a:pt x="25036" y="21455"/>
                  </a:lnTo>
                  <a:cubicBezTo>
                    <a:pt x="25073" y="21499"/>
                    <a:pt x="25190" y="21516"/>
                    <a:pt x="25351" y="21516"/>
                  </a:cubicBezTo>
                  <a:cubicBezTo>
                    <a:pt x="25716" y="21516"/>
                    <a:pt x="26304" y="21429"/>
                    <a:pt x="26678" y="21378"/>
                  </a:cubicBezTo>
                  <a:lnTo>
                    <a:pt x="26678" y="21378"/>
                  </a:lnTo>
                  <a:lnTo>
                    <a:pt x="26591" y="21519"/>
                  </a:lnTo>
                  <a:cubicBezTo>
                    <a:pt x="27069" y="21344"/>
                    <a:pt x="27085" y="21297"/>
                    <a:pt x="27755" y="21253"/>
                  </a:cubicBezTo>
                  <a:cubicBezTo>
                    <a:pt x="27889" y="21269"/>
                    <a:pt x="27896" y="21339"/>
                    <a:pt x="27767" y="21339"/>
                  </a:cubicBezTo>
                  <a:cubicBezTo>
                    <a:pt x="27756" y="21339"/>
                    <a:pt x="27744" y="21338"/>
                    <a:pt x="27732" y="21337"/>
                  </a:cubicBezTo>
                  <a:lnTo>
                    <a:pt x="27732" y="21337"/>
                  </a:lnTo>
                  <a:cubicBezTo>
                    <a:pt x="27798" y="21346"/>
                    <a:pt x="27854" y="21349"/>
                    <a:pt x="27902" y="21349"/>
                  </a:cubicBezTo>
                  <a:cubicBezTo>
                    <a:pt x="28136" y="21349"/>
                    <a:pt x="28188" y="21265"/>
                    <a:pt x="28473" y="21265"/>
                  </a:cubicBezTo>
                  <a:cubicBezTo>
                    <a:pt x="28544" y="21265"/>
                    <a:pt x="28630" y="21270"/>
                    <a:pt x="28738" y="21283"/>
                  </a:cubicBezTo>
                  <a:lnTo>
                    <a:pt x="28499" y="21371"/>
                  </a:lnTo>
                  <a:cubicBezTo>
                    <a:pt x="28571" y="21373"/>
                    <a:pt x="28633" y="21374"/>
                    <a:pt x="28687" y="21374"/>
                  </a:cubicBezTo>
                  <a:cubicBezTo>
                    <a:pt x="29038" y="21374"/>
                    <a:pt x="29040" y="21327"/>
                    <a:pt x="29296" y="21240"/>
                  </a:cubicBezTo>
                  <a:cubicBezTo>
                    <a:pt x="29362" y="21229"/>
                    <a:pt x="29441" y="21224"/>
                    <a:pt x="29526" y="21224"/>
                  </a:cubicBezTo>
                  <a:cubicBezTo>
                    <a:pt x="29884" y="21224"/>
                    <a:pt x="30349" y="21309"/>
                    <a:pt x="30414" y="21415"/>
                  </a:cubicBezTo>
                  <a:cubicBezTo>
                    <a:pt x="30473" y="21349"/>
                    <a:pt x="30695" y="21267"/>
                    <a:pt x="30955" y="21267"/>
                  </a:cubicBezTo>
                  <a:cubicBezTo>
                    <a:pt x="31004" y="21267"/>
                    <a:pt x="31053" y="21270"/>
                    <a:pt x="31104" y="21277"/>
                  </a:cubicBezTo>
                  <a:cubicBezTo>
                    <a:pt x="31147" y="21324"/>
                    <a:pt x="31033" y="21354"/>
                    <a:pt x="30972" y="21367"/>
                  </a:cubicBezTo>
                  <a:cubicBezTo>
                    <a:pt x="31137" y="21386"/>
                    <a:pt x="31287" y="21393"/>
                    <a:pt x="31425" y="21393"/>
                  </a:cubicBezTo>
                  <a:cubicBezTo>
                    <a:pt x="31872" y="21393"/>
                    <a:pt x="32199" y="21318"/>
                    <a:pt x="32536" y="21318"/>
                  </a:cubicBezTo>
                  <a:cubicBezTo>
                    <a:pt x="32671" y="21318"/>
                    <a:pt x="32808" y="21330"/>
                    <a:pt x="32955" y="21364"/>
                  </a:cubicBezTo>
                  <a:cubicBezTo>
                    <a:pt x="32971" y="21408"/>
                    <a:pt x="33012" y="21441"/>
                    <a:pt x="33059" y="21448"/>
                  </a:cubicBezTo>
                  <a:cubicBezTo>
                    <a:pt x="32399" y="21438"/>
                    <a:pt x="31858" y="21425"/>
                    <a:pt x="31807" y="21415"/>
                  </a:cubicBezTo>
                  <a:lnTo>
                    <a:pt x="31807" y="21415"/>
                  </a:lnTo>
                  <a:cubicBezTo>
                    <a:pt x="31817" y="21542"/>
                    <a:pt x="32389" y="21573"/>
                    <a:pt x="31928" y="21744"/>
                  </a:cubicBezTo>
                  <a:cubicBezTo>
                    <a:pt x="32334" y="21666"/>
                    <a:pt x="32993" y="21503"/>
                    <a:pt x="33531" y="21503"/>
                  </a:cubicBezTo>
                  <a:cubicBezTo>
                    <a:pt x="33614" y="21503"/>
                    <a:pt x="33694" y="21507"/>
                    <a:pt x="33769" y="21516"/>
                  </a:cubicBezTo>
                  <a:cubicBezTo>
                    <a:pt x="33796" y="21529"/>
                    <a:pt x="33823" y="21542"/>
                    <a:pt x="33846" y="21563"/>
                  </a:cubicBezTo>
                  <a:lnTo>
                    <a:pt x="33786" y="21576"/>
                  </a:lnTo>
                  <a:cubicBezTo>
                    <a:pt x="33827" y="21581"/>
                    <a:pt x="33869" y="21583"/>
                    <a:pt x="33910" y="21583"/>
                  </a:cubicBezTo>
                  <a:cubicBezTo>
                    <a:pt x="33990" y="21583"/>
                    <a:pt x="34069" y="21575"/>
                    <a:pt x="34146" y="21559"/>
                  </a:cubicBezTo>
                  <a:cubicBezTo>
                    <a:pt x="34304" y="21583"/>
                    <a:pt x="34459" y="21600"/>
                    <a:pt x="34617" y="21603"/>
                  </a:cubicBezTo>
                  <a:cubicBezTo>
                    <a:pt x="34658" y="21668"/>
                    <a:pt x="34895" y="21679"/>
                    <a:pt x="35141" y="21679"/>
                  </a:cubicBezTo>
                  <a:cubicBezTo>
                    <a:pt x="35266" y="21679"/>
                    <a:pt x="35393" y="21676"/>
                    <a:pt x="35497" y="21676"/>
                  </a:cubicBezTo>
                  <a:cubicBezTo>
                    <a:pt x="35527" y="21676"/>
                    <a:pt x="35554" y="21676"/>
                    <a:pt x="35580" y="21677"/>
                  </a:cubicBezTo>
                  <a:cubicBezTo>
                    <a:pt x="35556" y="21536"/>
                    <a:pt x="35930" y="21563"/>
                    <a:pt x="35590" y="21445"/>
                  </a:cubicBezTo>
                  <a:lnTo>
                    <a:pt x="35590" y="21445"/>
                  </a:lnTo>
                  <a:cubicBezTo>
                    <a:pt x="35603" y="21452"/>
                    <a:pt x="35502" y="21458"/>
                    <a:pt x="35331" y="21462"/>
                  </a:cubicBezTo>
                  <a:cubicBezTo>
                    <a:pt x="35290" y="21462"/>
                    <a:pt x="35246" y="21468"/>
                    <a:pt x="35206" y="21475"/>
                  </a:cubicBezTo>
                  <a:lnTo>
                    <a:pt x="35226" y="21462"/>
                  </a:lnTo>
                  <a:lnTo>
                    <a:pt x="35226" y="21462"/>
                  </a:lnTo>
                  <a:cubicBezTo>
                    <a:pt x="35130" y="21463"/>
                    <a:pt x="35020" y="21464"/>
                    <a:pt x="34899" y="21464"/>
                  </a:cubicBezTo>
                  <a:cubicBezTo>
                    <a:pt x="34777" y="21464"/>
                    <a:pt x="34644" y="21463"/>
                    <a:pt x="34503" y="21462"/>
                  </a:cubicBezTo>
                  <a:cubicBezTo>
                    <a:pt x="34652" y="21418"/>
                    <a:pt x="34806" y="21378"/>
                    <a:pt x="34985" y="21378"/>
                  </a:cubicBezTo>
                  <a:cubicBezTo>
                    <a:pt x="35081" y="21378"/>
                    <a:pt x="35184" y="21390"/>
                    <a:pt x="35297" y="21418"/>
                  </a:cubicBezTo>
                  <a:cubicBezTo>
                    <a:pt x="35445" y="21327"/>
                    <a:pt x="35610" y="21236"/>
                    <a:pt x="35704" y="21192"/>
                  </a:cubicBezTo>
                  <a:cubicBezTo>
                    <a:pt x="36101" y="21394"/>
                    <a:pt x="36872" y="21512"/>
                    <a:pt x="36976" y="21633"/>
                  </a:cubicBezTo>
                  <a:cubicBezTo>
                    <a:pt x="37868" y="21566"/>
                    <a:pt x="39076" y="21606"/>
                    <a:pt x="39635" y="21344"/>
                  </a:cubicBezTo>
                  <a:cubicBezTo>
                    <a:pt x="39665" y="21340"/>
                    <a:pt x="39691" y="21339"/>
                    <a:pt x="39715" y="21339"/>
                  </a:cubicBezTo>
                  <a:cubicBezTo>
                    <a:pt x="39897" y="21339"/>
                    <a:pt x="39935" y="21430"/>
                    <a:pt x="40019" y="21468"/>
                  </a:cubicBezTo>
                  <a:cubicBezTo>
                    <a:pt x="39874" y="21492"/>
                    <a:pt x="39699" y="21485"/>
                    <a:pt x="39621" y="21522"/>
                  </a:cubicBezTo>
                  <a:cubicBezTo>
                    <a:pt x="40126" y="21462"/>
                    <a:pt x="41119" y="21516"/>
                    <a:pt x="41240" y="21330"/>
                  </a:cubicBezTo>
                  <a:lnTo>
                    <a:pt x="41240" y="21330"/>
                  </a:lnTo>
                  <a:cubicBezTo>
                    <a:pt x="41801" y="21410"/>
                    <a:pt x="41104" y="21479"/>
                    <a:pt x="41514" y="21479"/>
                  </a:cubicBezTo>
                  <a:cubicBezTo>
                    <a:pt x="41571" y="21479"/>
                    <a:pt x="41651" y="21478"/>
                    <a:pt x="41759" y="21475"/>
                  </a:cubicBezTo>
                  <a:lnTo>
                    <a:pt x="41759" y="21475"/>
                  </a:lnTo>
                  <a:lnTo>
                    <a:pt x="41641" y="21532"/>
                  </a:lnTo>
                  <a:cubicBezTo>
                    <a:pt x="41952" y="21589"/>
                    <a:pt x="42243" y="21611"/>
                    <a:pt x="42521" y="21611"/>
                  </a:cubicBezTo>
                  <a:cubicBezTo>
                    <a:pt x="43443" y="21611"/>
                    <a:pt x="44230" y="21371"/>
                    <a:pt x="45197" y="21371"/>
                  </a:cubicBezTo>
                  <a:cubicBezTo>
                    <a:pt x="45524" y="21371"/>
                    <a:pt x="45871" y="21398"/>
                    <a:pt x="46251" y="21472"/>
                  </a:cubicBezTo>
                  <a:cubicBezTo>
                    <a:pt x="46187" y="21458"/>
                    <a:pt x="46150" y="21445"/>
                    <a:pt x="46130" y="21421"/>
                  </a:cubicBezTo>
                  <a:lnTo>
                    <a:pt x="46130" y="21421"/>
                  </a:lnTo>
                  <a:cubicBezTo>
                    <a:pt x="46751" y="21477"/>
                    <a:pt x="47384" y="21492"/>
                    <a:pt x="48021" y="21492"/>
                  </a:cubicBezTo>
                  <a:cubicBezTo>
                    <a:pt x="48780" y="21492"/>
                    <a:pt x="49544" y="21471"/>
                    <a:pt x="50303" y="21471"/>
                  </a:cubicBezTo>
                  <a:cubicBezTo>
                    <a:pt x="51139" y="21471"/>
                    <a:pt x="51968" y="21497"/>
                    <a:pt x="52773" y="21606"/>
                  </a:cubicBezTo>
                  <a:cubicBezTo>
                    <a:pt x="52890" y="21618"/>
                    <a:pt x="52987" y="21623"/>
                    <a:pt x="53069" y="21623"/>
                  </a:cubicBezTo>
                  <a:cubicBezTo>
                    <a:pt x="53419" y="21623"/>
                    <a:pt x="53521" y="21532"/>
                    <a:pt x="53823" y="21462"/>
                  </a:cubicBezTo>
                  <a:lnTo>
                    <a:pt x="53955" y="21616"/>
                  </a:lnTo>
                  <a:lnTo>
                    <a:pt x="54594" y="21448"/>
                  </a:lnTo>
                  <a:cubicBezTo>
                    <a:pt x="54690" y="21436"/>
                    <a:pt x="54784" y="21430"/>
                    <a:pt x="54876" y="21430"/>
                  </a:cubicBezTo>
                  <a:cubicBezTo>
                    <a:pt x="55483" y="21430"/>
                    <a:pt x="56008" y="21670"/>
                    <a:pt x="56705" y="21670"/>
                  </a:cubicBezTo>
                  <a:cubicBezTo>
                    <a:pt x="56890" y="21670"/>
                    <a:pt x="57088" y="21653"/>
                    <a:pt x="57303" y="21610"/>
                  </a:cubicBezTo>
                  <a:lnTo>
                    <a:pt x="57159" y="21505"/>
                  </a:lnTo>
                  <a:lnTo>
                    <a:pt x="57159" y="21505"/>
                  </a:lnTo>
                  <a:cubicBezTo>
                    <a:pt x="57227" y="21509"/>
                    <a:pt x="57309" y="21511"/>
                    <a:pt x="57397" y="21511"/>
                  </a:cubicBezTo>
                  <a:cubicBezTo>
                    <a:pt x="57574" y="21511"/>
                    <a:pt x="57778" y="21505"/>
                    <a:pt x="57955" y="21505"/>
                  </a:cubicBezTo>
                  <a:cubicBezTo>
                    <a:pt x="58220" y="21505"/>
                    <a:pt x="58426" y="21517"/>
                    <a:pt x="58390" y="21576"/>
                  </a:cubicBezTo>
                  <a:cubicBezTo>
                    <a:pt x="58424" y="21563"/>
                    <a:pt x="58488" y="21508"/>
                    <a:pt x="58587" y="21508"/>
                  </a:cubicBezTo>
                  <a:cubicBezTo>
                    <a:pt x="58617" y="21508"/>
                    <a:pt x="58650" y="21513"/>
                    <a:pt x="58686" y="21526"/>
                  </a:cubicBezTo>
                  <a:lnTo>
                    <a:pt x="58697" y="21606"/>
                  </a:lnTo>
                  <a:lnTo>
                    <a:pt x="59706" y="21478"/>
                  </a:lnTo>
                  <a:lnTo>
                    <a:pt x="59706" y="21478"/>
                  </a:lnTo>
                  <a:cubicBezTo>
                    <a:pt x="60490" y="21546"/>
                    <a:pt x="59582" y="21795"/>
                    <a:pt x="60726" y="21822"/>
                  </a:cubicBezTo>
                  <a:cubicBezTo>
                    <a:pt x="61150" y="21798"/>
                    <a:pt x="61937" y="21603"/>
                    <a:pt x="61776" y="21549"/>
                  </a:cubicBezTo>
                  <a:cubicBezTo>
                    <a:pt x="61604" y="21542"/>
                    <a:pt x="61338" y="21495"/>
                    <a:pt x="61325" y="21415"/>
                  </a:cubicBezTo>
                  <a:lnTo>
                    <a:pt x="61715" y="21378"/>
                  </a:lnTo>
                  <a:cubicBezTo>
                    <a:pt x="61719" y="21364"/>
                    <a:pt x="61725" y="21347"/>
                    <a:pt x="61732" y="21334"/>
                  </a:cubicBezTo>
                  <a:lnTo>
                    <a:pt x="61793" y="21334"/>
                  </a:lnTo>
                  <a:lnTo>
                    <a:pt x="61793" y="21192"/>
                  </a:lnTo>
                  <a:cubicBezTo>
                    <a:pt x="61820" y="21125"/>
                    <a:pt x="61833" y="21058"/>
                    <a:pt x="61793" y="20994"/>
                  </a:cubicBezTo>
                  <a:lnTo>
                    <a:pt x="61796" y="16740"/>
                  </a:lnTo>
                  <a:lnTo>
                    <a:pt x="61836" y="16787"/>
                  </a:lnTo>
                  <a:lnTo>
                    <a:pt x="61799" y="16649"/>
                  </a:lnTo>
                  <a:lnTo>
                    <a:pt x="61799" y="16053"/>
                  </a:lnTo>
                  <a:cubicBezTo>
                    <a:pt x="61826" y="16070"/>
                    <a:pt x="61853" y="16128"/>
                    <a:pt x="61867" y="16245"/>
                  </a:cubicBezTo>
                  <a:cubicBezTo>
                    <a:pt x="61971" y="15815"/>
                    <a:pt x="61793" y="15862"/>
                    <a:pt x="61907" y="15491"/>
                  </a:cubicBezTo>
                  <a:cubicBezTo>
                    <a:pt x="61915" y="15476"/>
                    <a:pt x="61921" y="15469"/>
                    <a:pt x="61926" y="15469"/>
                  </a:cubicBezTo>
                  <a:cubicBezTo>
                    <a:pt x="61935" y="15469"/>
                    <a:pt x="61940" y="15486"/>
                    <a:pt x="61944" y="15508"/>
                  </a:cubicBezTo>
                  <a:lnTo>
                    <a:pt x="61884" y="15088"/>
                  </a:lnTo>
                  <a:lnTo>
                    <a:pt x="61884" y="15088"/>
                  </a:lnTo>
                  <a:cubicBezTo>
                    <a:pt x="61895" y="15112"/>
                    <a:pt x="61913" y="15116"/>
                    <a:pt x="61932" y="15116"/>
                  </a:cubicBezTo>
                  <a:cubicBezTo>
                    <a:pt x="61940" y="15116"/>
                    <a:pt x="61949" y="15115"/>
                    <a:pt x="61958" y="15115"/>
                  </a:cubicBezTo>
                  <a:cubicBezTo>
                    <a:pt x="61992" y="15115"/>
                    <a:pt x="62018" y="15130"/>
                    <a:pt x="62001" y="15276"/>
                  </a:cubicBezTo>
                  <a:cubicBezTo>
                    <a:pt x="62122" y="14519"/>
                    <a:pt x="61843" y="14054"/>
                    <a:pt x="62001" y="13772"/>
                  </a:cubicBezTo>
                  <a:lnTo>
                    <a:pt x="62001" y="13772"/>
                  </a:lnTo>
                  <a:lnTo>
                    <a:pt x="62015" y="13836"/>
                  </a:lnTo>
                  <a:cubicBezTo>
                    <a:pt x="61984" y="13349"/>
                    <a:pt x="61949" y="13290"/>
                    <a:pt x="61902" y="13290"/>
                  </a:cubicBezTo>
                  <a:cubicBezTo>
                    <a:pt x="61887" y="13290"/>
                    <a:pt x="61871" y="13296"/>
                    <a:pt x="61853" y="13296"/>
                  </a:cubicBezTo>
                  <a:cubicBezTo>
                    <a:pt x="61837" y="13296"/>
                    <a:pt x="61819" y="13291"/>
                    <a:pt x="61799" y="13270"/>
                  </a:cubicBezTo>
                  <a:lnTo>
                    <a:pt x="61799" y="12779"/>
                  </a:lnTo>
                  <a:lnTo>
                    <a:pt x="62072" y="12415"/>
                  </a:lnTo>
                  <a:lnTo>
                    <a:pt x="61917" y="12311"/>
                  </a:lnTo>
                  <a:cubicBezTo>
                    <a:pt x="61923" y="12212"/>
                    <a:pt x="61932" y="12023"/>
                    <a:pt x="61980" y="12023"/>
                  </a:cubicBezTo>
                  <a:cubicBezTo>
                    <a:pt x="61985" y="12023"/>
                    <a:pt x="61990" y="12025"/>
                    <a:pt x="61995" y="12028"/>
                  </a:cubicBezTo>
                  <a:cubicBezTo>
                    <a:pt x="61960" y="11896"/>
                    <a:pt x="61941" y="11858"/>
                    <a:pt x="61928" y="11858"/>
                  </a:cubicBezTo>
                  <a:cubicBezTo>
                    <a:pt x="61909" y="11858"/>
                    <a:pt x="61900" y="11931"/>
                    <a:pt x="61876" y="11931"/>
                  </a:cubicBezTo>
                  <a:cubicBezTo>
                    <a:pt x="61864" y="11931"/>
                    <a:pt x="61848" y="11914"/>
                    <a:pt x="61826" y="11864"/>
                  </a:cubicBezTo>
                  <a:cubicBezTo>
                    <a:pt x="61968" y="11342"/>
                    <a:pt x="61762" y="10427"/>
                    <a:pt x="62008" y="10309"/>
                  </a:cubicBezTo>
                  <a:cubicBezTo>
                    <a:pt x="61993" y="10285"/>
                    <a:pt x="61981" y="10275"/>
                    <a:pt x="61971" y="10275"/>
                  </a:cubicBezTo>
                  <a:cubicBezTo>
                    <a:pt x="61923" y="10275"/>
                    <a:pt x="61910" y="10472"/>
                    <a:pt x="61888" y="10472"/>
                  </a:cubicBezTo>
                  <a:cubicBezTo>
                    <a:pt x="61876" y="10472"/>
                    <a:pt x="61861" y="10417"/>
                    <a:pt x="61836" y="10248"/>
                  </a:cubicBezTo>
                  <a:cubicBezTo>
                    <a:pt x="62102" y="10090"/>
                    <a:pt x="61793" y="9605"/>
                    <a:pt x="61914" y="9131"/>
                  </a:cubicBezTo>
                  <a:lnTo>
                    <a:pt x="61914" y="9131"/>
                  </a:lnTo>
                  <a:cubicBezTo>
                    <a:pt x="62007" y="9228"/>
                    <a:pt x="62004" y="9464"/>
                    <a:pt x="62028" y="9464"/>
                  </a:cubicBezTo>
                  <a:cubicBezTo>
                    <a:pt x="62040" y="9464"/>
                    <a:pt x="62059" y="9408"/>
                    <a:pt x="62099" y="9252"/>
                  </a:cubicBezTo>
                  <a:cubicBezTo>
                    <a:pt x="61870" y="8963"/>
                    <a:pt x="62153" y="8327"/>
                    <a:pt x="62109" y="7923"/>
                  </a:cubicBezTo>
                  <a:cubicBezTo>
                    <a:pt x="61924" y="7902"/>
                    <a:pt x="62032" y="7051"/>
                    <a:pt x="61971" y="6375"/>
                  </a:cubicBezTo>
                  <a:lnTo>
                    <a:pt x="61971" y="6375"/>
                  </a:lnTo>
                  <a:cubicBezTo>
                    <a:pt x="61972" y="6375"/>
                    <a:pt x="61973" y="6376"/>
                    <a:pt x="61974" y="6376"/>
                  </a:cubicBezTo>
                  <a:cubicBezTo>
                    <a:pt x="62036" y="6376"/>
                    <a:pt x="62076" y="5099"/>
                    <a:pt x="62139" y="4483"/>
                  </a:cubicBezTo>
                  <a:lnTo>
                    <a:pt x="62170" y="4500"/>
                  </a:lnTo>
                  <a:cubicBezTo>
                    <a:pt x="61984" y="4379"/>
                    <a:pt x="62022" y="3733"/>
                    <a:pt x="61984" y="3262"/>
                  </a:cubicBezTo>
                  <a:lnTo>
                    <a:pt x="61984" y="3262"/>
                  </a:lnTo>
                  <a:cubicBezTo>
                    <a:pt x="62096" y="3282"/>
                    <a:pt x="62139" y="3366"/>
                    <a:pt x="62186" y="3622"/>
                  </a:cubicBezTo>
                  <a:lnTo>
                    <a:pt x="62186" y="3177"/>
                  </a:lnTo>
                  <a:cubicBezTo>
                    <a:pt x="62129" y="3073"/>
                    <a:pt x="62096" y="2935"/>
                    <a:pt x="62075" y="2649"/>
                  </a:cubicBezTo>
                  <a:lnTo>
                    <a:pt x="62075" y="2649"/>
                  </a:lnTo>
                  <a:lnTo>
                    <a:pt x="62213" y="2760"/>
                  </a:lnTo>
                  <a:cubicBezTo>
                    <a:pt x="62213" y="2518"/>
                    <a:pt x="62183" y="2276"/>
                    <a:pt x="62159" y="2020"/>
                  </a:cubicBezTo>
                  <a:cubicBezTo>
                    <a:pt x="62156" y="1993"/>
                    <a:pt x="62153" y="1939"/>
                    <a:pt x="62149" y="1895"/>
                  </a:cubicBezTo>
                  <a:cubicBezTo>
                    <a:pt x="62146" y="1851"/>
                    <a:pt x="62143" y="1804"/>
                    <a:pt x="62139" y="1761"/>
                  </a:cubicBezTo>
                  <a:cubicBezTo>
                    <a:pt x="62136" y="1670"/>
                    <a:pt x="62129" y="1579"/>
                    <a:pt x="62126" y="1488"/>
                  </a:cubicBezTo>
                  <a:cubicBezTo>
                    <a:pt x="62119" y="1306"/>
                    <a:pt x="62116" y="1121"/>
                    <a:pt x="62119" y="919"/>
                  </a:cubicBezTo>
                  <a:cubicBezTo>
                    <a:pt x="61951" y="909"/>
                    <a:pt x="61783" y="892"/>
                    <a:pt x="61604" y="869"/>
                  </a:cubicBezTo>
                  <a:lnTo>
                    <a:pt x="61604" y="869"/>
                  </a:lnTo>
                  <a:cubicBezTo>
                    <a:pt x="61574" y="899"/>
                    <a:pt x="61597" y="939"/>
                    <a:pt x="61624" y="980"/>
                  </a:cubicBezTo>
                  <a:cubicBezTo>
                    <a:pt x="61658" y="1017"/>
                    <a:pt x="61678" y="1064"/>
                    <a:pt x="61682" y="1111"/>
                  </a:cubicBezTo>
                  <a:cubicBezTo>
                    <a:pt x="61682" y="1145"/>
                    <a:pt x="61661" y="1178"/>
                    <a:pt x="61628" y="1195"/>
                  </a:cubicBezTo>
                  <a:lnTo>
                    <a:pt x="61217" y="1175"/>
                  </a:lnTo>
                  <a:cubicBezTo>
                    <a:pt x="61244" y="1135"/>
                    <a:pt x="61301" y="1098"/>
                    <a:pt x="61429" y="1088"/>
                  </a:cubicBezTo>
                  <a:lnTo>
                    <a:pt x="61429" y="1088"/>
                  </a:lnTo>
                  <a:cubicBezTo>
                    <a:pt x="61385" y="1091"/>
                    <a:pt x="61315" y="1101"/>
                    <a:pt x="61237" y="1108"/>
                  </a:cubicBezTo>
                  <a:cubicBezTo>
                    <a:pt x="61209" y="1110"/>
                    <a:pt x="61180" y="1112"/>
                    <a:pt x="61152" y="1112"/>
                  </a:cubicBezTo>
                  <a:cubicBezTo>
                    <a:pt x="61140" y="1112"/>
                    <a:pt x="61128" y="1112"/>
                    <a:pt x="61116" y="1111"/>
                  </a:cubicBezTo>
                  <a:cubicBezTo>
                    <a:pt x="61079" y="1111"/>
                    <a:pt x="61039" y="1108"/>
                    <a:pt x="61002" y="1098"/>
                  </a:cubicBezTo>
                  <a:lnTo>
                    <a:pt x="61046" y="1084"/>
                  </a:lnTo>
                  <a:lnTo>
                    <a:pt x="61093" y="1071"/>
                  </a:lnTo>
                  <a:lnTo>
                    <a:pt x="61187" y="1047"/>
                  </a:lnTo>
                  <a:cubicBezTo>
                    <a:pt x="61251" y="1030"/>
                    <a:pt x="61322" y="1013"/>
                    <a:pt x="61396" y="997"/>
                  </a:cubicBezTo>
                  <a:cubicBezTo>
                    <a:pt x="61319" y="984"/>
                    <a:pt x="61262" y="978"/>
                    <a:pt x="61218" y="978"/>
                  </a:cubicBezTo>
                  <a:cubicBezTo>
                    <a:pt x="61043" y="978"/>
                    <a:pt x="61083" y="1063"/>
                    <a:pt x="60922" y="1063"/>
                  </a:cubicBezTo>
                  <a:cubicBezTo>
                    <a:pt x="60907" y="1063"/>
                    <a:pt x="60890" y="1062"/>
                    <a:pt x="60871" y="1061"/>
                  </a:cubicBezTo>
                  <a:cubicBezTo>
                    <a:pt x="60881" y="963"/>
                    <a:pt x="60669" y="980"/>
                    <a:pt x="60712" y="902"/>
                  </a:cubicBezTo>
                  <a:lnTo>
                    <a:pt x="60712" y="902"/>
                  </a:lnTo>
                  <a:cubicBezTo>
                    <a:pt x="60766" y="906"/>
                    <a:pt x="60817" y="913"/>
                    <a:pt x="60871" y="923"/>
                  </a:cubicBezTo>
                  <a:cubicBezTo>
                    <a:pt x="60904" y="929"/>
                    <a:pt x="60934" y="933"/>
                    <a:pt x="60968" y="933"/>
                  </a:cubicBezTo>
                  <a:lnTo>
                    <a:pt x="61015" y="933"/>
                  </a:lnTo>
                  <a:cubicBezTo>
                    <a:pt x="61022" y="933"/>
                    <a:pt x="61029" y="929"/>
                    <a:pt x="61035" y="929"/>
                  </a:cubicBezTo>
                  <a:lnTo>
                    <a:pt x="61059" y="923"/>
                  </a:lnTo>
                  <a:lnTo>
                    <a:pt x="60998" y="916"/>
                  </a:lnTo>
                  <a:lnTo>
                    <a:pt x="60938" y="909"/>
                  </a:lnTo>
                  <a:cubicBezTo>
                    <a:pt x="60897" y="902"/>
                    <a:pt x="60857" y="899"/>
                    <a:pt x="60817" y="892"/>
                  </a:cubicBezTo>
                  <a:cubicBezTo>
                    <a:pt x="60736" y="879"/>
                    <a:pt x="60659" y="865"/>
                    <a:pt x="60584" y="849"/>
                  </a:cubicBezTo>
                  <a:cubicBezTo>
                    <a:pt x="60436" y="815"/>
                    <a:pt x="60312" y="778"/>
                    <a:pt x="60251" y="738"/>
                  </a:cubicBezTo>
                  <a:lnTo>
                    <a:pt x="60251" y="738"/>
                  </a:lnTo>
                  <a:cubicBezTo>
                    <a:pt x="60278" y="795"/>
                    <a:pt x="60248" y="872"/>
                    <a:pt x="60019" y="876"/>
                  </a:cubicBezTo>
                  <a:cubicBezTo>
                    <a:pt x="59430" y="855"/>
                    <a:pt x="59821" y="744"/>
                    <a:pt x="59481" y="680"/>
                  </a:cubicBezTo>
                  <a:lnTo>
                    <a:pt x="59481" y="680"/>
                  </a:lnTo>
                  <a:cubicBezTo>
                    <a:pt x="59336" y="741"/>
                    <a:pt x="58962" y="653"/>
                    <a:pt x="58946" y="801"/>
                  </a:cubicBezTo>
                  <a:cubicBezTo>
                    <a:pt x="58774" y="795"/>
                    <a:pt x="58744" y="724"/>
                    <a:pt x="58680" y="680"/>
                  </a:cubicBezTo>
                  <a:cubicBezTo>
                    <a:pt x="58583" y="696"/>
                    <a:pt x="58404" y="698"/>
                    <a:pt x="58217" y="698"/>
                  </a:cubicBezTo>
                  <a:cubicBezTo>
                    <a:pt x="58174" y="698"/>
                    <a:pt x="58131" y="698"/>
                    <a:pt x="58089" y="698"/>
                  </a:cubicBezTo>
                  <a:cubicBezTo>
                    <a:pt x="57725" y="698"/>
                    <a:pt x="57387" y="703"/>
                    <a:pt x="57593" y="808"/>
                  </a:cubicBezTo>
                  <a:lnTo>
                    <a:pt x="57670" y="822"/>
                  </a:lnTo>
                  <a:cubicBezTo>
                    <a:pt x="57657" y="822"/>
                    <a:pt x="57640" y="822"/>
                    <a:pt x="57620" y="828"/>
                  </a:cubicBezTo>
                  <a:cubicBezTo>
                    <a:pt x="57462" y="845"/>
                    <a:pt x="57304" y="852"/>
                    <a:pt x="57144" y="852"/>
                  </a:cubicBezTo>
                  <a:cubicBezTo>
                    <a:pt x="56320" y="852"/>
                    <a:pt x="55468" y="669"/>
                    <a:pt x="54661" y="669"/>
                  </a:cubicBezTo>
                  <a:cubicBezTo>
                    <a:pt x="54626" y="669"/>
                    <a:pt x="54592" y="670"/>
                    <a:pt x="54557" y="670"/>
                  </a:cubicBezTo>
                  <a:lnTo>
                    <a:pt x="54560" y="623"/>
                  </a:lnTo>
                  <a:lnTo>
                    <a:pt x="54560" y="623"/>
                  </a:lnTo>
                  <a:cubicBezTo>
                    <a:pt x="54397" y="631"/>
                    <a:pt x="54224" y="633"/>
                    <a:pt x="54050" y="633"/>
                  </a:cubicBezTo>
                  <a:cubicBezTo>
                    <a:pt x="53927" y="633"/>
                    <a:pt x="53804" y="632"/>
                    <a:pt x="53683" y="632"/>
                  </a:cubicBezTo>
                  <a:cubicBezTo>
                    <a:pt x="53353" y="632"/>
                    <a:pt x="53043" y="639"/>
                    <a:pt x="52817" y="687"/>
                  </a:cubicBezTo>
                  <a:cubicBezTo>
                    <a:pt x="52642" y="677"/>
                    <a:pt x="52407" y="576"/>
                    <a:pt x="52481" y="522"/>
                  </a:cubicBezTo>
                  <a:lnTo>
                    <a:pt x="52481" y="522"/>
                  </a:lnTo>
                  <a:cubicBezTo>
                    <a:pt x="52247" y="531"/>
                    <a:pt x="52120" y="550"/>
                    <a:pt x="51961" y="550"/>
                  </a:cubicBezTo>
                  <a:cubicBezTo>
                    <a:pt x="51814" y="550"/>
                    <a:pt x="51639" y="533"/>
                    <a:pt x="51326" y="478"/>
                  </a:cubicBezTo>
                  <a:cubicBezTo>
                    <a:pt x="51611" y="436"/>
                    <a:pt x="51478" y="414"/>
                    <a:pt x="51492" y="414"/>
                  </a:cubicBezTo>
                  <a:cubicBezTo>
                    <a:pt x="51501" y="414"/>
                    <a:pt x="51562" y="422"/>
                    <a:pt x="51794" y="438"/>
                  </a:cubicBezTo>
                  <a:cubicBezTo>
                    <a:pt x="51408" y="392"/>
                    <a:pt x="51218" y="339"/>
                    <a:pt x="50955" y="339"/>
                  </a:cubicBezTo>
                  <a:cubicBezTo>
                    <a:pt x="50817" y="339"/>
                    <a:pt x="50659" y="354"/>
                    <a:pt x="50441" y="391"/>
                  </a:cubicBezTo>
                  <a:cubicBezTo>
                    <a:pt x="50624" y="291"/>
                    <a:pt x="50181" y="230"/>
                    <a:pt x="49871" y="230"/>
                  </a:cubicBezTo>
                  <a:cubicBezTo>
                    <a:pt x="49815" y="230"/>
                    <a:pt x="49764" y="232"/>
                    <a:pt x="49721" y="236"/>
                  </a:cubicBezTo>
                  <a:lnTo>
                    <a:pt x="50132" y="344"/>
                  </a:lnTo>
                  <a:cubicBezTo>
                    <a:pt x="50103" y="344"/>
                    <a:pt x="50074" y="344"/>
                    <a:pt x="50045" y="344"/>
                  </a:cubicBezTo>
                  <a:cubicBezTo>
                    <a:pt x="49784" y="344"/>
                    <a:pt x="49524" y="331"/>
                    <a:pt x="49263" y="303"/>
                  </a:cubicBezTo>
                  <a:lnTo>
                    <a:pt x="49418" y="142"/>
                  </a:lnTo>
                  <a:cubicBezTo>
                    <a:pt x="49155" y="86"/>
                    <a:pt x="48903" y="67"/>
                    <a:pt x="48660" y="67"/>
                  </a:cubicBezTo>
                  <a:cubicBezTo>
                    <a:pt x="48348" y="67"/>
                    <a:pt x="48052" y="99"/>
                    <a:pt x="47766" y="125"/>
                  </a:cubicBezTo>
                  <a:cubicBezTo>
                    <a:pt x="47513" y="142"/>
                    <a:pt x="47268" y="186"/>
                    <a:pt x="47029" y="189"/>
                  </a:cubicBezTo>
                  <a:cubicBezTo>
                    <a:pt x="47003" y="190"/>
                    <a:pt x="46978" y="191"/>
                    <a:pt x="46952" y="191"/>
                  </a:cubicBezTo>
                  <a:cubicBezTo>
                    <a:pt x="46742" y="191"/>
                    <a:pt x="46530" y="154"/>
                    <a:pt x="46332" y="88"/>
                  </a:cubicBezTo>
                  <a:lnTo>
                    <a:pt x="46332" y="88"/>
                  </a:lnTo>
                  <a:cubicBezTo>
                    <a:pt x="46012" y="209"/>
                    <a:pt x="46985" y="159"/>
                    <a:pt x="46696" y="300"/>
                  </a:cubicBezTo>
                  <a:cubicBezTo>
                    <a:pt x="46148" y="287"/>
                    <a:pt x="45580" y="61"/>
                    <a:pt x="45400" y="61"/>
                  </a:cubicBezTo>
                  <a:cubicBezTo>
                    <a:pt x="45399" y="61"/>
                    <a:pt x="45398" y="61"/>
                    <a:pt x="45396" y="61"/>
                  </a:cubicBezTo>
                  <a:cubicBezTo>
                    <a:pt x="45315" y="52"/>
                    <a:pt x="45244" y="49"/>
                    <a:pt x="45179" y="49"/>
                  </a:cubicBezTo>
                  <a:cubicBezTo>
                    <a:pt x="44682" y="49"/>
                    <a:pt x="44611" y="275"/>
                    <a:pt x="44049" y="275"/>
                  </a:cubicBezTo>
                  <a:cubicBezTo>
                    <a:pt x="44002" y="275"/>
                    <a:pt x="43951" y="273"/>
                    <a:pt x="43896" y="270"/>
                  </a:cubicBezTo>
                  <a:lnTo>
                    <a:pt x="43896" y="270"/>
                  </a:lnTo>
                  <a:cubicBezTo>
                    <a:pt x="43996" y="327"/>
                    <a:pt x="44091" y="485"/>
                    <a:pt x="43495" y="556"/>
                  </a:cubicBezTo>
                  <a:cubicBezTo>
                    <a:pt x="42943" y="542"/>
                    <a:pt x="42819" y="317"/>
                    <a:pt x="43169" y="260"/>
                  </a:cubicBezTo>
                  <a:cubicBezTo>
                    <a:pt x="43189" y="259"/>
                    <a:pt x="43207" y="258"/>
                    <a:pt x="43224" y="258"/>
                  </a:cubicBezTo>
                  <a:cubicBezTo>
                    <a:pt x="43318" y="258"/>
                    <a:pt x="43363" y="273"/>
                    <a:pt x="43357" y="290"/>
                  </a:cubicBezTo>
                  <a:cubicBezTo>
                    <a:pt x="43539" y="266"/>
                    <a:pt x="43771" y="236"/>
                    <a:pt x="43552" y="176"/>
                  </a:cubicBezTo>
                  <a:lnTo>
                    <a:pt x="43552" y="176"/>
                  </a:lnTo>
                  <a:lnTo>
                    <a:pt x="43482" y="236"/>
                  </a:lnTo>
                  <a:cubicBezTo>
                    <a:pt x="43206" y="179"/>
                    <a:pt x="42445" y="199"/>
                    <a:pt x="42623" y="98"/>
                  </a:cubicBezTo>
                  <a:lnTo>
                    <a:pt x="42623" y="98"/>
                  </a:lnTo>
                  <a:cubicBezTo>
                    <a:pt x="42267" y="155"/>
                    <a:pt x="42388" y="189"/>
                    <a:pt x="42623" y="213"/>
                  </a:cubicBezTo>
                  <a:cubicBezTo>
                    <a:pt x="42462" y="200"/>
                    <a:pt x="42316" y="195"/>
                    <a:pt x="42177" y="195"/>
                  </a:cubicBezTo>
                  <a:cubicBezTo>
                    <a:pt x="41898" y="195"/>
                    <a:pt x="41645" y="213"/>
                    <a:pt x="41347" y="213"/>
                  </a:cubicBezTo>
                  <a:cubicBezTo>
                    <a:pt x="41214" y="213"/>
                    <a:pt x="41072" y="209"/>
                    <a:pt x="40914" y="199"/>
                  </a:cubicBezTo>
                  <a:lnTo>
                    <a:pt x="40914" y="199"/>
                  </a:lnTo>
                  <a:cubicBezTo>
                    <a:pt x="41028" y="229"/>
                    <a:pt x="41136" y="300"/>
                    <a:pt x="41021" y="300"/>
                  </a:cubicBezTo>
                  <a:cubicBezTo>
                    <a:pt x="40883" y="293"/>
                    <a:pt x="40772" y="290"/>
                    <a:pt x="40682" y="290"/>
                  </a:cubicBezTo>
                  <a:cubicBezTo>
                    <a:pt x="40081" y="290"/>
                    <a:pt x="40453" y="429"/>
                    <a:pt x="39820" y="462"/>
                  </a:cubicBezTo>
                  <a:cubicBezTo>
                    <a:pt x="39506" y="397"/>
                    <a:pt x="39761" y="303"/>
                    <a:pt x="39570" y="303"/>
                  </a:cubicBezTo>
                  <a:cubicBezTo>
                    <a:pt x="39511" y="303"/>
                    <a:pt x="39411" y="312"/>
                    <a:pt x="39238" y="334"/>
                  </a:cubicBezTo>
                  <a:cubicBezTo>
                    <a:pt x="38790" y="280"/>
                    <a:pt x="39144" y="176"/>
                    <a:pt x="39322" y="122"/>
                  </a:cubicBezTo>
                  <a:lnTo>
                    <a:pt x="39322" y="122"/>
                  </a:lnTo>
                  <a:cubicBezTo>
                    <a:pt x="39148" y="155"/>
                    <a:pt x="38980" y="168"/>
                    <a:pt x="38819" y="168"/>
                  </a:cubicBezTo>
                  <a:cubicBezTo>
                    <a:pt x="38367" y="168"/>
                    <a:pt x="37977" y="68"/>
                    <a:pt x="37696" y="58"/>
                  </a:cubicBezTo>
                  <a:lnTo>
                    <a:pt x="380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376" name="Google Shape;1376;p27"/>
          <p:cNvSpPr txBox="1">
            <a:spLocks noGrp="1"/>
          </p:cNvSpPr>
          <p:nvPr>
            <p:ph type="title"/>
          </p:nvPr>
        </p:nvSpPr>
        <p:spPr>
          <a:xfrm>
            <a:off x="960000" y="1144375"/>
            <a:ext cx="10272000" cy="1122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4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7" name="Google Shape;1377;p27"/>
          <p:cNvSpPr txBox="1">
            <a:spLocks noGrp="1"/>
          </p:cNvSpPr>
          <p:nvPr>
            <p:ph type="subTitle" idx="1"/>
          </p:nvPr>
        </p:nvSpPr>
        <p:spPr>
          <a:xfrm>
            <a:off x="3189200" y="26807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53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8" name="Google Shape;1378;p27"/>
          <p:cNvSpPr txBox="1">
            <a:spLocks noGrp="1"/>
          </p:cNvSpPr>
          <p:nvPr>
            <p:ph type="subTitle" idx="2"/>
          </p:nvPr>
        </p:nvSpPr>
        <p:spPr>
          <a:xfrm>
            <a:off x="3189200" y="4090408"/>
            <a:ext cx="5813600" cy="951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79" name="Google Shape;1379;p27"/>
          <p:cNvSpPr txBox="1">
            <a:spLocks noGrp="1"/>
          </p:cNvSpPr>
          <p:nvPr>
            <p:ph type="subTitle" idx="3"/>
          </p:nvPr>
        </p:nvSpPr>
        <p:spPr>
          <a:xfrm>
            <a:off x="2696367" y="5208025"/>
            <a:ext cx="19872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0" name="Google Shape;1380;p27"/>
          <p:cNvSpPr txBox="1">
            <a:spLocks noGrp="1"/>
          </p:cNvSpPr>
          <p:nvPr>
            <p:ph type="subTitle" idx="4"/>
          </p:nvPr>
        </p:nvSpPr>
        <p:spPr>
          <a:xfrm>
            <a:off x="7604834" y="5208025"/>
            <a:ext cx="1992400" cy="5056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200"/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1" name="Google Shape;1381;p27"/>
          <p:cNvSpPr txBox="1">
            <a:spLocks noGrp="1"/>
          </p:cNvSpPr>
          <p:nvPr>
            <p:ph type="subTitle" idx="5"/>
          </p:nvPr>
        </p:nvSpPr>
        <p:spPr>
          <a:xfrm>
            <a:off x="2885001" y="2160025"/>
            <a:ext cx="64220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1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82" name="Google Shape;1382;p27"/>
          <p:cNvSpPr txBox="1">
            <a:spLocks noGrp="1"/>
          </p:cNvSpPr>
          <p:nvPr>
            <p:ph type="subTitle" idx="6"/>
          </p:nvPr>
        </p:nvSpPr>
        <p:spPr>
          <a:xfrm>
            <a:off x="5325212" y="3684025"/>
            <a:ext cx="1461200" cy="538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9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213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2130"/>
              </a:spcBef>
              <a:spcAft>
                <a:spcPts val="213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383" name="Google Shape;1383;p27"/>
          <p:cNvGrpSpPr/>
          <p:nvPr/>
        </p:nvGrpSpPr>
        <p:grpSpPr>
          <a:xfrm>
            <a:off x="139434" y="439934"/>
            <a:ext cx="1651100" cy="2654100"/>
            <a:chOff x="180775" y="329950"/>
            <a:chExt cx="1238325" cy="1990575"/>
          </a:xfrm>
        </p:grpSpPr>
        <p:sp>
          <p:nvSpPr>
            <p:cNvPr id="1384" name="Google Shape;1384;p27"/>
            <p:cNvSpPr/>
            <p:nvPr/>
          </p:nvSpPr>
          <p:spPr>
            <a:xfrm>
              <a:off x="226850" y="1861625"/>
              <a:ext cx="386725" cy="458900"/>
            </a:xfrm>
            <a:custGeom>
              <a:avLst/>
              <a:gdLst/>
              <a:ahLst/>
              <a:cxnLst/>
              <a:rect l="l" t="t" r="r" b="b"/>
              <a:pathLst>
                <a:path w="15469" h="18356" extrusionOk="0">
                  <a:moveTo>
                    <a:pt x="10626" y="1440"/>
                  </a:moveTo>
                  <a:cubicBezTo>
                    <a:pt x="11192" y="3415"/>
                    <a:pt x="11455" y="5455"/>
                    <a:pt x="11455" y="7572"/>
                  </a:cubicBezTo>
                  <a:cubicBezTo>
                    <a:pt x="11455" y="7719"/>
                    <a:pt x="11531" y="7817"/>
                    <a:pt x="11633" y="7867"/>
                  </a:cubicBezTo>
                  <a:lnTo>
                    <a:pt x="11633" y="7867"/>
                  </a:lnTo>
                  <a:cubicBezTo>
                    <a:pt x="12434" y="8943"/>
                    <a:pt x="13234" y="10066"/>
                    <a:pt x="14034" y="11199"/>
                  </a:cubicBezTo>
                  <a:lnTo>
                    <a:pt x="14034" y="11199"/>
                  </a:lnTo>
                  <a:cubicBezTo>
                    <a:pt x="13169" y="10908"/>
                    <a:pt x="12181" y="10677"/>
                    <a:pt x="11265" y="10677"/>
                  </a:cubicBezTo>
                  <a:cubicBezTo>
                    <a:pt x="9984" y="10677"/>
                    <a:pt x="8842" y="11129"/>
                    <a:pt x="8367" y="12500"/>
                  </a:cubicBezTo>
                  <a:cubicBezTo>
                    <a:pt x="8059" y="13350"/>
                    <a:pt x="7949" y="14307"/>
                    <a:pt x="7936" y="15260"/>
                  </a:cubicBezTo>
                  <a:lnTo>
                    <a:pt x="7936" y="15260"/>
                  </a:lnTo>
                  <a:cubicBezTo>
                    <a:pt x="7815" y="14988"/>
                    <a:pt x="7689" y="14717"/>
                    <a:pt x="7564" y="14445"/>
                  </a:cubicBezTo>
                  <a:cubicBezTo>
                    <a:pt x="7225" y="13473"/>
                    <a:pt x="6781" y="12330"/>
                    <a:pt x="6168" y="11358"/>
                  </a:cubicBezTo>
                  <a:cubicBezTo>
                    <a:pt x="5904" y="10966"/>
                    <a:pt x="5486" y="10834"/>
                    <a:pt x="5034" y="10834"/>
                  </a:cubicBezTo>
                  <a:cubicBezTo>
                    <a:pt x="4582" y="10834"/>
                    <a:pt x="4095" y="10966"/>
                    <a:pt x="3693" y="11104"/>
                  </a:cubicBezTo>
                  <a:cubicBezTo>
                    <a:pt x="2727" y="11587"/>
                    <a:pt x="1971" y="12568"/>
                    <a:pt x="1095" y="13170"/>
                  </a:cubicBezTo>
                  <a:lnTo>
                    <a:pt x="1095" y="13170"/>
                  </a:lnTo>
                  <a:cubicBezTo>
                    <a:pt x="1372" y="12514"/>
                    <a:pt x="1635" y="11851"/>
                    <a:pt x="1938" y="11188"/>
                  </a:cubicBezTo>
                  <a:cubicBezTo>
                    <a:pt x="2551" y="9856"/>
                    <a:pt x="3440" y="8798"/>
                    <a:pt x="4582" y="7931"/>
                  </a:cubicBezTo>
                  <a:cubicBezTo>
                    <a:pt x="4836" y="7741"/>
                    <a:pt x="4836" y="7487"/>
                    <a:pt x="4582" y="7318"/>
                  </a:cubicBezTo>
                  <a:cubicBezTo>
                    <a:pt x="3549" y="6653"/>
                    <a:pt x="2646" y="5567"/>
                    <a:pt x="1970" y="4517"/>
                  </a:cubicBezTo>
                  <a:lnTo>
                    <a:pt x="1970" y="4517"/>
                  </a:lnTo>
                  <a:cubicBezTo>
                    <a:pt x="3462" y="4868"/>
                    <a:pt x="4942" y="5167"/>
                    <a:pt x="6422" y="5542"/>
                  </a:cubicBezTo>
                  <a:cubicBezTo>
                    <a:pt x="6706" y="5609"/>
                    <a:pt x="6932" y="5652"/>
                    <a:pt x="7138" y="5652"/>
                  </a:cubicBezTo>
                  <a:cubicBezTo>
                    <a:pt x="7513" y="5652"/>
                    <a:pt x="7818" y="5507"/>
                    <a:pt x="8283" y="5097"/>
                  </a:cubicBezTo>
                  <a:cubicBezTo>
                    <a:pt x="9337" y="4179"/>
                    <a:pt x="10063" y="2810"/>
                    <a:pt x="10626" y="1440"/>
                  </a:cubicBezTo>
                  <a:close/>
                  <a:moveTo>
                    <a:pt x="10694" y="0"/>
                  </a:moveTo>
                  <a:cubicBezTo>
                    <a:pt x="10551" y="0"/>
                    <a:pt x="10398" y="85"/>
                    <a:pt x="10313" y="254"/>
                  </a:cubicBezTo>
                  <a:cubicBezTo>
                    <a:pt x="9784" y="1756"/>
                    <a:pt x="8981" y="3617"/>
                    <a:pt x="7670" y="4674"/>
                  </a:cubicBezTo>
                  <a:cubicBezTo>
                    <a:pt x="7430" y="4900"/>
                    <a:pt x="7388" y="4975"/>
                    <a:pt x="7279" y="4975"/>
                  </a:cubicBezTo>
                  <a:cubicBezTo>
                    <a:pt x="7225" y="4975"/>
                    <a:pt x="7155" y="4956"/>
                    <a:pt x="7035" y="4928"/>
                  </a:cubicBezTo>
                  <a:cubicBezTo>
                    <a:pt x="6697" y="4928"/>
                    <a:pt x="6253" y="4759"/>
                    <a:pt x="5893" y="4674"/>
                  </a:cubicBezTo>
                  <a:cubicBezTo>
                    <a:pt x="4391" y="4399"/>
                    <a:pt x="2911" y="4040"/>
                    <a:pt x="1325" y="3702"/>
                  </a:cubicBezTo>
                  <a:cubicBezTo>
                    <a:pt x="1295" y="3692"/>
                    <a:pt x="1266" y="3688"/>
                    <a:pt x="1238" y="3688"/>
                  </a:cubicBezTo>
                  <a:cubicBezTo>
                    <a:pt x="1000" y="3688"/>
                    <a:pt x="814" y="3985"/>
                    <a:pt x="965" y="4230"/>
                  </a:cubicBezTo>
                  <a:cubicBezTo>
                    <a:pt x="1666" y="5405"/>
                    <a:pt x="2673" y="6733"/>
                    <a:pt x="3818" y="7635"/>
                  </a:cubicBezTo>
                  <a:lnTo>
                    <a:pt x="3818" y="7635"/>
                  </a:lnTo>
                  <a:cubicBezTo>
                    <a:pt x="2852" y="8424"/>
                    <a:pt x="2034" y="9318"/>
                    <a:pt x="1494" y="10490"/>
                  </a:cubicBezTo>
                  <a:cubicBezTo>
                    <a:pt x="965" y="11548"/>
                    <a:pt x="606" y="12690"/>
                    <a:pt x="77" y="13747"/>
                  </a:cubicBezTo>
                  <a:cubicBezTo>
                    <a:pt x="1" y="13975"/>
                    <a:pt x="130" y="14289"/>
                    <a:pt x="417" y="14289"/>
                  </a:cubicBezTo>
                  <a:cubicBezTo>
                    <a:pt x="450" y="14289"/>
                    <a:pt x="484" y="14285"/>
                    <a:pt x="521" y="14276"/>
                  </a:cubicBezTo>
                  <a:cubicBezTo>
                    <a:pt x="1494" y="13917"/>
                    <a:pt x="2192" y="12944"/>
                    <a:pt x="3080" y="12330"/>
                  </a:cubicBezTo>
                  <a:cubicBezTo>
                    <a:pt x="3609" y="11886"/>
                    <a:pt x="4222" y="11548"/>
                    <a:pt x="4920" y="11548"/>
                  </a:cubicBezTo>
                  <a:cubicBezTo>
                    <a:pt x="5555" y="11548"/>
                    <a:pt x="5555" y="11633"/>
                    <a:pt x="5724" y="12077"/>
                  </a:cubicBezTo>
                  <a:cubicBezTo>
                    <a:pt x="6697" y="13917"/>
                    <a:pt x="7754" y="16032"/>
                    <a:pt x="8093" y="18062"/>
                  </a:cubicBezTo>
                  <a:cubicBezTo>
                    <a:pt x="8140" y="18263"/>
                    <a:pt x="8310" y="18356"/>
                    <a:pt x="8473" y="18356"/>
                  </a:cubicBezTo>
                  <a:cubicBezTo>
                    <a:pt x="8670" y="18356"/>
                    <a:pt x="8858" y="18220"/>
                    <a:pt x="8812" y="17977"/>
                  </a:cubicBezTo>
                  <a:cubicBezTo>
                    <a:pt x="8808" y="17949"/>
                    <a:pt x="8804" y="17921"/>
                    <a:pt x="8800" y="17893"/>
                  </a:cubicBezTo>
                  <a:lnTo>
                    <a:pt x="8800" y="17893"/>
                  </a:lnTo>
                  <a:cubicBezTo>
                    <a:pt x="8804" y="17893"/>
                    <a:pt x="8808" y="17893"/>
                    <a:pt x="8812" y="17893"/>
                  </a:cubicBezTo>
                  <a:cubicBezTo>
                    <a:pt x="8800" y="17824"/>
                    <a:pt x="8788" y="17756"/>
                    <a:pt x="8774" y="17687"/>
                  </a:cubicBezTo>
                  <a:lnTo>
                    <a:pt x="8774" y="17687"/>
                  </a:lnTo>
                  <a:cubicBezTo>
                    <a:pt x="8611" y="16346"/>
                    <a:pt x="8555" y="14878"/>
                    <a:pt x="8812" y="13557"/>
                  </a:cubicBezTo>
                  <a:cubicBezTo>
                    <a:pt x="9089" y="11951"/>
                    <a:pt x="10184" y="11447"/>
                    <a:pt x="11468" y="11447"/>
                  </a:cubicBezTo>
                  <a:cubicBezTo>
                    <a:pt x="12536" y="11447"/>
                    <a:pt x="13735" y="11795"/>
                    <a:pt x="14703" y="12148"/>
                  </a:cubicBezTo>
                  <a:lnTo>
                    <a:pt x="14703" y="12148"/>
                  </a:lnTo>
                  <a:cubicBezTo>
                    <a:pt x="14706" y="12152"/>
                    <a:pt x="14709" y="12157"/>
                    <a:pt x="14712" y="12161"/>
                  </a:cubicBezTo>
                  <a:cubicBezTo>
                    <a:pt x="14715" y="12159"/>
                    <a:pt x="14717" y="12156"/>
                    <a:pt x="14719" y="12154"/>
                  </a:cubicBezTo>
                  <a:lnTo>
                    <a:pt x="14719" y="12154"/>
                  </a:lnTo>
                  <a:cubicBezTo>
                    <a:pt x="14803" y="12184"/>
                    <a:pt x="14886" y="12215"/>
                    <a:pt x="14966" y="12246"/>
                  </a:cubicBezTo>
                  <a:cubicBezTo>
                    <a:pt x="15009" y="12272"/>
                    <a:pt x="15051" y="12284"/>
                    <a:pt x="15091" y="12284"/>
                  </a:cubicBezTo>
                  <a:cubicBezTo>
                    <a:pt x="15310" y="12284"/>
                    <a:pt x="15469" y="11945"/>
                    <a:pt x="15326" y="11802"/>
                  </a:cubicBezTo>
                  <a:cubicBezTo>
                    <a:pt x="14268" y="10300"/>
                    <a:pt x="13211" y="8798"/>
                    <a:pt x="12153" y="7403"/>
                  </a:cubicBezTo>
                  <a:cubicBezTo>
                    <a:pt x="12153" y="7402"/>
                    <a:pt x="12153" y="7402"/>
                    <a:pt x="12153" y="7402"/>
                  </a:cubicBezTo>
                  <a:lnTo>
                    <a:pt x="12153" y="7402"/>
                  </a:lnTo>
                  <a:cubicBezTo>
                    <a:pt x="12136" y="4985"/>
                    <a:pt x="11776" y="2589"/>
                    <a:pt x="11011" y="254"/>
                  </a:cubicBezTo>
                  <a:cubicBezTo>
                    <a:pt x="10969" y="85"/>
                    <a:pt x="10837" y="0"/>
                    <a:pt x="10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5" name="Google Shape;1385;p27"/>
            <p:cNvSpPr/>
            <p:nvPr/>
          </p:nvSpPr>
          <p:spPr>
            <a:xfrm>
              <a:off x="1263125" y="382725"/>
              <a:ext cx="155975" cy="128750"/>
            </a:xfrm>
            <a:custGeom>
              <a:avLst/>
              <a:gdLst/>
              <a:ahLst/>
              <a:cxnLst/>
              <a:rect l="l" t="t" r="r" b="b"/>
              <a:pathLst>
                <a:path w="6239" h="5150" extrusionOk="0">
                  <a:moveTo>
                    <a:pt x="3457" y="1094"/>
                  </a:moveTo>
                  <a:cubicBezTo>
                    <a:pt x="3420" y="1181"/>
                    <a:pt x="3374" y="1262"/>
                    <a:pt x="3320" y="1334"/>
                  </a:cubicBezTo>
                  <a:cubicBezTo>
                    <a:pt x="3235" y="1524"/>
                    <a:pt x="3320" y="1863"/>
                    <a:pt x="3595" y="1863"/>
                  </a:cubicBezTo>
                  <a:cubicBezTo>
                    <a:pt x="3956" y="1961"/>
                    <a:pt x="4295" y="2054"/>
                    <a:pt x="4637" y="2183"/>
                  </a:cubicBezTo>
                  <a:lnTo>
                    <a:pt x="4637" y="2183"/>
                  </a:lnTo>
                  <a:cubicBezTo>
                    <a:pt x="4210" y="2280"/>
                    <a:pt x="3811" y="2433"/>
                    <a:pt x="3679" y="2751"/>
                  </a:cubicBezTo>
                  <a:cubicBezTo>
                    <a:pt x="3511" y="2999"/>
                    <a:pt x="3556" y="3363"/>
                    <a:pt x="3671" y="3726"/>
                  </a:cubicBezTo>
                  <a:lnTo>
                    <a:pt x="3671" y="3726"/>
                  </a:lnTo>
                  <a:cubicBezTo>
                    <a:pt x="3423" y="3525"/>
                    <a:pt x="3166" y="3358"/>
                    <a:pt x="2823" y="3358"/>
                  </a:cubicBezTo>
                  <a:cubicBezTo>
                    <a:pt x="2785" y="3358"/>
                    <a:pt x="2746" y="3360"/>
                    <a:pt x="2706" y="3364"/>
                  </a:cubicBezTo>
                  <a:cubicBezTo>
                    <a:pt x="2278" y="3364"/>
                    <a:pt x="1926" y="3548"/>
                    <a:pt x="1622" y="3801"/>
                  </a:cubicBezTo>
                  <a:lnTo>
                    <a:pt x="1622" y="3801"/>
                  </a:lnTo>
                  <a:cubicBezTo>
                    <a:pt x="1653" y="3496"/>
                    <a:pt x="1693" y="3178"/>
                    <a:pt x="1733" y="2836"/>
                  </a:cubicBezTo>
                  <a:cubicBezTo>
                    <a:pt x="1733" y="2701"/>
                    <a:pt x="1669" y="2607"/>
                    <a:pt x="1579" y="2554"/>
                  </a:cubicBezTo>
                  <a:lnTo>
                    <a:pt x="1579" y="2554"/>
                  </a:lnTo>
                  <a:cubicBezTo>
                    <a:pt x="1349" y="2170"/>
                    <a:pt x="1174" y="1757"/>
                    <a:pt x="1031" y="1335"/>
                  </a:cubicBezTo>
                  <a:lnTo>
                    <a:pt x="1031" y="1335"/>
                  </a:lnTo>
                  <a:cubicBezTo>
                    <a:pt x="1384" y="1543"/>
                    <a:pt x="1760" y="1694"/>
                    <a:pt x="2178" y="1694"/>
                  </a:cubicBezTo>
                  <a:cubicBezTo>
                    <a:pt x="2223" y="1698"/>
                    <a:pt x="2266" y="1700"/>
                    <a:pt x="2308" y="1700"/>
                  </a:cubicBezTo>
                  <a:cubicBezTo>
                    <a:pt x="2829" y="1700"/>
                    <a:pt x="3120" y="1383"/>
                    <a:pt x="3457" y="1094"/>
                  </a:cubicBezTo>
                  <a:close/>
                  <a:moveTo>
                    <a:pt x="3983" y="1"/>
                  </a:moveTo>
                  <a:cubicBezTo>
                    <a:pt x="3942" y="1"/>
                    <a:pt x="3897" y="8"/>
                    <a:pt x="3848" y="23"/>
                  </a:cubicBezTo>
                  <a:cubicBezTo>
                    <a:pt x="3510" y="192"/>
                    <a:pt x="3235" y="467"/>
                    <a:pt x="2981" y="636"/>
                  </a:cubicBezTo>
                  <a:cubicBezTo>
                    <a:pt x="2681" y="872"/>
                    <a:pt x="2403" y="968"/>
                    <a:pt x="2139" y="968"/>
                  </a:cubicBezTo>
                  <a:cubicBezTo>
                    <a:pt x="1619" y="968"/>
                    <a:pt x="1152" y="598"/>
                    <a:pt x="676" y="192"/>
                  </a:cubicBezTo>
                  <a:cubicBezTo>
                    <a:pt x="609" y="147"/>
                    <a:pt x="528" y="126"/>
                    <a:pt x="447" y="126"/>
                  </a:cubicBezTo>
                  <a:cubicBezTo>
                    <a:pt x="224" y="126"/>
                    <a:pt x="0" y="287"/>
                    <a:pt x="63" y="552"/>
                  </a:cubicBezTo>
                  <a:cubicBezTo>
                    <a:pt x="222" y="1388"/>
                    <a:pt x="550" y="2131"/>
                    <a:pt x="1030" y="2886"/>
                  </a:cubicBezTo>
                  <a:lnTo>
                    <a:pt x="1030" y="2886"/>
                  </a:lnTo>
                  <a:cubicBezTo>
                    <a:pt x="947" y="3583"/>
                    <a:pt x="866" y="4182"/>
                    <a:pt x="866" y="4781"/>
                  </a:cubicBezTo>
                  <a:cubicBezTo>
                    <a:pt x="792" y="4960"/>
                    <a:pt x="990" y="5150"/>
                    <a:pt x="1210" y="5150"/>
                  </a:cubicBezTo>
                  <a:cubicBezTo>
                    <a:pt x="1302" y="5150"/>
                    <a:pt x="1398" y="5116"/>
                    <a:pt x="1480" y="5035"/>
                  </a:cubicBezTo>
                  <a:cubicBezTo>
                    <a:pt x="1844" y="4555"/>
                    <a:pt x="2208" y="4114"/>
                    <a:pt x="2682" y="4114"/>
                  </a:cubicBezTo>
                  <a:cubicBezTo>
                    <a:pt x="2897" y="4114"/>
                    <a:pt x="3134" y="4204"/>
                    <a:pt x="3404" y="4422"/>
                  </a:cubicBezTo>
                  <a:cubicBezTo>
                    <a:pt x="3764" y="4697"/>
                    <a:pt x="3933" y="4866"/>
                    <a:pt x="4377" y="5035"/>
                  </a:cubicBezTo>
                  <a:cubicBezTo>
                    <a:pt x="4419" y="5051"/>
                    <a:pt x="4460" y="5058"/>
                    <a:pt x="4499" y="5058"/>
                  </a:cubicBezTo>
                  <a:cubicBezTo>
                    <a:pt x="4721" y="5058"/>
                    <a:pt x="4893" y="4828"/>
                    <a:pt x="4821" y="4612"/>
                  </a:cubicBezTo>
                  <a:cubicBezTo>
                    <a:pt x="4737" y="4337"/>
                    <a:pt x="4208" y="3280"/>
                    <a:pt x="4292" y="3111"/>
                  </a:cubicBezTo>
                  <a:cubicBezTo>
                    <a:pt x="4462" y="2836"/>
                    <a:pt x="5625" y="2751"/>
                    <a:pt x="5879" y="2666"/>
                  </a:cubicBezTo>
                  <a:cubicBezTo>
                    <a:pt x="6154" y="2582"/>
                    <a:pt x="6238" y="2222"/>
                    <a:pt x="5963" y="2053"/>
                  </a:cubicBezTo>
                  <a:cubicBezTo>
                    <a:pt x="5378" y="1681"/>
                    <a:pt x="4794" y="1428"/>
                    <a:pt x="4146" y="1256"/>
                  </a:cubicBezTo>
                  <a:lnTo>
                    <a:pt x="4146" y="1256"/>
                  </a:lnTo>
                  <a:cubicBezTo>
                    <a:pt x="4254" y="959"/>
                    <a:pt x="4292" y="666"/>
                    <a:pt x="4292" y="382"/>
                  </a:cubicBezTo>
                  <a:cubicBezTo>
                    <a:pt x="4292" y="156"/>
                    <a:pt x="4178" y="1"/>
                    <a:pt x="3983" y="1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6" name="Google Shape;1386;p27"/>
            <p:cNvSpPr/>
            <p:nvPr/>
          </p:nvSpPr>
          <p:spPr>
            <a:xfrm>
              <a:off x="914650" y="1498875"/>
              <a:ext cx="290825" cy="443750"/>
            </a:xfrm>
            <a:custGeom>
              <a:avLst/>
              <a:gdLst/>
              <a:ahLst/>
              <a:cxnLst/>
              <a:rect l="l" t="t" r="r" b="b"/>
              <a:pathLst>
                <a:path w="11633" h="17750" extrusionOk="0">
                  <a:moveTo>
                    <a:pt x="8330" y="1"/>
                  </a:moveTo>
                  <a:cubicBezTo>
                    <a:pt x="8070" y="1"/>
                    <a:pt x="7822" y="250"/>
                    <a:pt x="8016" y="488"/>
                  </a:cubicBezTo>
                  <a:cubicBezTo>
                    <a:pt x="9412" y="2603"/>
                    <a:pt x="10385" y="4993"/>
                    <a:pt x="10660" y="7446"/>
                  </a:cubicBezTo>
                  <a:cubicBezTo>
                    <a:pt x="10851" y="8785"/>
                    <a:pt x="10850" y="10063"/>
                    <a:pt x="10838" y="11326"/>
                  </a:cubicBezTo>
                  <a:lnTo>
                    <a:pt x="10838" y="11326"/>
                  </a:lnTo>
                  <a:cubicBezTo>
                    <a:pt x="10303" y="10486"/>
                    <a:pt x="9662" y="9696"/>
                    <a:pt x="8989" y="8948"/>
                  </a:cubicBezTo>
                  <a:cubicBezTo>
                    <a:pt x="8921" y="8885"/>
                    <a:pt x="8847" y="8859"/>
                    <a:pt x="8777" y="8859"/>
                  </a:cubicBezTo>
                  <a:cubicBezTo>
                    <a:pt x="8564" y="8859"/>
                    <a:pt x="8381" y="9101"/>
                    <a:pt x="8460" y="9308"/>
                  </a:cubicBezTo>
                  <a:cubicBezTo>
                    <a:pt x="8842" y="11769"/>
                    <a:pt x="8673" y="14162"/>
                    <a:pt x="7983" y="16548"/>
                  </a:cubicBezTo>
                  <a:lnTo>
                    <a:pt x="7983" y="16548"/>
                  </a:lnTo>
                  <a:cubicBezTo>
                    <a:pt x="6825" y="14778"/>
                    <a:pt x="6029" y="12817"/>
                    <a:pt x="5711" y="10725"/>
                  </a:cubicBezTo>
                  <a:cubicBezTo>
                    <a:pt x="5669" y="10545"/>
                    <a:pt x="5515" y="10455"/>
                    <a:pt x="5362" y="10455"/>
                  </a:cubicBezTo>
                  <a:cubicBezTo>
                    <a:pt x="5209" y="10455"/>
                    <a:pt x="5055" y="10545"/>
                    <a:pt x="5013" y="10725"/>
                  </a:cubicBezTo>
                  <a:cubicBezTo>
                    <a:pt x="4808" y="11718"/>
                    <a:pt x="4588" y="12655"/>
                    <a:pt x="4378" y="13627"/>
                  </a:cubicBezTo>
                  <a:lnTo>
                    <a:pt x="4378" y="13627"/>
                  </a:lnTo>
                  <a:cubicBezTo>
                    <a:pt x="1649" y="10362"/>
                    <a:pt x="703" y="5546"/>
                    <a:pt x="783" y="1377"/>
                  </a:cubicBezTo>
                  <a:cubicBezTo>
                    <a:pt x="783" y="1155"/>
                    <a:pt x="609" y="1044"/>
                    <a:pt x="434" y="1044"/>
                  </a:cubicBezTo>
                  <a:cubicBezTo>
                    <a:pt x="260" y="1044"/>
                    <a:pt x="85" y="1155"/>
                    <a:pt x="85" y="1377"/>
                  </a:cubicBezTo>
                  <a:cubicBezTo>
                    <a:pt x="1" y="5966"/>
                    <a:pt x="1143" y="11253"/>
                    <a:pt x="4315" y="14680"/>
                  </a:cubicBezTo>
                  <a:cubicBezTo>
                    <a:pt x="4375" y="14740"/>
                    <a:pt x="4459" y="14768"/>
                    <a:pt x="4546" y="14768"/>
                  </a:cubicBezTo>
                  <a:cubicBezTo>
                    <a:pt x="4705" y="14768"/>
                    <a:pt x="4874" y="14674"/>
                    <a:pt x="4928" y="14510"/>
                  </a:cubicBezTo>
                  <a:cubicBezTo>
                    <a:pt x="5072" y="13803"/>
                    <a:pt x="5223" y="13130"/>
                    <a:pt x="5373" y="12456"/>
                  </a:cubicBezTo>
                  <a:lnTo>
                    <a:pt x="5373" y="12456"/>
                  </a:lnTo>
                  <a:cubicBezTo>
                    <a:pt x="5896" y="14308"/>
                    <a:pt x="6731" y="16005"/>
                    <a:pt x="7826" y="17598"/>
                  </a:cubicBezTo>
                  <a:cubicBezTo>
                    <a:pt x="7904" y="17703"/>
                    <a:pt x="8008" y="17750"/>
                    <a:pt x="8110" y="17750"/>
                  </a:cubicBezTo>
                  <a:cubicBezTo>
                    <a:pt x="8256" y="17750"/>
                    <a:pt x="8398" y="17654"/>
                    <a:pt x="8460" y="17492"/>
                  </a:cubicBezTo>
                  <a:cubicBezTo>
                    <a:pt x="9208" y="15142"/>
                    <a:pt x="9515" y="12728"/>
                    <a:pt x="9248" y="10306"/>
                  </a:cubicBezTo>
                  <a:lnTo>
                    <a:pt x="9248" y="10306"/>
                  </a:lnTo>
                  <a:cubicBezTo>
                    <a:pt x="9842" y="11048"/>
                    <a:pt x="10386" y="11847"/>
                    <a:pt x="10829" y="12734"/>
                  </a:cubicBezTo>
                  <a:cubicBezTo>
                    <a:pt x="10895" y="12873"/>
                    <a:pt x="11015" y="12933"/>
                    <a:pt x="11137" y="12933"/>
                  </a:cubicBezTo>
                  <a:cubicBezTo>
                    <a:pt x="11329" y="12933"/>
                    <a:pt x="11527" y="12785"/>
                    <a:pt x="11527" y="12565"/>
                  </a:cubicBezTo>
                  <a:cubicBezTo>
                    <a:pt x="11527" y="10809"/>
                    <a:pt x="11633" y="9033"/>
                    <a:pt x="11358" y="7193"/>
                  </a:cubicBezTo>
                  <a:cubicBezTo>
                    <a:pt x="10998" y="4634"/>
                    <a:pt x="10131" y="2265"/>
                    <a:pt x="8630" y="150"/>
                  </a:cubicBezTo>
                  <a:cubicBezTo>
                    <a:pt x="8549" y="44"/>
                    <a:pt x="8438" y="1"/>
                    <a:pt x="83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703150" y="1003600"/>
              <a:ext cx="179025" cy="124850"/>
            </a:xfrm>
            <a:custGeom>
              <a:avLst/>
              <a:gdLst/>
              <a:ahLst/>
              <a:cxnLst/>
              <a:rect l="l" t="t" r="r" b="b"/>
              <a:pathLst>
                <a:path w="7161" h="4994" extrusionOk="0">
                  <a:moveTo>
                    <a:pt x="3658" y="736"/>
                  </a:moveTo>
                  <a:cubicBezTo>
                    <a:pt x="3859" y="736"/>
                    <a:pt x="4061" y="749"/>
                    <a:pt x="4261" y="773"/>
                  </a:cubicBezTo>
                  <a:lnTo>
                    <a:pt x="4261" y="773"/>
                  </a:lnTo>
                  <a:cubicBezTo>
                    <a:pt x="4276" y="790"/>
                    <a:pt x="4294" y="806"/>
                    <a:pt x="4315" y="821"/>
                  </a:cubicBezTo>
                  <a:cubicBezTo>
                    <a:pt x="5013" y="1455"/>
                    <a:pt x="6684" y="3041"/>
                    <a:pt x="5627" y="3993"/>
                  </a:cubicBezTo>
                  <a:cubicBezTo>
                    <a:pt x="5335" y="4190"/>
                    <a:pt x="4944" y="4267"/>
                    <a:pt x="4526" y="4267"/>
                  </a:cubicBezTo>
                  <a:cubicBezTo>
                    <a:pt x="3822" y="4267"/>
                    <a:pt x="3043" y="4050"/>
                    <a:pt x="2539" y="3824"/>
                  </a:cubicBezTo>
                  <a:cubicBezTo>
                    <a:pt x="1925" y="3570"/>
                    <a:pt x="1228" y="3041"/>
                    <a:pt x="1228" y="2238"/>
                  </a:cubicBezTo>
                  <a:cubicBezTo>
                    <a:pt x="1228" y="1624"/>
                    <a:pt x="1756" y="1180"/>
                    <a:pt x="2370" y="927"/>
                  </a:cubicBezTo>
                  <a:cubicBezTo>
                    <a:pt x="2782" y="797"/>
                    <a:pt x="3219" y="736"/>
                    <a:pt x="3658" y="736"/>
                  </a:cubicBezTo>
                  <a:close/>
                  <a:moveTo>
                    <a:pt x="3515" y="0"/>
                  </a:moveTo>
                  <a:cubicBezTo>
                    <a:pt x="2691" y="0"/>
                    <a:pt x="1884" y="207"/>
                    <a:pt x="1228" y="736"/>
                  </a:cubicBezTo>
                  <a:cubicBezTo>
                    <a:pt x="1" y="1794"/>
                    <a:pt x="530" y="3464"/>
                    <a:pt x="1841" y="4268"/>
                  </a:cubicBezTo>
                  <a:cubicBezTo>
                    <a:pt x="2466" y="4631"/>
                    <a:pt x="3557" y="4993"/>
                    <a:pt x="4541" y="4993"/>
                  </a:cubicBezTo>
                  <a:cubicBezTo>
                    <a:pt x="5221" y="4993"/>
                    <a:pt x="5851" y="4820"/>
                    <a:pt x="6240" y="4353"/>
                  </a:cubicBezTo>
                  <a:cubicBezTo>
                    <a:pt x="7160" y="3386"/>
                    <a:pt x="6493" y="2120"/>
                    <a:pt x="5689" y="1165"/>
                  </a:cubicBezTo>
                  <a:lnTo>
                    <a:pt x="5689" y="1165"/>
                  </a:lnTo>
                  <a:cubicBezTo>
                    <a:pt x="5761" y="1197"/>
                    <a:pt x="5832" y="1230"/>
                    <a:pt x="5902" y="1265"/>
                  </a:cubicBezTo>
                  <a:cubicBezTo>
                    <a:pt x="5959" y="1289"/>
                    <a:pt x="6014" y="1300"/>
                    <a:pt x="6066" y="1300"/>
                  </a:cubicBezTo>
                  <a:cubicBezTo>
                    <a:pt x="6420" y="1300"/>
                    <a:pt x="6627" y="799"/>
                    <a:pt x="6240" y="652"/>
                  </a:cubicBezTo>
                  <a:cubicBezTo>
                    <a:pt x="5446" y="277"/>
                    <a:pt x="4469" y="0"/>
                    <a:pt x="35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821475" y="1111025"/>
              <a:ext cx="221025" cy="421900"/>
            </a:xfrm>
            <a:custGeom>
              <a:avLst/>
              <a:gdLst/>
              <a:ahLst/>
              <a:cxnLst/>
              <a:rect l="l" t="t" r="r" b="b"/>
              <a:pathLst>
                <a:path w="8841" h="16876" extrusionOk="0">
                  <a:moveTo>
                    <a:pt x="523" y="1"/>
                  </a:moveTo>
                  <a:cubicBezTo>
                    <a:pt x="263" y="1"/>
                    <a:pt x="1" y="245"/>
                    <a:pt x="196" y="500"/>
                  </a:cubicBezTo>
                  <a:cubicBezTo>
                    <a:pt x="3812" y="5343"/>
                    <a:pt x="6541" y="10800"/>
                    <a:pt x="8127" y="16616"/>
                  </a:cubicBezTo>
                  <a:cubicBezTo>
                    <a:pt x="8161" y="16797"/>
                    <a:pt x="8298" y="16876"/>
                    <a:pt x="8436" y="16876"/>
                  </a:cubicBezTo>
                  <a:cubicBezTo>
                    <a:pt x="8636" y="16876"/>
                    <a:pt x="8840" y="16709"/>
                    <a:pt x="8740" y="16446"/>
                  </a:cubicBezTo>
                  <a:cubicBezTo>
                    <a:pt x="7154" y="10546"/>
                    <a:pt x="4510" y="4984"/>
                    <a:pt x="809" y="140"/>
                  </a:cubicBezTo>
                  <a:cubicBezTo>
                    <a:pt x="735" y="42"/>
                    <a:pt x="629" y="1"/>
                    <a:pt x="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89" name="Google Shape;1389;p27"/>
            <p:cNvSpPr/>
            <p:nvPr/>
          </p:nvSpPr>
          <p:spPr>
            <a:xfrm>
              <a:off x="683100" y="884675"/>
              <a:ext cx="106625" cy="134500"/>
            </a:xfrm>
            <a:custGeom>
              <a:avLst/>
              <a:gdLst/>
              <a:ahLst/>
              <a:cxnLst/>
              <a:rect l="l" t="t" r="r" b="b"/>
              <a:pathLst>
                <a:path w="4265" h="5380" extrusionOk="0">
                  <a:moveTo>
                    <a:pt x="484" y="0"/>
                  </a:moveTo>
                  <a:cubicBezTo>
                    <a:pt x="241" y="0"/>
                    <a:pt x="1" y="356"/>
                    <a:pt x="274" y="565"/>
                  </a:cubicBezTo>
                  <a:cubicBezTo>
                    <a:pt x="1670" y="1877"/>
                    <a:pt x="2727" y="3463"/>
                    <a:pt x="3531" y="5239"/>
                  </a:cubicBezTo>
                  <a:cubicBezTo>
                    <a:pt x="3580" y="5338"/>
                    <a:pt x="3667" y="5379"/>
                    <a:pt x="3761" y="5379"/>
                  </a:cubicBezTo>
                  <a:cubicBezTo>
                    <a:pt x="3991" y="5379"/>
                    <a:pt x="4264" y="5135"/>
                    <a:pt x="4144" y="4880"/>
                  </a:cubicBezTo>
                  <a:cubicBezTo>
                    <a:pt x="3341" y="3040"/>
                    <a:pt x="2199" y="1454"/>
                    <a:pt x="697" y="121"/>
                  </a:cubicBezTo>
                  <a:cubicBezTo>
                    <a:pt x="636" y="35"/>
                    <a:pt x="560" y="0"/>
                    <a:pt x="48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0" name="Google Shape;1390;p27"/>
            <p:cNvSpPr/>
            <p:nvPr/>
          </p:nvSpPr>
          <p:spPr>
            <a:xfrm>
              <a:off x="995625" y="1132700"/>
              <a:ext cx="229425" cy="221575"/>
            </a:xfrm>
            <a:custGeom>
              <a:avLst/>
              <a:gdLst/>
              <a:ahLst/>
              <a:cxnLst/>
              <a:rect l="l" t="t" r="r" b="b"/>
              <a:pathLst>
                <a:path w="9177" h="8863" extrusionOk="0">
                  <a:moveTo>
                    <a:pt x="588" y="0"/>
                  </a:moveTo>
                  <a:cubicBezTo>
                    <a:pt x="289" y="0"/>
                    <a:pt x="1" y="385"/>
                    <a:pt x="272" y="606"/>
                  </a:cubicBezTo>
                  <a:cubicBezTo>
                    <a:pt x="1859" y="1917"/>
                    <a:pt x="3360" y="3249"/>
                    <a:pt x="4946" y="4645"/>
                  </a:cubicBezTo>
                  <a:cubicBezTo>
                    <a:pt x="6147" y="5693"/>
                    <a:pt x="7467" y="6724"/>
                    <a:pt x="8304" y="8139"/>
                  </a:cubicBezTo>
                  <a:lnTo>
                    <a:pt x="8304" y="8139"/>
                  </a:lnTo>
                  <a:cubicBezTo>
                    <a:pt x="8015" y="8164"/>
                    <a:pt x="7725" y="8176"/>
                    <a:pt x="7436" y="8176"/>
                  </a:cubicBezTo>
                  <a:cubicBezTo>
                    <a:pt x="6556" y="8176"/>
                    <a:pt x="5685" y="8059"/>
                    <a:pt x="4862" y="7818"/>
                  </a:cubicBezTo>
                  <a:cubicBezTo>
                    <a:pt x="4837" y="7813"/>
                    <a:pt x="4814" y="7811"/>
                    <a:pt x="4791" y="7811"/>
                  </a:cubicBezTo>
                  <a:cubicBezTo>
                    <a:pt x="4401" y="7811"/>
                    <a:pt x="4273" y="8457"/>
                    <a:pt x="4693" y="8537"/>
                  </a:cubicBezTo>
                  <a:cubicBezTo>
                    <a:pt x="5543" y="8743"/>
                    <a:pt x="6401" y="8863"/>
                    <a:pt x="7263" y="8863"/>
                  </a:cubicBezTo>
                  <a:cubicBezTo>
                    <a:pt x="7815" y="8863"/>
                    <a:pt x="8369" y="8813"/>
                    <a:pt x="8923" y="8706"/>
                  </a:cubicBezTo>
                  <a:cubicBezTo>
                    <a:pt x="9176" y="8706"/>
                    <a:pt x="9176" y="8452"/>
                    <a:pt x="9176" y="8262"/>
                  </a:cubicBezTo>
                  <a:cubicBezTo>
                    <a:pt x="8478" y="6591"/>
                    <a:pt x="7061" y="5534"/>
                    <a:pt x="5750" y="4391"/>
                  </a:cubicBezTo>
                  <a:cubicBezTo>
                    <a:pt x="4058" y="2974"/>
                    <a:pt x="2387" y="1473"/>
                    <a:pt x="801" y="77"/>
                  </a:cubicBezTo>
                  <a:cubicBezTo>
                    <a:pt x="735" y="23"/>
                    <a:pt x="661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603975" y="1229500"/>
              <a:ext cx="168350" cy="220575"/>
            </a:xfrm>
            <a:custGeom>
              <a:avLst/>
              <a:gdLst/>
              <a:ahLst/>
              <a:cxnLst/>
              <a:rect l="l" t="t" r="r" b="b"/>
              <a:pathLst>
                <a:path w="6734" h="8823" extrusionOk="0">
                  <a:moveTo>
                    <a:pt x="2924" y="1"/>
                  </a:moveTo>
                  <a:cubicBezTo>
                    <a:pt x="2774" y="1"/>
                    <a:pt x="2619" y="75"/>
                    <a:pt x="2551" y="245"/>
                  </a:cubicBezTo>
                  <a:cubicBezTo>
                    <a:pt x="1853" y="2994"/>
                    <a:pt x="880" y="5638"/>
                    <a:pt x="76" y="8366"/>
                  </a:cubicBezTo>
                  <a:cubicBezTo>
                    <a:pt x="0" y="8518"/>
                    <a:pt x="214" y="8823"/>
                    <a:pt x="442" y="8823"/>
                  </a:cubicBezTo>
                  <a:cubicBezTo>
                    <a:pt x="468" y="8823"/>
                    <a:pt x="494" y="8819"/>
                    <a:pt x="521" y="8810"/>
                  </a:cubicBezTo>
                  <a:cubicBezTo>
                    <a:pt x="2466" y="8006"/>
                    <a:pt x="4391" y="7224"/>
                    <a:pt x="6337" y="6505"/>
                  </a:cubicBezTo>
                  <a:cubicBezTo>
                    <a:pt x="6733" y="6354"/>
                    <a:pt x="6641" y="5781"/>
                    <a:pt x="6300" y="5781"/>
                  </a:cubicBezTo>
                  <a:cubicBezTo>
                    <a:pt x="6259" y="5781"/>
                    <a:pt x="6215" y="5789"/>
                    <a:pt x="6167" y="5807"/>
                  </a:cubicBezTo>
                  <a:cubicBezTo>
                    <a:pt x="4440" y="6501"/>
                    <a:pt x="2713" y="7146"/>
                    <a:pt x="1001" y="7830"/>
                  </a:cubicBezTo>
                  <a:lnTo>
                    <a:pt x="1001" y="7830"/>
                  </a:lnTo>
                  <a:cubicBezTo>
                    <a:pt x="1731" y="5349"/>
                    <a:pt x="2534" y="2927"/>
                    <a:pt x="3249" y="435"/>
                  </a:cubicBezTo>
                  <a:cubicBezTo>
                    <a:pt x="3363" y="168"/>
                    <a:pt x="3150" y="1"/>
                    <a:pt x="29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763575" y="1389325"/>
              <a:ext cx="364000" cy="45150"/>
            </a:xfrm>
            <a:custGeom>
              <a:avLst/>
              <a:gdLst/>
              <a:ahLst/>
              <a:cxnLst/>
              <a:rect l="l" t="t" r="r" b="b"/>
              <a:pathLst>
                <a:path w="14560" h="1806" extrusionOk="0">
                  <a:moveTo>
                    <a:pt x="433" y="1"/>
                  </a:moveTo>
                  <a:cubicBezTo>
                    <a:pt x="93" y="1"/>
                    <a:pt x="0" y="565"/>
                    <a:pt x="397" y="640"/>
                  </a:cubicBezTo>
                  <a:cubicBezTo>
                    <a:pt x="3035" y="1425"/>
                    <a:pt x="5740" y="1806"/>
                    <a:pt x="8454" y="1806"/>
                  </a:cubicBezTo>
                  <a:cubicBezTo>
                    <a:pt x="10352" y="1806"/>
                    <a:pt x="12255" y="1619"/>
                    <a:pt x="14144" y="1254"/>
                  </a:cubicBezTo>
                  <a:cubicBezTo>
                    <a:pt x="14560" y="1175"/>
                    <a:pt x="14420" y="633"/>
                    <a:pt x="14053" y="633"/>
                  </a:cubicBezTo>
                  <a:cubicBezTo>
                    <a:pt x="14028" y="633"/>
                    <a:pt x="14002" y="635"/>
                    <a:pt x="13975" y="640"/>
                  </a:cubicBezTo>
                  <a:cubicBezTo>
                    <a:pt x="12169" y="963"/>
                    <a:pt x="10367" y="1125"/>
                    <a:pt x="8571" y="1125"/>
                  </a:cubicBezTo>
                  <a:cubicBezTo>
                    <a:pt x="5886" y="1125"/>
                    <a:pt x="3214" y="762"/>
                    <a:pt x="566" y="27"/>
                  </a:cubicBezTo>
                  <a:cubicBezTo>
                    <a:pt x="518" y="9"/>
                    <a:pt x="474" y="1"/>
                    <a:pt x="4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3" name="Google Shape;1393;p27"/>
            <p:cNvSpPr/>
            <p:nvPr/>
          </p:nvSpPr>
          <p:spPr>
            <a:xfrm>
              <a:off x="984975" y="656950"/>
              <a:ext cx="177425" cy="177875"/>
            </a:xfrm>
            <a:custGeom>
              <a:avLst/>
              <a:gdLst/>
              <a:ahLst/>
              <a:cxnLst/>
              <a:rect l="l" t="t" r="r" b="b"/>
              <a:pathLst>
                <a:path w="7097" h="7115" extrusionOk="0">
                  <a:moveTo>
                    <a:pt x="5607" y="1440"/>
                  </a:moveTo>
                  <a:cubicBezTo>
                    <a:pt x="5612" y="2093"/>
                    <a:pt x="5549" y="2736"/>
                    <a:pt x="5372" y="3414"/>
                  </a:cubicBezTo>
                  <a:cubicBezTo>
                    <a:pt x="5347" y="3551"/>
                    <a:pt x="5394" y="3661"/>
                    <a:pt x="5476" y="3736"/>
                  </a:cubicBezTo>
                  <a:lnTo>
                    <a:pt x="5476" y="3736"/>
                  </a:lnTo>
                  <a:cubicBezTo>
                    <a:pt x="5617" y="4091"/>
                    <a:pt x="5774" y="4446"/>
                    <a:pt x="5929" y="4816"/>
                  </a:cubicBezTo>
                  <a:lnTo>
                    <a:pt x="5929" y="4816"/>
                  </a:lnTo>
                  <a:cubicBezTo>
                    <a:pt x="5567" y="4648"/>
                    <a:pt x="5193" y="4534"/>
                    <a:pt x="4821" y="4534"/>
                  </a:cubicBezTo>
                  <a:cubicBezTo>
                    <a:pt x="4623" y="4534"/>
                    <a:pt x="4425" y="4567"/>
                    <a:pt x="4230" y="4641"/>
                  </a:cubicBezTo>
                  <a:cubicBezTo>
                    <a:pt x="3781" y="4823"/>
                    <a:pt x="3537" y="5162"/>
                    <a:pt x="3316" y="5532"/>
                  </a:cubicBezTo>
                  <a:lnTo>
                    <a:pt x="3316" y="5532"/>
                  </a:lnTo>
                  <a:cubicBezTo>
                    <a:pt x="3338" y="5014"/>
                    <a:pt x="3282" y="4496"/>
                    <a:pt x="3004" y="4218"/>
                  </a:cubicBezTo>
                  <a:cubicBezTo>
                    <a:pt x="2809" y="4023"/>
                    <a:pt x="2494" y="3958"/>
                    <a:pt x="2143" y="3958"/>
                  </a:cubicBezTo>
                  <a:cubicBezTo>
                    <a:pt x="1912" y="3958"/>
                    <a:pt x="1665" y="3986"/>
                    <a:pt x="1427" y="4025"/>
                  </a:cubicBezTo>
                  <a:lnTo>
                    <a:pt x="1427" y="4025"/>
                  </a:lnTo>
                  <a:cubicBezTo>
                    <a:pt x="1830" y="3663"/>
                    <a:pt x="2296" y="3363"/>
                    <a:pt x="2813" y="3160"/>
                  </a:cubicBezTo>
                  <a:cubicBezTo>
                    <a:pt x="3004" y="3055"/>
                    <a:pt x="3004" y="2716"/>
                    <a:pt x="2813" y="2526"/>
                  </a:cubicBezTo>
                  <a:cubicBezTo>
                    <a:pt x="2691" y="2403"/>
                    <a:pt x="2563" y="2255"/>
                    <a:pt x="2444" y="2085"/>
                  </a:cubicBezTo>
                  <a:lnTo>
                    <a:pt x="2444" y="2085"/>
                  </a:lnTo>
                  <a:cubicBezTo>
                    <a:pt x="2891" y="2257"/>
                    <a:pt x="3294" y="2490"/>
                    <a:pt x="3774" y="2490"/>
                  </a:cubicBezTo>
                  <a:cubicBezTo>
                    <a:pt x="3967" y="2490"/>
                    <a:pt x="4173" y="2452"/>
                    <a:pt x="4400" y="2357"/>
                  </a:cubicBezTo>
                  <a:cubicBezTo>
                    <a:pt x="4864" y="2210"/>
                    <a:pt x="5265" y="1851"/>
                    <a:pt x="5607" y="1440"/>
                  </a:cubicBezTo>
                  <a:close/>
                  <a:moveTo>
                    <a:pt x="5929" y="0"/>
                  </a:moveTo>
                  <a:cubicBezTo>
                    <a:pt x="5822" y="0"/>
                    <a:pt x="5714" y="50"/>
                    <a:pt x="5647" y="157"/>
                  </a:cubicBezTo>
                  <a:cubicBezTo>
                    <a:pt x="5203" y="855"/>
                    <a:pt x="4675" y="1828"/>
                    <a:pt x="3786" y="1828"/>
                  </a:cubicBezTo>
                  <a:cubicBezTo>
                    <a:pt x="3088" y="1828"/>
                    <a:pt x="2475" y="1299"/>
                    <a:pt x="1756" y="1215"/>
                  </a:cubicBezTo>
                  <a:cubicBezTo>
                    <a:pt x="1587" y="1215"/>
                    <a:pt x="1418" y="1468"/>
                    <a:pt x="1418" y="1659"/>
                  </a:cubicBezTo>
                  <a:cubicBezTo>
                    <a:pt x="1609" y="2057"/>
                    <a:pt x="1812" y="2408"/>
                    <a:pt x="2081" y="2737"/>
                  </a:cubicBezTo>
                  <a:lnTo>
                    <a:pt x="2081" y="2737"/>
                  </a:lnTo>
                  <a:cubicBezTo>
                    <a:pt x="1350" y="3156"/>
                    <a:pt x="691" y="3691"/>
                    <a:pt x="170" y="4302"/>
                  </a:cubicBezTo>
                  <a:cubicBezTo>
                    <a:pt x="1" y="4472"/>
                    <a:pt x="85" y="4916"/>
                    <a:pt x="445" y="4916"/>
                  </a:cubicBezTo>
                  <a:cubicBezTo>
                    <a:pt x="675" y="4858"/>
                    <a:pt x="1368" y="4712"/>
                    <a:pt x="1866" y="4712"/>
                  </a:cubicBezTo>
                  <a:cubicBezTo>
                    <a:pt x="2099" y="4712"/>
                    <a:pt x="2289" y="4744"/>
                    <a:pt x="2369" y="4831"/>
                  </a:cubicBezTo>
                  <a:cubicBezTo>
                    <a:pt x="2729" y="5000"/>
                    <a:pt x="2475" y="6417"/>
                    <a:pt x="2475" y="6756"/>
                  </a:cubicBezTo>
                  <a:cubicBezTo>
                    <a:pt x="2475" y="6997"/>
                    <a:pt x="2666" y="7115"/>
                    <a:pt x="2848" y="7115"/>
                  </a:cubicBezTo>
                  <a:cubicBezTo>
                    <a:pt x="2938" y="7115"/>
                    <a:pt x="3026" y="7086"/>
                    <a:pt x="3088" y="7031"/>
                  </a:cubicBezTo>
                  <a:cubicBezTo>
                    <a:pt x="3532" y="6671"/>
                    <a:pt x="3702" y="6227"/>
                    <a:pt x="3955" y="5889"/>
                  </a:cubicBezTo>
                  <a:cubicBezTo>
                    <a:pt x="4244" y="5465"/>
                    <a:pt x="4586" y="5309"/>
                    <a:pt x="4944" y="5309"/>
                  </a:cubicBezTo>
                  <a:cubicBezTo>
                    <a:pt x="5411" y="5309"/>
                    <a:pt x="5903" y="5575"/>
                    <a:pt x="6333" y="5853"/>
                  </a:cubicBezTo>
                  <a:lnTo>
                    <a:pt x="6333" y="5853"/>
                  </a:lnTo>
                  <a:cubicBezTo>
                    <a:pt x="6337" y="5865"/>
                    <a:pt x="6341" y="5877"/>
                    <a:pt x="6345" y="5889"/>
                  </a:cubicBezTo>
                  <a:lnTo>
                    <a:pt x="6362" y="5872"/>
                  </a:lnTo>
                  <a:lnTo>
                    <a:pt x="6362" y="5872"/>
                  </a:lnTo>
                  <a:cubicBezTo>
                    <a:pt x="6414" y="5906"/>
                    <a:pt x="6465" y="5940"/>
                    <a:pt x="6515" y="5973"/>
                  </a:cubicBezTo>
                  <a:cubicBezTo>
                    <a:pt x="6565" y="6004"/>
                    <a:pt x="6617" y="6018"/>
                    <a:pt x="6668" y="6018"/>
                  </a:cubicBezTo>
                  <a:cubicBezTo>
                    <a:pt x="6896" y="6018"/>
                    <a:pt x="7097" y="5738"/>
                    <a:pt x="6959" y="5445"/>
                  </a:cubicBezTo>
                  <a:cubicBezTo>
                    <a:pt x="6717" y="4779"/>
                    <a:pt x="6379" y="4095"/>
                    <a:pt x="6110" y="3428"/>
                  </a:cubicBezTo>
                  <a:lnTo>
                    <a:pt x="6110" y="3428"/>
                  </a:lnTo>
                  <a:cubicBezTo>
                    <a:pt x="6353" y="2422"/>
                    <a:pt x="6422" y="1412"/>
                    <a:pt x="6261" y="326"/>
                  </a:cubicBezTo>
                  <a:cubicBezTo>
                    <a:pt x="6261" y="120"/>
                    <a:pt x="6096" y="0"/>
                    <a:pt x="5929" y="0"/>
                  </a:cubicBezTo>
                  <a:close/>
                </a:path>
              </a:pathLst>
            </a:custGeom>
            <a:solidFill>
              <a:srgbClr val="FFDC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4" name="Google Shape;1394;p27"/>
            <p:cNvSpPr/>
            <p:nvPr/>
          </p:nvSpPr>
          <p:spPr>
            <a:xfrm>
              <a:off x="1242475" y="1050225"/>
              <a:ext cx="156525" cy="180775"/>
            </a:xfrm>
            <a:custGeom>
              <a:avLst/>
              <a:gdLst/>
              <a:ahLst/>
              <a:cxnLst/>
              <a:rect l="l" t="t" r="r" b="b"/>
              <a:pathLst>
                <a:path w="6261" h="7231" extrusionOk="0">
                  <a:moveTo>
                    <a:pt x="1439" y="937"/>
                  </a:moveTo>
                  <a:cubicBezTo>
                    <a:pt x="2043" y="1147"/>
                    <a:pt x="2614" y="1417"/>
                    <a:pt x="3212" y="1781"/>
                  </a:cubicBezTo>
                  <a:lnTo>
                    <a:pt x="3212" y="1781"/>
                  </a:lnTo>
                  <a:cubicBezTo>
                    <a:pt x="3245" y="1815"/>
                    <a:pt x="3287" y="1842"/>
                    <a:pt x="3337" y="1858"/>
                  </a:cubicBezTo>
                  <a:lnTo>
                    <a:pt x="3337" y="1858"/>
                  </a:lnTo>
                  <a:cubicBezTo>
                    <a:pt x="3346" y="1863"/>
                    <a:pt x="3354" y="1869"/>
                    <a:pt x="3363" y="1874"/>
                  </a:cubicBezTo>
                  <a:cubicBezTo>
                    <a:pt x="3403" y="1895"/>
                    <a:pt x="3444" y="1904"/>
                    <a:pt x="3484" y="1904"/>
                  </a:cubicBezTo>
                  <a:cubicBezTo>
                    <a:pt x="3541" y="1904"/>
                    <a:pt x="3597" y="1885"/>
                    <a:pt x="3647" y="1853"/>
                  </a:cubicBezTo>
                  <a:lnTo>
                    <a:pt x="3647" y="1853"/>
                  </a:lnTo>
                  <a:cubicBezTo>
                    <a:pt x="4025" y="1812"/>
                    <a:pt x="4408" y="1771"/>
                    <a:pt x="4791" y="1727"/>
                  </a:cubicBezTo>
                  <a:lnTo>
                    <a:pt x="4791" y="1727"/>
                  </a:lnTo>
                  <a:cubicBezTo>
                    <a:pt x="4450" y="2090"/>
                    <a:pt x="4194" y="2509"/>
                    <a:pt x="4146" y="3016"/>
                  </a:cubicBezTo>
                  <a:cubicBezTo>
                    <a:pt x="4095" y="3652"/>
                    <a:pt x="4426" y="4066"/>
                    <a:pt x="4776" y="4488"/>
                  </a:cubicBezTo>
                  <a:lnTo>
                    <a:pt x="4776" y="4488"/>
                  </a:lnTo>
                  <a:cubicBezTo>
                    <a:pt x="4438" y="4353"/>
                    <a:pt x="4087" y="4248"/>
                    <a:pt x="3788" y="4248"/>
                  </a:cubicBezTo>
                  <a:cubicBezTo>
                    <a:pt x="3629" y="4248"/>
                    <a:pt x="3484" y="4278"/>
                    <a:pt x="3363" y="4349"/>
                  </a:cubicBezTo>
                  <a:cubicBezTo>
                    <a:pt x="2931" y="4552"/>
                    <a:pt x="2759" y="5174"/>
                    <a:pt x="2653" y="5772"/>
                  </a:cubicBezTo>
                  <a:lnTo>
                    <a:pt x="2653" y="5772"/>
                  </a:lnTo>
                  <a:cubicBezTo>
                    <a:pt x="2461" y="5250"/>
                    <a:pt x="2325" y="4704"/>
                    <a:pt x="2221" y="4159"/>
                  </a:cubicBezTo>
                  <a:cubicBezTo>
                    <a:pt x="2154" y="3998"/>
                    <a:pt x="2027" y="3939"/>
                    <a:pt x="1901" y="3939"/>
                  </a:cubicBezTo>
                  <a:cubicBezTo>
                    <a:pt x="1827" y="3939"/>
                    <a:pt x="1754" y="3958"/>
                    <a:pt x="1692" y="3989"/>
                  </a:cubicBezTo>
                  <a:cubicBezTo>
                    <a:pt x="1496" y="4064"/>
                    <a:pt x="1317" y="4122"/>
                    <a:pt x="1139" y="4173"/>
                  </a:cubicBezTo>
                  <a:lnTo>
                    <a:pt x="1139" y="4173"/>
                  </a:lnTo>
                  <a:cubicBezTo>
                    <a:pt x="1536" y="3639"/>
                    <a:pt x="2031" y="3286"/>
                    <a:pt x="2031" y="2488"/>
                  </a:cubicBezTo>
                  <a:cubicBezTo>
                    <a:pt x="1980" y="1904"/>
                    <a:pt x="1739" y="1388"/>
                    <a:pt x="1439" y="937"/>
                  </a:cubicBezTo>
                  <a:close/>
                  <a:moveTo>
                    <a:pt x="531" y="1"/>
                  </a:moveTo>
                  <a:cubicBezTo>
                    <a:pt x="244" y="1"/>
                    <a:pt x="123" y="314"/>
                    <a:pt x="275" y="542"/>
                  </a:cubicBezTo>
                  <a:cubicBezTo>
                    <a:pt x="973" y="1346"/>
                    <a:pt x="1692" y="2319"/>
                    <a:pt x="973" y="3291"/>
                  </a:cubicBezTo>
                  <a:cubicBezTo>
                    <a:pt x="719" y="3714"/>
                    <a:pt x="275" y="4074"/>
                    <a:pt x="106" y="4518"/>
                  </a:cubicBezTo>
                  <a:cubicBezTo>
                    <a:pt x="0" y="4772"/>
                    <a:pt x="191" y="5047"/>
                    <a:pt x="444" y="5047"/>
                  </a:cubicBezTo>
                  <a:cubicBezTo>
                    <a:pt x="830" y="4985"/>
                    <a:pt x="1216" y="4923"/>
                    <a:pt x="1601" y="4788"/>
                  </a:cubicBezTo>
                  <a:lnTo>
                    <a:pt x="1601" y="4788"/>
                  </a:lnTo>
                  <a:cubicBezTo>
                    <a:pt x="1802" y="5576"/>
                    <a:pt x="2113" y="6327"/>
                    <a:pt x="2559" y="7077"/>
                  </a:cubicBezTo>
                  <a:cubicBezTo>
                    <a:pt x="2595" y="7183"/>
                    <a:pt x="2693" y="7230"/>
                    <a:pt x="2802" y="7230"/>
                  </a:cubicBezTo>
                  <a:cubicBezTo>
                    <a:pt x="2953" y="7230"/>
                    <a:pt x="3124" y="7140"/>
                    <a:pt x="3173" y="6993"/>
                  </a:cubicBezTo>
                  <a:cubicBezTo>
                    <a:pt x="3278" y="6548"/>
                    <a:pt x="3363" y="5216"/>
                    <a:pt x="3701" y="5047"/>
                  </a:cubicBezTo>
                  <a:cubicBezTo>
                    <a:pt x="3734" y="5027"/>
                    <a:pt x="3782" y="5018"/>
                    <a:pt x="3841" y="5018"/>
                  </a:cubicBezTo>
                  <a:cubicBezTo>
                    <a:pt x="4276" y="5018"/>
                    <a:pt x="5331" y="5511"/>
                    <a:pt x="5647" y="5660"/>
                  </a:cubicBezTo>
                  <a:cubicBezTo>
                    <a:pt x="5665" y="5669"/>
                    <a:pt x="5686" y="5673"/>
                    <a:pt x="5708" y="5673"/>
                  </a:cubicBezTo>
                  <a:cubicBezTo>
                    <a:pt x="5889" y="5673"/>
                    <a:pt x="6167" y="5386"/>
                    <a:pt x="6091" y="5216"/>
                  </a:cubicBezTo>
                  <a:cubicBezTo>
                    <a:pt x="5922" y="4687"/>
                    <a:pt x="5563" y="4433"/>
                    <a:pt x="5203" y="3989"/>
                  </a:cubicBezTo>
                  <a:cubicBezTo>
                    <a:pt x="4421" y="3016"/>
                    <a:pt x="5203" y="2234"/>
                    <a:pt x="6007" y="1599"/>
                  </a:cubicBezTo>
                  <a:cubicBezTo>
                    <a:pt x="6261" y="1430"/>
                    <a:pt x="6261" y="902"/>
                    <a:pt x="5816" y="902"/>
                  </a:cubicBezTo>
                  <a:cubicBezTo>
                    <a:pt x="5067" y="983"/>
                    <a:pt x="4298" y="1064"/>
                    <a:pt x="3546" y="1163"/>
                  </a:cubicBezTo>
                  <a:lnTo>
                    <a:pt x="3546" y="1163"/>
                  </a:lnTo>
                  <a:cubicBezTo>
                    <a:pt x="2636" y="601"/>
                    <a:pt x="1635" y="193"/>
                    <a:pt x="635" y="13"/>
                  </a:cubicBezTo>
                  <a:cubicBezTo>
                    <a:pt x="598" y="5"/>
                    <a:pt x="564" y="1"/>
                    <a:pt x="5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7" name="Google Shape;139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398" name="Google Shape;1398;p27"/>
            <p:cNvSpPr/>
            <p:nvPr/>
          </p:nvSpPr>
          <p:spPr>
            <a:xfrm>
              <a:off x="628075" y="887800"/>
              <a:ext cx="530250" cy="656275"/>
            </a:xfrm>
            <a:custGeom>
              <a:avLst/>
              <a:gdLst/>
              <a:ahLst/>
              <a:cxnLst/>
              <a:rect l="l" t="t" r="r" b="b"/>
              <a:pathLst>
                <a:path w="21210" h="26251" extrusionOk="0">
                  <a:moveTo>
                    <a:pt x="2564" y="0"/>
                  </a:moveTo>
                  <a:cubicBezTo>
                    <a:pt x="2309" y="0"/>
                    <a:pt x="2063" y="75"/>
                    <a:pt x="1841" y="271"/>
                  </a:cubicBezTo>
                  <a:cubicBezTo>
                    <a:pt x="1143" y="800"/>
                    <a:pt x="783" y="2196"/>
                    <a:pt x="529" y="2999"/>
                  </a:cubicBezTo>
                  <a:cubicBezTo>
                    <a:pt x="170" y="4226"/>
                    <a:pt x="1" y="5453"/>
                    <a:pt x="1" y="6701"/>
                  </a:cubicBezTo>
                  <a:cubicBezTo>
                    <a:pt x="1" y="11903"/>
                    <a:pt x="2475" y="16472"/>
                    <a:pt x="5542" y="20448"/>
                  </a:cubicBezTo>
                  <a:cubicBezTo>
                    <a:pt x="6515" y="21674"/>
                    <a:pt x="7488" y="22816"/>
                    <a:pt x="8460" y="23874"/>
                  </a:cubicBezTo>
                  <a:cubicBezTo>
                    <a:pt x="9158" y="24762"/>
                    <a:pt x="9877" y="25989"/>
                    <a:pt x="11020" y="26179"/>
                  </a:cubicBezTo>
                  <a:cubicBezTo>
                    <a:pt x="11258" y="26231"/>
                    <a:pt x="11507" y="26251"/>
                    <a:pt x="11760" y="26251"/>
                  </a:cubicBezTo>
                  <a:cubicBezTo>
                    <a:pt x="12335" y="26251"/>
                    <a:pt x="12929" y="26147"/>
                    <a:pt x="13473" y="26073"/>
                  </a:cubicBezTo>
                  <a:cubicBezTo>
                    <a:pt x="14192" y="25989"/>
                    <a:pt x="14974" y="25904"/>
                    <a:pt x="15778" y="25820"/>
                  </a:cubicBezTo>
                  <a:cubicBezTo>
                    <a:pt x="17449" y="25650"/>
                    <a:pt x="19120" y="25291"/>
                    <a:pt x="20791" y="24847"/>
                  </a:cubicBezTo>
                  <a:cubicBezTo>
                    <a:pt x="21209" y="24767"/>
                    <a:pt x="21083" y="24142"/>
                    <a:pt x="20695" y="24142"/>
                  </a:cubicBezTo>
                  <a:cubicBezTo>
                    <a:pt x="20671" y="24142"/>
                    <a:pt x="20647" y="24144"/>
                    <a:pt x="20621" y="24149"/>
                  </a:cubicBezTo>
                  <a:cubicBezTo>
                    <a:pt x="17978" y="24847"/>
                    <a:pt x="15334" y="25291"/>
                    <a:pt x="12606" y="25460"/>
                  </a:cubicBezTo>
                  <a:cubicBezTo>
                    <a:pt x="12290" y="25460"/>
                    <a:pt x="11947" y="25510"/>
                    <a:pt x="11616" y="25510"/>
                  </a:cubicBezTo>
                  <a:cubicBezTo>
                    <a:pt x="11303" y="25510"/>
                    <a:pt x="11001" y="25466"/>
                    <a:pt x="10745" y="25291"/>
                  </a:cubicBezTo>
                  <a:cubicBezTo>
                    <a:pt x="10216" y="25016"/>
                    <a:pt x="9772" y="24403"/>
                    <a:pt x="9433" y="23958"/>
                  </a:cubicBezTo>
                  <a:cubicBezTo>
                    <a:pt x="8630" y="23091"/>
                    <a:pt x="7932" y="22203"/>
                    <a:pt x="7128" y="21315"/>
                  </a:cubicBezTo>
                  <a:cubicBezTo>
                    <a:pt x="4146" y="17614"/>
                    <a:pt x="1418" y="13490"/>
                    <a:pt x="783" y="8625"/>
                  </a:cubicBezTo>
                  <a:cubicBezTo>
                    <a:pt x="529" y="6426"/>
                    <a:pt x="783" y="4142"/>
                    <a:pt x="1587" y="2111"/>
                  </a:cubicBezTo>
                  <a:cubicBezTo>
                    <a:pt x="1815" y="1484"/>
                    <a:pt x="2060" y="772"/>
                    <a:pt x="2752" y="772"/>
                  </a:cubicBezTo>
                  <a:cubicBezTo>
                    <a:pt x="2830" y="772"/>
                    <a:pt x="2914" y="781"/>
                    <a:pt x="3004" y="800"/>
                  </a:cubicBezTo>
                  <a:cubicBezTo>
                    <a:pt x="3427" y="969"/>
                    <a:pt x="3871" y="1223"/>
                    <a:pt x="4315" y="1413"/>
                  </a:cubicBezTo>
                  <a:cubicBezTo>
                    <a:pt x="5288" y="1857"/>
                    <a:pt x="6176" y="2386"/>
                    <a:pt x="7043" y="2915"/>
                  </a:cubicBezTo>
                  <a:cubicBezTo>
                    <a:pt x="10406" y="5030"/>
                    <a:pt x="13304" y="7927"/>
                    <a:pt x="15503" y="11269"/>
                  </a:cubicBezTo>
                  <a:cubicBezTo>
                    <a:pt x="17978" y="14970"/>
                    <a:pt x="19564" y="19306"/>
                    <a:pt x="20008" y="23789"/>
                  </a:cubicBezTo>
                  <a:cubicBezTo>
                    <a:pt x="20008" y="24021"/>
                    <a:pt x="20198" y="24155"/>
                    <a:pt x="20380" y="24155"/>
                  </a:cubicBezTo>
                  <a:cubicBezTo>
                    <a:pt x="20546" y="24155"/>
                    <a:pt x="20706" y="24042"/>
                    <a:pt x="20706" y="23789"/>
                  </a:cubicBezTo>
                  <a:cubicBezTo>
                    <a:pt x="19818" y="14970"/>
                    <a:pt x="14721" y="6870"/>
                    <a:pt x="7128" y="2196"/>
                  </a:cubicBezTo>
                  <a:cubicBezTo>
                    <a:pt x="6261" y="1582"/>
                    <a:pt x="5203" y="1054"/>
                    <a:pt x="4231" y="610"/>
                  </a:cubicBezTo>
                  <a:cubicBezTo>
                    <a:pt x="3748" y="376"/>
                    <a:pt x="3134" y="0"/>
                    <a:pt x="2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399" name="Google Shape;1399;p27"/>
          <p:cNvGrpSpPr/>
          <p:nvPr/>
        </p:nvGrpSpPr>
        <p:grpSpPr>
          <a:xfrm>
            <a:off x="9922634" y="403433"/>
            <a:ext cx="2108966" cy="2180600"/>
            <a:chOff x="7289575" y="226375"/>
            <a:chExt cx="1581725" cy="1635450"/>
          </a:xfrm>
        </p:grpSpPr>
        <p:sp>
          <p:nvSpPr>
            <p:cNvPr id="1400" name="Google Shape;1400;p27"/>
            <p:cNvSpPr/>
            <p:nvPr/>
          </p:nvSpPr>
          <p:spPr>
            <a:xfrm>
              <a:off x="7987750" y="1418100"/>
              <a:ext cx="286600" cy="443725"/>
            </a:xfrm>
            <a:custGeom>
              <a:avLst/>
              <a:gdLst/>
              <a:ahLst/>
              <a:cxnLst/>
              <a:rect l="l" t="t" r="r" b="b"/>
              <a:pathLst>
                <a:path w="11464" h="17749" extrusionOk="0">
                  <a:moveTo>
                    <a:pt x="2985" y="1"/>
                  </a:moveTo>
                  <a:cubicBezTo>
                    <a:pt x="2864" y="1"/>
                    <a:pt x="2736" y="62"/>
                    <a:pt x="2645" y="209"/>
                  </a:cubicBezTo>
                  <a:cubicBezTo>
                    <a:pt x="1333" y="2324"/>
                    <a:pt x="530" y="4693"/>
                    <a:pt x="191" y="7167"/>
                  </a:cubicBezTo>
                  <a:cubicBezTo>
                    <a:pt x="1" y="9007"/>
                    <a:pt x="85" y="10868"/>
                    <a:pt x="191" y="12708"/>
                  </a:cubicBezTo>
                  <a:cubicBezTo>
                    <a:pt x="191" y="12889"/>
                    <a:pt x="418" y="13023"/>
                    <a:pt x="623" y="13023"/>
                  </a:cubicBezTo>
                  <a:cubicBezTo>
                    <a:pt x="730" y="13023"/>
                    <a:pt x="831" y="12986"/>
                    <a:pt x="889" y="12899"/>
                  </a:cubicBezTo>
                  <a:cubicBezTo>
                    <a:pt x="1268" y="12006"/>
                    <a:pt x="1776" y="11166"/>
                    <a:pt x="2360" y="10405"/>
                  </a:cubicBezTo>
                  <a:lnTo>
                    <a:pt x="2360" y="10405"/>
                  </a:lnTo>
                  <a:cubicBezTo>
                    <a:pt x="2211" y="12812"/>
                    <a:pt x="2542" y="15202"/>
                    <a:pt x="3448" y="17467"/>
                  </a:cubicBezTo>
                  <a:cubicBezTo>
                    <a:pt x="3493" y="17659"/>
                    <a:pt x="3617" y="17748"/>
                    <a:pt x="3748" y="17748"/>
                  </a:cubicBezTo>
                  <a:cubicBezTo>
                    <a:pt x="3862" y="17748"/>
                    <a:pt x="3983" y="17680"/>
                    <a:pt x="4062" y="17552"/>
                  </a:cubicBezTo>
                  <a:cubicBezTo>
                    <a:pt x="5107" y="15950"/>
                    <a:pt x="5884" y="14159"/>
                    <a:pt x="6338" y="12299"/>
                  </a:cubicBezTo>
                  <a:lnTo>
                    <a:pt x="6338" y="12299"/>
                  </a:lnTo>
                  <a:cubicBezTo>
                    <a:pt x="6501" y="12975"/>
                    <a:pt x="6677" y="13662"/>
                    <a:pt x="6874" y="14379"/>
                  </a:cubicBezTo>
                  <a:cubicBezTo>
                    <a:pt x="6874" y="14558"/>
                    <a:pt x="7027" y="14657"/>
                    <a:pt x="7180" y="14657"/>
                  </a:cubicBezTo>
                  <a:cubicBezTo>
                    <a:pt x="7262" y="14657"/>
                    <a:pt x="7344" y="14628"/>
                    <a:pt x="7403" y="14570"/>
                  </a:cubicBezTo>
                  <a:cubicBezTo>
                    <a:pt x="10491" y="11038"/>
                    <a:pt x="11464" y="5750"/>
                    <a:pt x="11295" y="1161"/>
                  </a:cubicBezTo>
                  <a:cubicBezTo>
                    <a:pt x="11242" y="949"/>
                    <a:pt x="11041" y="844"/>
                    <a:pt x="10864" y="844"/>
                  </a:cubicBezTo>
                  <a:cubicBezTo>
                    <a:pt x="10687" y="844"/>
                    <a:pt x="10533" y="949"/>
                    <a:pt x="10576" y="1161"/>
                  </a:cubicBezTo>
                  <a:cubicBezTo>
                    <a:pt x="10757" y="5296"/>
                    <a:pt x="9957" y="10201"/>
                    <a:pt x="7350" y="13564"/>
                  </a:cubicBezTo>
                  <a:lnTo>
                    <a:pt x="7350" y="13564"/>
                  </a:lnTo>
                  <a:cubicBezTo>
                    <a:pt x="7134" y="12577"/>
                    <a:pt x="6899" y="11635"/>
                    <a:pt x="6621" y="10678"/>
                  </a:cubicBezTo>
                  <a:cubicBezTo>
                    <a:pt x="6578" y="10509"/>
                    <a:pt x="6425" y="10424"/>
                    <a:pt x="6282" y="10424"/>
                  </a:cubicBezTo>
                  <a:cubicBezTo>
                    <a:pt x="6139" y="10424"/>
                    <a:pt x="6007" y="10509"/>
                    <a:pt x="6007" y="10678"/>
                  </a:cubicBezTo>
                  <a:cubicBezTo>
                    <a:pt x="5683" y="12832"/>
                    <a:pt x="4930" y="14831"/>
                    <a:pt x="3824" y="16629"/>
                  </a:cubicBezTo>
                  <a:lnTo>
                    <a:pt x="3824" y="16629"/>
                  </a:lnTo>
                  <a:cubicBezTo>
                    <a:pt x="3049" y="14279"/>
                    <a:pt x="2864" y="11858"/>
                    <a:pt x="3173" y="9367"/>
                  </a:cubicBezTo>
                  <a:cubicBezTo>
                    <a:pt x="3173" y="9160"/>
                    <a:pt x="2982" y="8918"/>
                    <a:pt x="2770" y="8918"/>
                  </a:cubicBezTo>
                  <a:cubicBezTo>
                    <a:pt x="2700" y="8918"/>
                    <a:pt x="2628" y="8944"/>
                    <a:pt x="2560" y="9007"/>
                  </a:cubicBezTo>
                  <a:cubicBezTo>
                    <a:pt x="1921" y="9768"/>
                    <a:pt x="1336" y="10573"/>
                    <a:pt x="830" y="11462"/>
                  </a:cubicBezTo>
                  <a:lnTo>
                    <a:pt x="830" y="11462"/>
                  </a:lnTo>
                  <a:cubicBezTo>
                    <a:pt x="778" y="10206"/>
                    <a:pt x="762" y="8951"/>
                    <a:pt x="889" y="7696"/>
                  </a:cubicBezTo>
                  <a:cubicBezTo>
                    <a:pt x="1058" y="5137"/>
                    <a:pt x="1947" y="2662"/>
                    <a:pt x="3258" y="547"/>
                  </a:cubicBezTo>
                  <a:cubicBezTo>
                    <a:pt x="3442" y="250"/>
                    <a:pt x="3228" y="1"/>
                    <a:pt x="29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1" name="Google Shape;1401;p27"/>
            <p:cNvSpPr/>
            <p:nvPr/>
          </p:nvSpPr>
          <p:spPr>
            <a:xfrm>
              <a:off x="8288500" y="913725"/>
              <a:ext cx="179900" cy="124075"/>
            </a:xfrm>
            <a:custGeom>
              <a:avLst/>
              <a:gdLst/>
              <a:ahLst/>
              <a:cxnLst/>
              <a:rect l="l" t="t" r="r" b="b"/>
              <a:pathLst>
                <a:path w="7196" h="4963" extrusionOk="0">
                  <a:moveTo>
                    <a:pt x="3696" y="713"/>
                  </a:moveTo>
                  <a:cubicBezTo>
                    <a:pt x="4013" y="713"/>
                    <a:pt x="4329" y="747"/>
                    <a:pt x="4637" y="821"/>
                  </a:cubicBezTo>
                  <a:cubicBezTo>
                    <a:pt x="5165" y="990"/>
                    <a:pt x="5694" y="1350"/>
                    <a:pt x="5863" y="1878"/>
                  </a:cubicBezTo>
                  <a:cubicBezTo>
                    <a:pt x="6138" y="2661"/>
                    <a:pt x="5419" y="3359"/>
                    <a:pt x="4806" y="3718"/>
                  </a:cubicBezTo>
                  <a:cubicBezTo>
                    <a:pt x="4213" y="3991"/>
                    <a:pt x="3305" y="4251"/>
                    <a:pt x="2559" y="4251"/>
                  </a:cubicBezTo>
                  <a:cubicBezTo>
                    <a:pt x="2321" y="4251"/>
                    <a:pt x="2098" y="4224"/>
                    <a:pt x="1908" y="4163"/>
                  </a:cubicBezTo>
                  <a:cubicBezTo>
                    <a:pt x="935" y="3888"/>
                    <a:pt x="1274" y="2830"/>
                    <a:pt x="1633" y="2217"/>
                  </a:cubicBezTo>
                  <a:cubicBezTo>
                    <a:pt x="1993" y="1688"/>
                    <a:pt x="2331" y="1244"/>
                    <a:pt x="2775" y="821"/>
                  </a:cubicBezTo>
                  <a:cubicBezTo>
                    <a:pt x="2785" y="813"/>
                    <a:pt x="2794" y="806"/>
                    <a:pt x="2803" y="798"/>
                  </a:cubicBezTo>
                  <a:lnTo>
                    <a:pt x="2803" y="798"/>
                  </a:lnTo>
                  <a:cubicBezTo>
                    <a:pt x="3099" y="743"/>
                    <a:pt x="3398" y="713"/>
                    <a:pt x="3696" y="713"/>
                  </a:cubicBezTo>
                  <a:close/>
                  <a:moveTo>
                    <a:pt x="3763" y="0"/>
                  </a:moveTo>
                  <a:cubicBezTo>
                    <a:pt x="2751" y="0"/>
                    <a:pt x="1697" y="316"/>
                    <a:pt x="851" y="715"/>
                  </a:cubicBezTo>
                  <a:cubicBezTo>
                    <a:pt x="534" y="883"/>
                    <a:pt x="775" y="1379"/>
                    <a:pt x="1069" y="1379"/>
                  </a:cubicBezTo>
                  <a:cubicBezTo>
                    <a:pt x="1108" y="1379"/>
                    <a:pt x="1149" y="1370"/>
                    <a:pt x="1189" y="1350"/>
                  </a:cubicBezTo>
                  <a:cubicBezTo>
                    <a:pt x="1290" y="1299"/>
                    <a:pt x="1393" y="1251"/>
                    <a:pt x="1497" y="1205"/>
                  </a:cubicBezTo>
                  <a:lnTo>
                    <a:pt x="1497" y="1205"/>
                  </a:lnTo>
                  <a:cubicBezTo>
                    <a:pt x="715" y="2176"/>
                    <a:pt x="1" y="3498"/>
                    <a:pt x="935" y="4416"/>
                  </a:cubicBezTo>
                  <a:cubicBezTo>
                    <a:pt x="1332" y="4813"/>
                    <a:pt x="1901" y="4962"/>
                    <a:pt x="2512" y="4962"/>
                  </a:cubicBezTo>
                  <a:cubicBezTo>
                    <a:pt x="3533" y="4962"/>
                    <a:pt x="4673" y="4546"/>
                    <a:pt x="5335" y="4163"/>
                  </a:cubicBezTo>
                  <a:cubicBezTo>
                    <a:pt x="6667" y="3359"/>
                    <a:pt x="7196" y="1688"/>
                    <a:pt x="5863" y="631"/>
                  </a:cubicBezTo>
                  <a:cubicBezTo>
                    <a:pt x="5256" y="178"/>
                    <a:pt x="4521" y="0"/>
                    <a:pt x="37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2" name="Google Shape;1402;p27"/>
            <p:cNvSpPr/>
            <p:nvPr/>
          </p:nvSpPr>
          <p:spPr>
            <a:xfrm>
              <a:off x="8143000" y="1020625"/>
              <a:ext cx="206550" cy="428775"/>
            </a:xfrm>
            <a:custGeom>
              <a:avLst/>
              <a:gdLst/>
              <a:ahLst/>
              <a:cxnLst/>
              <a:rect l="l" t="t" r="r" b="b"/>
              <a:pathLst>
                <a:path w="8262" h="17151" extrusionOk="0">
                  <a:moveTo>
                    <a:pt x="7749" y="1"/>
                  </a:moveTo>
                  <a:cubicBezTo>
                    <a:pt x="7642" y="1"/>
                    <a:pt x="7533" y="42"/>
                    <a:pt x="7453" y="140"/>
                  </a:cubicBezTo>
                  <a:cubicBezTo>
                    <a:pt x="4027" y="5174"/>
                    <a:pt x="1468" y="10821"/>
                    <a:pt x="51" y="16721"/>
                  </a:cubicBezTo>
                  <a:cubicBezTo>
                    <a:pt x="1" y="16984"/>
                    <a:pt x="225" y="17151"/>
                    <a:pt x="434" y="17151"/>
                  </a:cubicBezTo>
                  <a:cubicBezTo>
                    <a:pt x="578" y="17151"/>
                    <a:pt x="714" y="17072"/>
                    <a:pt x="749" y="16891"/>
                  </a:cubicBezTo>
                  <a:cubicBezTo>
                    <a:pt x="2166" y="11075"/>
                    <a:pt x="4641" y="5533"/>
                    <a:pt x="8067" y="500"/>
                  </a:cubicBezTo>
                  <a:cubicBezTo>
                    <a:pt x="8262" y="245"/>
                    <a:pt x="8010" y="1"/>
                    <a:pt x="77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3" name="Google Shape;1403;p27"/>
            <p:cNvSpPr/>
            <p:nvPr/>
          </p:nvSpPr>
          <p:spPr>
            <a:xfrm>
              <a:off x="8379325" y="790075"/>
              <a:ext cx="102300" cy="138150"/>
            </a:xfrm>
            <a:custGeom>
              <a:avLst/>
              <a:gdLst/>
              <a:ahLst/>
              <a:cxnLst/>
              <a:rect l="l" t="t" r="r" b="b"/>
              <a:pathLst>
                <a:path w="4092" h="5526" extrusionOk="0">
                  <a:moveTo>
                    <a:pt x="3594" y="0"/>
                  </a:moveTo>
                  <a:cubicBezTo>
                    <a:pt x="3516" y="0"/>
                    <a:pt x="3437" y="35"/>
                    <a:pt x="3372" y="120"/>
                  </a:cubicBezTo>
                  <a:cubicBezTo>
                    <a:pt x="1976" y="1537"/>
                    <a:pt x="919" y="3208"/>
                    <a:pt x="115" y="4963"/>
                  </a:cubicBezTo>
                  <a:cubicBezTo>
                    <a:pt x="1" y="5264"/>
                    <a:pt x="245" y="5526"/>
                    <a:pt x="467" y="5526"/>
                  </a:cubicBezTo>
                  <a:cubicBezTo>
                    <a:pt x="573" y="5526"/>
                    <a:pt x="674" y="5466"/>
                    <a:pt x="729" y="5323"/>
                  </a:cubicBezTo>
                  <a:cubicBezTo>
                    <a:pt x="1448" y="3546"/>
                    <a:pt x="2505" y="1960"/>
                    <a:pt x="3816" y="649"/>
                  </a:cubicBezTo>
                  <a:cubicBezTo>
                    <a:pt x="4091" y="374"/>
                    <a:pt x="3847" y="0"/>
                    <a:pt x="3594" y="0"/>
                  </a:cubicBezTo>
                  <a:close/>
                </a:path>
              </a:pathLst>
            </a:custGeom>
            <a:solidFill>
              <a:srgbClr val="2537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4" name="Google Shape;1404;p27"/>
            <p:cNvSpPr/>
            <p:nvPr/>
          </p:nvSpPr>
          <p:spPr>
            <a:xfrm>
              <a:off x="7952850" y="1048675"/>
              <a:ext cx="225000" cy="228500"/>
            </a:xfrm>
            <a:custGeom>
              <a:avLst/>
              <a:gdLst/>
              <a:ahLst/>
              <a:cxnLst/>
              <a:rect l="l" t="t" r="r" b="b"/>
              <a:pathLst>
                <a:path w="9000" h="9140" extrusionOk="0">
                  <a:moveTo>
                    <a:pt x="8421" y="1"/>
                  </a:moveTo>
                  <a:cubicBezTo>
                    <a:pt x="8341" y="1"/>
                    <a:pt x="8260" y="23"/>
                    <a:pt x="8186" y="76"/>
                  </a:cubicBezTo>
                  <a:cubicBezTo>
                    <a:pt x="6600" y="1577"/>
                    <a:pt x="4929" y="3164"/>
                    <a:pt x="3258" y="4665"/>
                  </a:cubicBezTo>
                  <a:cubicBezTo>
                    <a:pt x="2010" y="5807"/>
                    <a:pt x="699" y="6949"/>
                    <a:pt x="86" y="8641"/>
                  </a:cubicBezTo>
                  <a:cubicBezTo>
                    <a:pt x="1" y="8810"/>
                    <a:pt x="255" y="8980"/>
                    <a:pt x="424" y="9064"/>
                  </a:cubicBezTo>
                  <a:cubicBezTo>
                    <a:pt x="810" y="9116"/>
                    <a:pt x="1197" y="9140"/>
                    <a:pt x="1581" y="9140"/>
                  </a:cubicBezTo>
                  <a:cubicBezTo>
                    <a:pt x="2606" y="9140"/>
                    <a:pt x="3616" y="8972"/>
                    <a:pt x="4569" y="8726"/>
                  </a:cubicBezTo>
                  <a:cubicBezTo>
                    <a:pt x="4966" y="8556"/>
                    <a:pt x="4873" y="7981"/>
                    <a:pt x="4532" y="7981"/>
                  </a:cubicBezTo>
                  <a:cubicBezTo>
                    <a:pt x="4492" y="7981"/>
                    <a:pt x="4447" y="7989"/>
                    <a:pt x="4400" y="8007"/>
                  </a:cubicBezTo>
                  <a:cubicBezTo>
                    <a:pt x="3421" y="8271"/>
                    <a:pt x="2454" y="8432"/>
                    <a:pt x="1481" y="8432"/>
                  </a:cubicBezTo>
                  <a:cubicBezTo>
                    <a:pt x="1302" y="8432"/>
                    <a:pt x="1122" y="8427"/>
                    <a:pt x="942" y="8415"/>
                  </a:cubicBezTo>
                  <a:lnTo>
                    <a:pt x="942" y="8415"/>
                  </a:lnTo>
                  <a:cubicBezTo>
                    <a:pt x="1639" y="6876"/>
                    <a:pt x="3086" y="5797"/>
                    <a:pt x="4315" y="4665"/>
                  </a:cubicBezTo>
                  <a:cubicBezTo>
                    <a:pt x="5817" y="3354"/>
                    <a:pt x="7213" y="1937"/>
                    <a:pt x="8715" y="605"/>
                  </a:cubicBezTo>
                  <a:cubicBezTo>
                    <a:pt x="9000" y="336"/>
                    <a:pt x="8726" y="1"/>
                    <a:pt x="8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5" name="Google Shape;1405;p27"/>
            <p:cNvSpPr/>
            <p:nvPr/>
          </p:nvSpPr>
          <p:spPr>
            <a:xfrm>
              <a:off x="8407700" y="1134650"/>
              <a:ext cx="170400" cy="218250"/>
            </a:xfrm>
            <a:custGeom>
              <a:avLst/>
              <a:gdLst/>
              <a:ahLst/>
              <a:cxnLst/>
              <a:rect l="l" t="t" r="r" b="b"/>
              <a:pathLst>
                <a:path w="6816" h="8730" extrusionOk="0">
                  <a:moveTo>
                    <a:pt x="3657" y="1"/>
                  </a:moveTo>
                  <a:cubicBezTo>
                    <a:pt x="3446" y="1"/>
                    <a:pt x="3244" y="176"/>
                    <a:pt x="3295" y="444"/>
                  </a:cubicBezTo>
                  <a:cubicBezTo>
                    <a:pt x="4109" y="2945"/>
                    <a:pt x="5066" y="5303"/>
                    <a:pt x="5822" y="7781"/>
                  </a:cubicBezTo>
                  <a:lnTo>
                    <a:pt x="5822" y="7781"/>
                  </a:lnTo>
                  <a:cubicBezTo>
                    <a:pt x="4107" y="7157"/>
                    <a:pt x="2370" y="6520"/>
                    <a:pt x="567" y="5900"/>
                  </a:cubicBezTo>
                  <a:cubicBezTo>
                    <a:pt x="519" y="5882"/>
                    <a:pt x="475" y="5874"/>
                    <a:pt x="434" y="5874"/>
                  </a:cubicBezTo>
                  <a:cubicBezTo>
                    <a:pt x="93" y="5874"/>
                    <a:pt x="1" y="6447"/>
                    <a:pt x="397" y="6598"/>
                  </a:cubicBezTo>
                  <a:cubicBezTo>
                    <a:pt x="2322" y="7317"/>
                    <a:pt x="4352" y="8015"/>
                    <a:pt x="6298" y="8713"/>
                  </a:cubicBezTo>
                  <a:cubicBezTo>
                    <a:pt x="6332" y="8724"/>
                    <a:pt x="6366" y="8730"/>
                    <a:pt x="6400" y="8730"/>
                  </a:cubicBezTo>
                  <a:cubicBezTo>
                    <a:pt x="6619" y="8730"/>
                    <a:pt x="6815" y="8507"/>
                    <a:pt x="6742" y="8269"/>
                  </a:cubicBezTo>
                  <a:cubicBezTo>
                    <a:pt x="5854" y="5541"/>
                    <a:pt x="4881" y="2897"/>
                    <a:pt x="4014" y="253"/>
                  </a:cubicBezTo>
                  <a:cubicBezTo>
                    <a:pt x="3938" y="77"/>
                    <a:pt x="3796" y="1"/>
                    <a:pt x="36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6" name="Google Shape;1406;p27"/>
            <p:cNvSpPr/>
            <p:nvPr/>
          </p:nvSpPr>
          <p:spPr>
            <a:xfrm>
              <a:off x="8054475" y="1297275"/>
              <a:ext cx="364575" cy="53125"/>
            </a:xfrm>
            <a:custGeom>
              <a:avLst/>
              <a:gdLst/>
              <a:ahLst/>
              <a:cxnLst/>
              <a:rect l="l" t="t" r="r" b="b"/>
              <a:pathLst>
                <a:path w="14583" h="2125" extrusionOk="0">
                  <a:moveTo>
                    <a:pt x="14079" y="1"/>
                  </a:moveTo>
                  <a:cubicBezTo>
                    <a:pt x="14053" y="1"/>
                    <a:pt x="14026" y="3"/>
                    <a:pt x="13998" y="9"/>
                  </a:cubicBezTo>
                  <a:cubicBezTo>
                    <a:pt x="11126" y="952"/>
                    <a:pt x="8133" y="1417"/>
                    <a:pt x="5124" y="1417"/>
                  </a:cubicBezTo>
                  <a:cubicBezTo>
                    <a:pt x="3612" y="1417"/>
                    <a:pt x="2096" y="1299"/>
                    <a:pt x="589" y="1066"/>
                  </a:cubicBezTo>
                  <a:cubicBezTo>
                    <a:pt x="565" y="1061"/>
                    <a:pt x="541" y="1059"/>
                    <a:pt x="519" y="1059"/>
                  </a:cubicBezTo>
                  <a:cubicBezTo>
                    <a:pt x="146" y="1059"/>
                    <a:pt x="1" y="1684"/>
                    <a:pt x="420" y="1764"/>
                  </a:cubicBezTo>
                  <a:cubicBezTo>
                    <a:pt x="1955" y="2004"/>
                    <a:pt x="3499" y="2124"/>
                    <a:pt x="5042" y="2124"/>
                  </a:cubicBezTo>
                  <a:cubicBezTo>
                    <a:pt x="8114" y="2124"/>
                    <a:pt x="11183" y="1650"/>
                    <a:pt x="14167" y="706"/>
                  </a:cubicBezTo>
                  <a:cubicBezTo>
                    <a:pt x="14583" y="548"/>
                    <a:pt x="14461" y="1"/>
                    <a:pt x="140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7" name="Google Shape;1407;p27"/>
            <p:cNvSpPr/>
            <p:nvPr/>
          </p:nvSpPr>
          <p:spPr>
            <a:xfrm>
              <a:off x="7999325" y="577650"/>
              <a:ext cx="178275" cy="176325"/>
            </a:xfrm>
            <a:custGeom>
              <a:avLst/>
              <a:gdLst/>
              <a:ahLst/>
              <a:cxnLst/>
              <a:rect l="l" t="t" r="r" b="b"/>
              <a:pathLst>
                <a:path w="7131" h="7053" extrusionOk="0">
                  <a:moveTo>
                    <a:pt x="1374" y="1457"/>
                  </a:moveTo>
                  <a:cubicBezTo>
                    <a:pt x="1676" y="1791"/>
                    <a:pt x="2027" y="2080"/>
                    <a:pt x="2456" y="2272"/>
                  </a:cubicBezTo>
                  <a:cubicBezTo>
                    <a:pt x="2701" y="2367"/>
                    <a:pt x="2917" y="2405"/>
                    <a:pt x="3117" y="2405"/>
                  </a:cubicBezTo>
                  <a:cubicBezTo>
                    <a:pt x="3627" y="2405"/>
                    <a:pt x="4026" y="2158"/>
                    <a:pt x="4503" y="1985"/>
                  </a:cubicBezTo>
                  <a:lnTo>
                    <a:pt x="4503" y="1985"/>
                  </a:lnTo>
                  <a:cubicBezTo>
                    <a:pt x="4403" y="2144"/>
                    <a:pt x="4283" y="2295"/>
                    <a:pt x="4127" y="2441"/>
                  </a:cubicBezTo>
                  <a:cubicBezTo>
                    <a:pt x="4043" y="2632"/>
                    <a:pt x="4043" y="2886"/>
                    <a:pt x="4212" y="2970"/>
                  </a:cubicBezTo>
                  <a:cubicBezTo>
                    <a:pt x="4741" y="3235"/>
                    <a:pt x="5202" y="3529"/>
                    <a:pt x="5618" y="3871"/>
                  </a:cubicBezTo>
                  <a:lnTo>
                    <a:pt x="5618" y="3871"/>
                  </a:lnTo>
                  <a:cubicBezTo>
                    <a:pt x="5414" y="3847"/>
                    <a:pt x="5207" y="3830"/>
                    <a:pt x="5009" y="3830"/>
                  </a:cubicBezTo>
                  <a:cubicBezTo>
                    <a:pt x="4613" y="3830"/>
                    <a:pt x="4257" y="3898"/>
                    <a:pt x="4043" y="4112"/>
                  </a:cubicBezTo>
                  <a:cubicBezTo>
                    <a:pt x="3786" y="4418"/>
                    <a:pt x="3762" y="5020"/>
                    <a:pt x="3809" y="5593"/>
                  </a:cubicBezTo>
                  <a:lnTo>
                    <a:pt x="3809" y="5593"/>
                  </a:lnTo>
                  <a:cubicBezTo>
                    <a:pt x="3554" y="5178"/>
                    <a:pt x="3309" y="4765"/>
                    <a:pt x="2795" y="4556"/>
                  </a:cubicBezTo>
                  <a:cubicBezTo>
                    <a:pt x="2641" y="4511"/>
                    <a:pt x="2483" y="4491"/>
                    <a:pt x="2324" y="4491"/>
                  </a:cubicBezTo>
                  <a:cubicBezTo>
                    <a:pt x="1934" y="4491"/>
                    <a:pt x="1537" y="4614"/>
                    <a:pt x="1164" y="4794"/>
                  </a:cubicBezTo>
                  <a:lnTo>
                    <a:pt x="1164" y="4794"/>
                  </a:lnTo>
                  <a:cubicBezTo>
                    <a:pt x="1335" y="4382"/>
                    <a:pt x="1511" y="3986"/>
                    <a:pt x="1653" y="3584"/>
                  </a:cubicBezTo>
                  <a:cubicBezTo>
                    <a:pt x="1709" y="3459"/>
                    <a:pt x="1686" y="3354"/>
                    <a:pt x="1621" y="3280"/>
                  </a:cubicBezTo>
                  <a:lnTo>
                    <a:pt x="1621" y="3280"/>
                  </a:lnTo>
                  <a:cubicBezTo>
                    <a:pt x="1479" y="2657"/>
                    <a:pt x="1397" y="2061"/>
                    <a:pt x="1374" y="1457"/>
                  </a:cubicBezTo>
                  <a:close/>
                  <a:moveTo>
                    <a:pt x="1017" y="1"/>
                  </a:moveTo>
                  <a:cubicBezTo>
                    <a:pt x="845" y="1"/>
                    <a:pt x="680" y="120"/>
                    <a:pt x="680" y="327"/>
                  </a:cubicBezTo>
                  <a:cubicBezTo>
                    <a:pt x="598" y="1432"/>
                    <a:pt x="675" y="2458"/>
                    <a:pt x="929" y="3481"/>
                  </a:cubicBezTo>
                  <a:lnTo>
                    <a:pt x="929" y="3481"/>
                  </a:lnTo>
                  <a:cubicBezTo>
                    <a:pt x="664" y="4158"/>
                    <a:pt x="415" y="4856"/>
                    <a:pt x="67" y="5614"/>
                  </a:cubicBezTo>
                  <a:cubicBezTo>
                    <a:pt x="1" y="5827"/>
                    <a:pt x="203" y="6028"/>
                    <a:pt x="415" y="6028"/>
                  </a:cubicBezTo>
                  <a:cubicBezTo>
                    <a:pt x="476" y="6028"/>
                    <a:pt x="539" y="6011"/>
                    <a:pt x="595" y="5973"/>
                  </a:cubicBezTo>
                  <a:cubicBezTo>
                    <a:pt x="1070" y="5611"/>
                    <a:pt x="1634" y="5248"/>
                    <a:pt x="2177" y="5248"/>
                  </a:cubicBezTo>
                  <a:cubicBezTo>
                    <a:pt x="2553" y="5248"/>
                    <a:pt x="2919" y="5422"/>
                    <a:pt x="3239" y="5889"/>
                  </a:cubicBezTo>
                  <a:cubicBezTo>
                    <a:pt x="3514" y="6333"/>
                    <a:pt x="3683" y="6671"/>
                    <a:pt x="4127" y="7031"/>
                  </a:cubicBezTo>
                  <a:cubicBezTo>
                    <a:pt x="4157" y="7046"/>
                    <a:pt x="4193" y="7053"/>
                    <a:pt x="4231" y="7053"/>
                  </a:cubicBezTo>
                  <a:cubicBezTo>
                    <a:pt x="4412" y="7053"/>
                    <a:pt x="4656" y="6898"/>
                    <a:pt x="4656" y="6671"/>
                  </a:cubicBezTo>
                  <a:cubicBezTo>
                    <a:pt x="4656" y="6333"/>
                    <a:pt x="4381" y="4916"/>
                    <a:pt x="4656" y="4641"/>
                  </a:cubicBezTo>
                  <a:cubicBezTo>
                    <a:pt x="4716" y="4601"/>
                    <a:pt x="4835" y="4586"/>
                    <a:pt x="4989" y="4586"/>
                  </a:cubicBezTo>
                  <a:cubicBezTo>
                    <a:pt x="5488" y="4586"/>
                    <a:pt x="6347" y="4747"/>
                    <a:pt x="6686" y="4747"/>
                  </a:cubicBezTo>
                  <a:cubicBezTo>
                    <a:pt x="6940" y="4747"/>
                    <a:pt x="7130" y="4303"/>
                    <a:pt x="6856" y="4112"/>
                  </a:cubicBezTo>
                  <a:cubicBezTo>
                    <a:pt x="6337" y="3522"/>
                    <a:pt x="5681" y="2992"/>
                    <a:pt x="4967" y="2625"/>
                  </a:cubicBezTo>
                  <a:lnTo>
                    <a:pt x="4967" y="2625"/>
                  </a:lnTo>
                  <a:cubicBezTo>
                    <a:pt x="5228" y="2298"/>
                    <a:pt x="5404" y="1965"/>
                    <a:pt x="5544" y="1574"/>
                  </a:cubicBezTo>
                  <a:cubicBezTo>
                    <a:pt x="5618" y="1336"/>
                    <a:pt x="5484" y="1114"/>
                    <a:pt x="5282" y="1114"/>
                  </a:cubicBezTo>
                  <a:cubicBezTo>
                    <a:pt x="5251" y="1114"/>
                    <a:pt x="5219" y="1119"/>
                    <a:pt x="5185" y="1130"/>
                  </a:cubicBezTo>
                  <a:cubicBezTo>
                    <a:pt x="4487" y="1130"/>
                    <a:pt x="3852" y="1744"/>
                    <a:pt x="3239" y="1744"/>
                  </a:cubicBezTo>
                  <a:cubicBezTo>
                    <a:pt x="2372" y="1744"/>
                    <a:pt x="1737" y="771"/>
                    <a:pt x="1314" y="157"/>
                  </a:cubicBezTo>
                  <a:cubicBezTo>
                    <a:pt x="1240" y="50"/>
                    <a:pt x="1127" y="1"/>
                    <a:pt x="10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8" name="Google Shape;1408;p27"/>
            <p:cNvSpPr/>
            <p:nvPr/>
          </p:nvSpPr>
          <p:spPr>
            <a:xfrm>
              <a:off x="7772025" y="973500"/>
              <a:ext cx="158650" cy="183525"/>
            </a:xfrm>
            <a:custGeom>
              <a:avLst/>
              <a:gdLst/>
              <a:ahLst/>
              <a:cxnLst/>
              <a:rect l="l" t="t" r="r" b="b"/>
              <a:pathLst>
                <a:path w="6346" h="7341" extrusionOk="0">
                  <a:moveTo>
                    <a:pt x="4778" y="1040"/>
                  </a:moveTo>
                  <a:cubicBezTo>
                    <a:pt x="4470" y="1540"/>
                    <a:pt x="4264" y="2068"/>
                    <a:pt x="4315" y="2660"/>
                  </a:cubicBezTo>
                  <a:cubicBezTo>
                    <a:pt x="4315" y="3409"/>
                    <a:pt x="4803" y="3797"/>
                    <a:pt x="5216" y="4245"/>
                  </a:cubicBezTo>
                  <a:lnTo>
                    <a:pt x="5216" y="4245"/>
                  </a:lnTo>
                  <a:cubicBezTo>
                    <a:pt x="5039" y="4200"/>
                    <a:pt x="4867" y="4138"/>
                    <a:pt x="4675" y="4056"/>
                  </a:cubicBezTo>
                  <a:cubicBezTo>
                    <a:pt x="4599" y="4009"/>
                    <a:pt x="4531" y="3988"/>
                    <a:pt x="4471" y="3988"/>
                  </a:cubicBezTo>
                  <a:cubicBezTo>
                    <a:pt x="4313" y="3988"/>
                    <a:pt x="4207" y="4132"/>
                    <a:pt x="4146" y="4331"/>
                  </a:cubicBezTo>
                  <a:cubicBezTo>
                    <a:pt x="4090" y="4902"/>
                    <a:pt x="3952" y="5446"/>
                    <a:pt x="3737" y="5975"/>
                  </a:cubicBezTo>
                  <a:lnTo>
                    <a:pt x="3737" y="5975"/>
                  </a:lnTo>
                  <a:cubicBezTo>
                    <a:pt x="3659" y="5657"/>
                    <a:pt x="3568" y="5343"/>
                    <a:pt x="3427" y="5029"/>
                  </a:cubicBezTo>
                  <a:cubicBezTo>
                    <a:pt x="3342" y="4859"/>
                    <a:pt x="3258" y="4584"/>
                    <a:pt x="3004" y="4415"/>
                  </a:cubicBezTo>
                  <a:cubicBezTo>
                    <a:pt x="2952" y="4399"/>
                    <a:pt x="2896" y="4392"/>
                    <a:pt x="2839" y="4392"/>
                  </a:cubicBezTo>
                  <a:cubicBezTo>
                    <a:pt x="2596" y="4392"/>
                    <a:pt x="2321" y="4516"/>
                    <a:pt x="2116" y="4584"/>
                  </a:cubicBezTo>
                  <a:cubicBezTo>
                    <a:pt x="1906" y="4660"/>
                    <a:pt x="1695" y="4732"/>
                    <a:pt x="1485" y="4808"/>
                  </a:cubicBezTo>
                  <a:lnTo>
                    <a:pt x="1485" y="4808"/>
                  </a:lnTo>
                  <a:cubicBezTo>
                    <a:pt x="1865" y="4331"/>
                    <a:pt x="2315" y="3906"/>
                    <a:pt x="2200" y="3189"/>
                  </a:cubicBezTo>
                  <a:cubicBezTo>
                    <a:pt x="2153" y="2691"/>
                    <a:pt x="1880" y="2279"/>
                    <a:pt x="1525" y="1935"/>
                  </a:cubicBezTo>
                  <a:lnTo>
                    <a:pt x="1525" y="1935"/>
                  </a:lnTo>
                  <a:cubicBezTo>
                    <a:pt x="1957" y="1958"/>
                    <a:pt x="2388" y="1979"/>
                    <a:pt x="2814" y="2025"/>
                  </a:cubicBezTo>
                  <a:cubicBezTo>
                    <a:pt x="2937" y="2025"/>
                    <a:pt x="3026" y="1972"/>
                    <a:pt x="3081" y="1894"/>
                  </a:cubicBezTo>
                  <a:lnTo>
                    <a:pt x="3081" y="1894"/>
                  </a:lnTo>
                  <a:cubicBezTo>
                    <a:pt x="3624" y="1567"/>
                    <a:pt x="4178" y="1273"/>
                    <a:pt x="4778" y="1040"/>
                  </a:cubicBezTo>
                  <a:close/>
                  <a:moveTo>
                    <a:pt x="5747" y="0"/>
                  </a:moveTo>
                  <a:cubicBezTo>
                    <a:pt x="5716" y="0"/>
                    <a:pt x="5683" y="5"/>
                    <a:pt x="5648" y="16"/>
                  </a:cubicBezTo>
                  <a:cubicBezTo>
                    <a:pt x="4494" y="268"/>
                    <a:pt x="3548" y="707"/>
                    <a:pt x="2666" y="1312"/>
                  </a:cubicBezTo>
                  <a:lnTo>
                    <a:pt x="2666" y="1312"/>
                  </a:lnTo>
                  <a:cubicBezTo>
                    <a:pt x="1931" y="1242"/>
                    <a:pt x="1178" y="1238"/>
                    <a:pt x="445" y="1158"/>
                  </a:cubicBezTo>
                  <a:cubicBezTo>
                    <a:pt x="85" y="1158"/>
                    <a:pt x="1" y="1602"/>
                    <a:pt x="255" y="1772"/>
                  </a:cubicBezTo>
                  <a:cubicBezTo>
                    <a:pt x="1058" y="2385"/>
                    <a:pt x="1947" y="3083"/>
                    <a:pt x="1228" y="4056"/>
                  </a:cubicBezTo>
                  <a:cubicBezTo>
                    <a:pt x="889" y="4584"/>
                    <a:pt x="530" y="4859"/>
                    <a:pt x="360" y="5388"/>
                  </a:cubicBezTo>
                  <a:cubicBezTo>
                    <a:pt x="272" y="5672"/>
                    <a:pt x="511" y="5852"/>
                    <a:pt x="753" y="5852"/>
                  </a:cubicBezTo>
                  <a:cubicBezTo>
                    <a:pt x="799" y="5852"/>
                    <a:pt x="845" y="5846"/>
                    <a:pt x="889" y="5832"/>
                  </a:cubicBezTo>
                  <a:cubicBezTo>
                    <a:pt x="1160" y="5680"/>
                    <a:pt x="1946" y="5202"/>
                    <a:pt x="2477" y="5202"/>
                  </a:cubicBezTo>
                  <a:cubicBezTo>
                    <a:pt x="2609" y="5202"/>
                    <a:pt x="2725" y="5232"/>
                    <a:pt x="2814" y="5304"/>
                  </a:cubicBezTo>
                  <a:cubicBezTo>
                    <a:pt x="2898" y="5388"/>
                    <a:pt x="3004" y="6001"/>
                    <a:pt x="3089" y="6171"/>
                  </a:cubicBezTo>
                  <a:cubicBezTo>
                    <a:pt x="3089" y="6446"/>
                    <a:pt x="3173" y="6784"/>
                    <a:pt x="3258" y="7059"/>
                  </a:cubicBezTo>
                  <a:cubicBezTo>
                    <a:pt x="3303" y="7251"/>
                    <a:pt x="3450" y="7340"/>
                    <a:pt x="3604" y="7340"/>
                  </a:cubicBezTo>
                  <a:cubicBezTo>
                    <a:pt x="3738" y="7340"/>
                    <a:pt x="3877" y="7272"/>
                    <a:pt x="3956" y="7143"/>
                  </a:cubicBezTo>
                  <a:cubicBezTo>
                    <a:pt x="4323" y="6409"/>
                    <a:pt x="4633" y="5688"/>
                    <a:pt x="4777" y="4863"/>
                  </a:cubicBezTo>
                  <a:lnTo>
                    <a:pt x="4777" y="4863"/>
                  </a:lnTo>
                  <a:cubicBezTo>
                    <a:pt x="5157" y="4986"/>
                    <a:pt x="5550" y="5029"/>
                    <a:pt x="5986" y="5029"/>
                  </a:cubicBezTo>
                  <a:cubicBezTo>
                    <a:pt x="6261" y="5029"/>
                    <a:pt x="6346" y="4775"/>
                    <a:pt x="6261" y="4500"/>
                  </a:cubicBezTo>
                  <a:cubicBezTo>
                    <a:pt x="5986" y="3971"/>
                    <a:pt x="5542" y="3717"/>
                    <a:pt x="5204" y="3273"/>
                  </a:cubicBezTo>
                  <a:cubicBezTo>
                    <a:pt x="4675" y="2300"/>
                    <a:pt x="5373" y="1327"/>
                    <a:pt x="5902" y="629"/>
                  </a:cubicBezTo>
                  <a:cubicBezTo>
                    <a:pt x="6148" y="383"/>
                    <a:pt x="6020" y="0"/>
                    <a:pt x="5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09" name="Google Shape;140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0" name="Google Shape;141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1" name="Google Shape;1411;p27"/>
            <p:cNvSpPr/>
            <p:nvPr/>
          </p:nvSpPr>
          <p:spPr>
            <a:xfrm>
              <a:off x="8028050" y="792950"/>
              <a:ext cx="517025" cy="663175"/>
            </a:xfrm>
            <a:custGeom>
              <a:avLst/>
              <a:gdLst/>
              <a:ahLst/>
              <a:cxnLst/>
              <a:rect l="l" t="t" r="r" b="b"/>
              <a:pathLst>
                <a:path w="20681" h="26527" extrusionOk="0">
                  <a:moveTo>
                    <a:pt x="17799" y="1"/>
                  </a:moveTo>
                  <a:cubicBezTo>
                    <a:pt x="17766" y="1"/>
                    <a:pt x="17733" y="2"/>
                    <a:pt x="17698" y="5"/>
                  </a:cubicBezTo>
                  <a:cubicBezTo>
                    <a:pt x="16725" y="174"/>
                    <a:pt x="15583" y="978"/>
                    <a:pt x="14695" y="1507"/>
                  </a:cubicBezTo>
                  <a:cubicBezTo>
                    <a:pt x="10909" y="3706"/>
                    <a:pt x="7652" y="6794"/>
                    <a:pt x="5178" y="10495"/>
                  </a:cubicBezTo>
                  <a:cubicBezTo>
                    <a:pt x="2450" y="14640"/>
                    <a:pt x="779" y="19484"/>
                    <a:pt x="419" y="24411"/>
                  </a:cubicBezTo>
                  <a:cubicBezTo>
                    <a:pt x="419" y="24633"/>
                    <a:pt x="594" y="24745"/>
                    <a:pt x="768" y="24745"/>
                  </a:cubicBezTo>
                  <a:cubicBezTo>
                    <a:pt x="943" y="24745"/>
                    <a:pt x="1117" y="24633"/>
                    <a:pt x="1117" y="24411"/>
                  </a:cubicBezTo>
                  <a:cubicBezTo>
                    <a:pt x="1646" y="16396"/>
                    <a:pt x="5876" y="8719"/>
                    <a:pt x="12326" y="3875"/>
                  </a:cubicBezTo>
                  <a:cubicBezTo>
                    <a:pt x="13913" y="2733"/>
                    <a:pt x="15499" y="1760"/>
                    <a:pt x="17254" y="978"/>
                  </a:cubicBezTo>
                  <a:cubicBezTo>
                    <a:pt x="17420" y="895"/>
                    <a:pt x="17566" y="859"/>
                    <a:pt x="17698" y="859"/>
                  </a:cubicBezTo>
                  <a:cubicBezTo>
                    <a:pt x="18269" y="859"/>
                    <a:pt x="18548" y="1552"/>
                    <a:pt x="18840" y="2120"/>
                  </a:cubicBezTo>
                  <a:cubicBezTo>
                    <a:pt x="19010" y="2649"/>
                    <a:pt x="19200" y="3177"/>
                    <a:pt x="19369" y="3706"/>
                  </a:cubicBezTo>
                  <a:cubicBezTo>
                    <a:pt x="19729" y="4848"/>
                    <a:pt x="19898" y="5990"/>
                    <a:pt x="19898" y="7238"/>
                  </a:cubicBezTo>
                  <a:cubicBezTo>
                    <a:pt x="19898" y="11891"/>
                    <a:pt x="17698" y="16227"/>
                    <a:pt x="15055" y="19928"/>
                  </a:cubicBezTo>
                  <a:cubicBezTo>
                    <a:pt x="14251" y="21070"/>
                    <a:pt x="13384" y="22212"/>
                    <a:pt x="12496" y="23269"/>
                  </a:cubicBezTo>
                  <a:cubicBezTo>
                    <a:pt x="11692" y="24242"/>
                    <a:pt x="10909" y="25744"/>
                    <a:pt x="9577" y="25828"/>
                  </a:cubicBezTo>
                  <a:cubicBezTo>
                    <a:pt x="9235" y="25848"/>
                    <a:pt x="8890" y="25857"/>
                    <a:pt x="8544" y="25857"/>
                  </a:cubicBezTo>
                  <a:cubicBezTo>
                    <a:pt x="5872" y="25857"/>
                    <a:pt x="3097" y="25314"/>
                    <a:pt x="588" y="24771"/>
                  </a:cubicBezTo>
                  <a:cubicBezTo>
                    <a:pt x="564" y="24766"/>
                    <a:pt x="541" y="24764"/>
                    <a:pt x="518" y="24764"/>
                  </a:cubicBezTo>
                  <a:cubicBezTo>
                    <a:pt x="146" y="24764"/>
                    <a:pt x="0" y="25389"/>
                    <a:pt x="419" y="25469"/>
                  </a:cubicBezTo>
                  <a:cubicBezTo>
                    <a:pt x="3147" y="26082"/>
                    <a:pt x="6066" y="26442"/>
                    <a:pt x="8964" y="26526"/>
                  </a:cubicBezTo>
                  <a:cubicBezTo>
                    <a:pt x="10211" y="26526"/>
                    <a:pt x="10909" y="26357"/>
                    <a:pt x="11692" y="25300"/>
                  </a:cubicBezTo>
                  <a:cubicBezTo>
                    <a:pt x="12580" y="24327"/>
                    <a:pt x="13384" y="23269"/>
                    <a:pt x="14251" y="22212"/>
                  </a:cubicBezTo>
                  <a:cubicBezTo>
                    <a:pt x="17339" y="18236"/>
                    <a:pt x="20067" y="13837"/>
                    <a:pt x="20511" y="8634"/>
                  </a:cubicBezTo>
                  <a:cubicBezTo>
                    <a:pt x="20680" y="6350"/>
                    <a:pt x="20427" y="3960"/>
                    <a:pt x="19454" y="1760"/>
                  </a:cubicBezTo>
                  <a:cubicBezTo>
                    <a:pt x="19107" y="1087"/>
                    <a:pt x="18701" y="1"/>
                    <a:pt x="177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2" name="Google Shape;1412;p27"/>
            <p:cNvSpPr/>
            <p:nvPr/>
          </p:nvSpPr>
          <p:spPr>
            <a:xfrm>
              <a:off x="7289575" y="549975"/>
              <a:ext cx="336725" cy="396400"/>
            </a:xfrm>
            <a:custGeom>
              <a:avLst/>
              <a:gdLst/>
              <a:ahLst/>
              <a:cxnLst/>
              <a:rect l="l" t="t" r="r" b="b"/>
              <a:pathLst>
                <a:path w="13469" h="15856" extrusionOk="0">
                  <a:moveTo>
                    <a:pt x="9223" y="1398"/>
                  </a:moveTo>
                  <a:cubicBezTo>
                    <a:pt x="9714" y="3090"/>
                    <a:pt x="9937" y="4792"/>
                    <a:pt x="9866" y="6552"/>
                  </a:cubicBezTo>
                  <a:cubicBezTo>
                    <a:pt x="9866" y="6696"/>
                    <a:pt x="9939" y="6793"/>
                    <a:pt x="10038" y="6843"/>
                  </a:cubicBezTo>
                  <a:lnTo>
                    <a:pt x="10038" y="6843"/>
                  </a:lnTo>
                  <a:cubicBezTo>
                    <a:pt x="10695" y="7760"/>
                    <a:pt x="11394" y="8666"/>
                    <a:pt x="12060" y="9605"/>
                  </a:cubicBezTo>
                  <a:lnTo>
                    <a:pt x="12060" y="9605"/>
                  </a:lnTo>
                  <a:cubicBezTo>
                    <a:pt x="11349" y="9390"/>
                    <a:pt x="10550" y="9222"/>
                    <a:pt x="9801" y="9222"/>
                  </a:cubicBezTo>
                  <a:cubicBezTo>
                    <a:pt x="8675" y="9222"/>
                    <a:pt x="7661" y="9603"/>
                    <a:pt x="7223" y="10782"/>
                  </a:cubicBezTo>
                  <a:cubicBezTo>
                    <a:pt x="6980" y="11430"/>
                    <a:pt x="6885" y="12168"/>
                    <a:pt x="6870" y="12921"/>
                  </a:cubicBezTo>
                  <a:lnTo>
                    <a:pt x="6870" y="12921"/>
                  </a:lnTo>
                  <a:cubicBezTo>
                    <a:pt x="6812" y="12794"/>
                    <a:pt x="6753" y="12666"/>
                    <a:pt x="6694" y="12537"/>
                  </a:cubicBezTo>
                  <a:cubicBezTo>
                    <a:pt x="6334" y="11670"/>
                    <a:pt x="5996" y="10697"/>
                    <a:pt x="5467" y="9809"/>
                  </a:cubicBezTo>
                  <a:cubicBezTo>
                    <a:pt x="5235" y="9444"/>
                    <a:pt x="4859" y="9316"/>
                    <a:pt x="4453" y="9316"/>
                  </a:cubicBezTo>
                  <a:cubicBezTo>
                    <a:pt x="4082" y="9316"/>
                    <a:pt x="3686" y="9424"/>
                    <a:pt x="3352" y="9555"/>
                  </a:cubicBezTo>
                  <a:cubicBezTo>
                    <a:pt x="2511" y="9866"/>
                    <a:pt x="1899" y="10626"/>
                    <a:pt x="1179" y="11181"/>
                  </a:cubicBezTo>
                  <a:lnTo>
                    <a:pt x="1179" y="11181"/>
                  </a:lnTo>
                  <a:cubicBezTo>
                    <a:pt x="1378" y="10685"/>
                    <a:pt x="1554" y="10186"/>
                    <a:pt x="1766" y="9724"/>
                  </a:cubicBezTo>
                  <a:cubicBezTo>
                    <a:pt x="2295" y="8582"/>
                    <a:pt x="3077" y="7694"/>
                    <a:pt x="4050" y="6911"/>
                  </a:cubicBezTo>
                  <a:cubicBezTo>
                    <a:pt x="4325" y="6721"/>
                    <a:pt x="4325" y="6467"/>
                    <a:pt x="4050" y="6277"/>
                  </a:cubicBezTo>
                  <a:cubicBezTo>
                    <a:pt x="3228" y="5734"/>
                    <a:pt x="2508" y="4872"/>
                    <a:pt x="1940" y="4018"/>
                  </a:cubicBezTo>
                  <a:lnTo>
                    <a:pt x="1940" y="4018"/>
                  </a:lnTo>
                  <a:cubicBezTo>
                    <a:pt x="3202" y="4298"/>
                    <a:pt x="4419" y="4589"/>
                    <a:pt x="5636" y="4881"/>
                  </a:cubicBezTo>
                  <a:cubicBezTo>
                    <a:pt x="5848" y="4907"/>
                    <a:pt x="6029" y="4924"/>
                    <a:pt x="6193" y="4924"/>
                  </a:cubicBezTo>
                  <a:cubicBezTo>
                    <a:pt x="6568" y="4924"/>
                    <a:pt x="6854" y="4831"/>
                    <a:pt x="7223" y="4521"/>
                  </a:cubicBezTo>
                  <a:cubicBezTo>
                    <a:pt x="8107" y="3702"/>
                    <a:pt x="8738" y="2566"/>
                    <a:pt x="9223" y="1398"/>
                  </a:cubicBezTo>
                  <a:close/>
                  <a:moveTo>
                    <a:pt x="9285" y="1"/>
                  </a:moveTo>
                  <a:cubicBezTo>
                    <a:pt x="9142" y="1"/>
                    <a:pt x="8989" y="69"/>
                    <a:pt x="8893" y="207"/>
                  </a:cubicBezTo>
                  <a:cubicBezTo>
                    <a:pt x="8449" y="1518"/>
                    <a:pt x="7751" y="3295"/>
                    <a:pt x="6525" y="4077"/>
                  </a:cubicBezTo>
                  <a:cubicBezTo>
                    <a:pt x="6354" y="4247"/>
                    <a:pt x="6363" y="4280"/>
                    <a:pt x="6308" y="4280"/>
                  </a:cubicBezTo>
                  <a:cubicBezTo>
                    <a:pt x="6275" y="4280"/>
                    <a:pt x="6217" y="4268"/>
                    <a:pt x="6080" y="4268"/>
                  </a:cubicBezTo>
                  <a:cubicBezTo>
                    <a:pt x="5721" y="4162"/>
                    <a:pt x="5467" y="4077"/>
                    <a:pt x="5108" y="3993"/>
                  </a:cubicBezTo>
                  <a:cubicBezTo>
                    <a:pt x="3881" y="3739"/>
                    <a:pt x="2549" y="3464"/>
                    <a:pt x="1237" y="3104"/>
                  </a:cubicBezTo>
                  <a:cubicBezTo>
                    <a:pt x="962" y="3104"/>
                    <a:pt x="709" y="3379"/>
                    <a:pt x="878" y="3633"/>
                  </a:cubicBezTo>
                  <a:cubicBezTo>
                    <a:pt x="1491" y="4730"/>
                    <a:pt x="2317" y="5810"/>
                    <a:pt x="3283" y="6602"/>
                  </a:cubicBezTo>
                  <a:lnTo>
                    <a:pt x="3283" y="6602"/>
                  </a:lnTo>
                  <a:cubicBezTo>
                    <a:pt x="2508" y="7255"/>
                    <a:pt x="1846" y="8033"/>
                    <a:pt x="1322" y="9026"/>
                  </a:cubicBezTo>
                  <a:cubicBezTo>
                    <a:pt x="878" y="9893"/>
                    <a:pt x="624" y="10866"/>
                    <a:pt x="95" y="11839"/>
                  </a:cubicBezTo>
                  <a:cubicBezTo>
                    <a:pt x="0" y="12067"/>
                    <a:pt x="144" y="12380"/>
                    <a:pt x="420" y="12380"/>
                  </a:cubicBezTo>
                  <a:cubicBezTo>
                    <a:pt x="451" y="12380"/>
                    <a:pt x="484" y="12376"/>
                    <a:pt x="518" y="12368"/>
                  </a:cubicBezTo>
                  <a:cubicBezTo>
                    <a:pt x="1406" y="12008"/>
                    <a:pt x="2020" y="11226"/>
                    <a:pt x="2823" y="10612"/>
                  </a:cubicBezTo>
                  <a:cubicBezTo>
                    <a:pt x="3180" y="10391"/>
                    <a:pt x="3810" y="10007"/>
                    <a:pt x="4318" y="10007"/>
                  </a:cubicBezTo>
                  <a:cubicBezTo>
                    <a:pt x="4443" y="10007"/>
                    <a:pt x="4560" y="10030"/>
                    <a:pt x="4663" y="10084"/>
                  </a:cubicBezTo>
                  <a:cubicBezTo>
                    <a:pt x="4854" y="10168"/>
                    <a:pt x="4938" y="10337"/>
                    <a:pt x="5023" y="10612"/>
                  </a:cubicBezTo>
                  <a:cubicBezTo>
                    <a:pt x="5806" y="12093"/>
                    <a:pt x="6694" y="13869"/>
                    <a:pt x="7053" y="15625"/>
                  </a:cubicBezTo>
                  <a:cubicBezTo>
                    <a:pt x="7091" y="15784"/>
                    <a:pt x="7231" y="15856"/>
                    <a:pt x="7377" y="15856"/>
                  </a:cubicBezTo>
                  <a:cubicBezTo>
                    <a:pt x="7560" y="15856"/>
                    <a:pt x="7751" y="15741"/>
                    <a:pt x="7751" y="15540"/>
                  </a:cubicBezTo>
                  <a:cubicBezTo>
                    <a:pt x="7747" y="15512"/>
                    <a:pt x="7744" y="15484"/>
                    <a:pt x="7740" y="15456"/>
                  </a:cubicBezTo>
                  <a:lnTo>
                    <a:pt x="7740" y="15456"/>
                  </a:lnTo>
                  <a:cubicBezTo>
                    <a:pt x="7744" y="15456"/>
                    <a:pt x="7747" y="15456"/>
                    <a:pt x="7751" y="15456"/>
                  </a:cubicBezTo>
                  <a:cubicBezTo>
                    <a:pt x="7739" y="15380"/>
                    <a:pt x="7726" y="15305"/>
                    <a:pt x="7711" y="15231"/>
                  </a:cubicBezTo>
                  <a:lnTo>
                    <a:pt x="7711" y="15231"/>
                  </a:lnTo>
                  <a:cubicBezTo>
                    <a:pt x="7570" y="14092"/>
                    <a:pt x="7519" y="12879"/>
                    <a:pt x="7751" y="11754"/>
                  </a:cubicBezTo>
                  <a:cubicBezTo>
                    <a:pt x="7982" y="10379"/>
                    <a:pt x="8906" y="9931"/>
                    <a:pt x="9987" y="9931"/>
                  </a:cubicBezTo>
                  <a:cubicBezTo>
                    <a:pt x="10983" y="9931"/>
                    <a:pt x="12112" y="10311"/>
                    <a:pt x="12954" y="10697"/>
                  </a:cubicBezTo>
                  <a:cubicBezTo>
                    <a:pt x="12976" y="10704"/>
                    <a:pt x="12998" y="10708"/>
                    <a:pt x="13019" y="10708"/>
                  </a:cubicBezTo>
                  <a:cubicBezTo>
                    <a:pt x="13252" y="10708"/>
                    <a:pt x="13468" y="10323"/>
                    <a:pt x="13314" y="10168"/>
                  </a:cubicBezTo>
                  <a:cubicBezTo>
                    <a:pt x="12428" y="8839"/>
                    <a:pt x="11458" y="7616"/>
                    <a:pt x="10571" y="6392"/>
                  </a:cubicBezTo>
                  <a:lnTo>
                    <a:pt x="10571" y="6392"/>
                  </a:lnTo>
                  <a:cubicBezTo>
                    <a:pt x="10652" y="4330"/>
                    <a:pt x="10293" y="2269"/>
                    <a:pt x="9612" y="207"/>
                  </a:cubicBezTo>
                  <a:cubicBezTo>
                    <a:pt x="9560" y="69"/>
                    <a:pt x="9427" y="1"/>
                    <a:pt x="928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3" name="Google Shape;1413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4" name="Google Shape;1414;p27"/>
          <p:cNvGrpSpPr/>
          <p:nvPr/>
        </p:nvGrpSpPr>
        <p:grpSpPr>
          <a:xfrm rot="-1441798">
            <a:off x="139395" y="5011949"/>
            <a:ext cx="784639" cy="1505880"/>
            <a:chOff x="180775" y="329950"/>
            <a:chExt cx="588500" cy="1129450"/>
          </a:xfrm>
        </p:grpSpPr>
        <p:sp>
          <p:nvSpPr>
            <p:cNvPr id="1415" name="Google Shape;1415;p27"/>
            <p:cNvSpPr/>
            <p:nvPr/>
          </p:nvSpPr>
          <p:spPr>
            <a:xfrm>
              <a:off x="616975" y="329950"/>
              <a:ext cx="152300" cy="157900"/>
            </a:xfrm>
            <a:custGeom>
              <a:avLst/>
              <a:gdLst/>
              <a:ahLst/>
              <a:cxnLst/>
              <a:rect l="l" t="t" r="r" b="b"/>
              <a:pathLst>
                <a:path w="6092" h="6316" extrusionOk="0">
                  <a:moveTo>
                    <a:pt x="2689" y="1345"/>
                  </a:moveTo>
                  <a:lnTo>
                    <a:pt x="2689" y="1345"/>
                  </a:lnTo>
                  <a:cubicBezTo>
                    <a:pt x="2997" y="1706"/>
                    <a:pt x="3279" y="2083"/>
                    <a:pt x="3532" y="2493"/>
                  </a:cubicBezTo>
                  <a:cubicBezTo>
                    <a:pt x="3611" y="2625"/>
                    <a:pt x="3725" y="2683"/>
                    <a:pt x="3837" y="2687"/>
                  </a:cubicBezTo>
                  <a:lnTo>
                    <a:pt x="3837" y="2687"/>
                  </a:lnTo>
                  <a:cubicBezTo>
                    <a:pt x="4053" y="2790"/>
                    <a:pt x="4283" y="2896"/>
                    <a:pt x="4521" y="2996"/>
                  </a:cubicBezTo>
                  <a:lnTo>
                    <a:pt x="4521" y="2996"/>
                  </a:lnTo>
                  <a:cubicBezTo>
                    <a:pt x="4205" y="3131"/>
                    <a:pt x="3922" y="3331"/>
                    <a:pt x="3702" y="3635"/>
                  </a:cubicBezTo>
                  <a:cubicBezTo>
                    <a:pt x="3433" y="3989"/>
                    <a:pt x="3437" y="4371"/>
                    <a:pt x="3506" y="4763"/>
                  </a:cubicBezTo>
                  <a:lnTo>
                    <a:pt x="3506" y="4763"/>
                  </a:lnTo>
                  <a:cubicBezTo>
                    <a:pt x="3238" y="4477"/>
                    <a:pt x="2941" y="4249"/>
                    <a:pt x="2644" y="4249"/>
                  </a:cubicBezTo>
                  <a:cubicBezTo>
                    <a:pt x="2303" y="4249"/>
                    <a:pt x="1962" y="4576"/>
                    <a:pt x="1665" y="4943"/>
                  </a:cubicBezTo>
                  <a:lnTo>
                    <a:pt x="1665" y="4943"/>
                  </a:lnTo>
                  <a:cubicBezTo>
                    <a:pt x="1706" y="4562"/>
                    <a:pt x="1798" y="4180"/>
                    <a:pt x="1946" y="3805"/>
                  </a:cubicBezTo>
                  <a:cubicBezTo>
                    <a:pt x="2031" y="3551"/>
                    <a:pt x="1862" y="3360"/>
                    <a:pt x="1587" y="3360"/>
                  </a:cubicBezTo>
                  <a:cubicBezTo>
                    <a:pt x="1462" y="3360"/>
                    <a:pt x="1341" y="3350"/>
                    <a:pt x="1223" y="3330"/>
                  </a:cubicBezTo>
                  <a:lnTo>
                    <a:pt x="1223" y="3330"/>
                  </a:lnTo>
                  <a:cubicBezTo>
                    <a:pt x="1723" y="3122"/>
                    <a:pt x="2233" y="3041"/>
                    <a:pt x="2560" y="2388"/>
                  </a:cubicBezTo>
                  <a:cubicBezTo>
                    <a:pt x="2682" y="2051"/>
                    <a:pt x="2706" y="1695"/>
                    <a:pt x="2689" y="1345"/>
                  </a:cubicBezTo>
                  <a:close/>
                  <a:moveTo>
                    <a:pt x="2219" y="1"/>
                  </a:moveTo>
                  <a:cubicBezTo>
                    <a:pt x="1994" y="1"/>
                    <a:pt x="1786" y="205"/>
                    <a:pt x="1862" y="463"/>
                  </a:cubicBezTo>
                  <a:cubicBezTo>
                    <a:pt x="2031" y="1161"/>
                    <a:pt x="2200" y="2049"/>
                    <a:pt x="1502" y="2493"/>
                  </a:cubicBezTo>
                  <a:cubicBezTo>
                    <a:pt x="1058" y="2832"/>
                    <a:pt x="614" y="2832"/>
                    <a:pt x="170" y="3191"/>
                  </a:cubicBezTo>
                  <a:cubicBezTo>
                    <a:pt x="1" y="3276"/>
                    <a:pt x="85" y="3635"/>
                    <a:pt x="275" y="3720"/>
                  </a:cubicBezTo>
                  <a:cubicBezTo>
                    <a:pt x="546" y="3828"/>
                    <a:pt x="826" y="3945"/>
                    <a:pt x="1108" y="4015"/>
                  </a:cubicBezTo>
                  <a:lnTo>
                    <a:pt x="1108" y="4015"/>
                  </a:lnTo>
                  <a:cubicBezTo>
                    <a:pt x="949" y="4617"/>
                    <a:pt x="904" y="5276"/>
                    <a:pt x="973" y="5920"/>
                  </a:cubicBezTo>
                  <a:cubicBezTo>
                    <a:pt x="973" y="6160"/>
                    <a:pt x="1135" y="6316"/>
                    <a:pt x="1318" y="6316"/>
                  </a:cubicBezTo>
                  <a:cubicBezTo>
                    <a:pt x="1408" y="6316"/>
                    <a:pt x="1503" y="6278"/>
                    <a:pt x="1587" y="6194"/>
                  </a:cubicBezTo>
                  <a:cubicBezTo>
                    <a:pt x="1756" y="6004"/>
                    <a:pt x="2390" y="5031"/>
                    <a:pt x="2644" y="5031"/>
                  </a:cubicBezTo>
                  <a:cubicBezTo>
                    <a:pt x="2655" y="5028"/>
                    <a:pt x="2666" y="5026"/>
                    <a:pt x="2678" y="5026"/>
                  </a:cubicBezTo>
                  <a:cubicBezTo>
                    <a:pt x="2972" y="5026"/>
                    <a:pt x="3624" y="6011"/>
                    <a:pt x="3786" y="6194"/>
                  </a:cubicBezTo>
                  <a:cubicBezTo>
                    <a:pt x="3842" y="6268"/>
                    <a:pt x="3909" y="6299"/>
                    <a:pt x="3980" y="6299"/>
                  </a:cubicBezTo>
                  <a:cubicBezTo>
                    <a:pt x="4152" y="6299"/>
                    <a:pt x="4340" y="6115"/>
                    <a:pt x="4400" y="5920"/>
                  </a:cubicBezTo>
                  <a:cubicBezTo>
                    <a:pt x="4400" y="5306"/>
                    <a:pt x="4061" y="4693"/>
                    <a:pt x="4230" y="4164"/>
                  </a:cubicBezTo>
                  <a:cubicBezTo>
                    <a:pt x="4505" y="3635"/>
                    <a:pt x="5203" y="3551"/>
                    <a:pt x="5732" y="3360"/>
                  </a:cubicBezTo>
                  <a:cubicBezTo>
                    <a:pt x="6092" y="3360"/>
                    <a:pt x="5986" y="2832"/>
                    <a:pt x="5732" y="2747"/>
                  </a:cubicBezTo>
                  <a:cubicBezTo>
                    <a:pt x="5151" y="2507"/>
                    <a:pt x="4645" y="2247"/>
                    <a:pt x="4072" y="2005"/>
                  </a:cubicBezTo>
                  <a:lnTo>
                    <a:pt x="4072" y="2005"/>
                  </a:lnTo>
                  <a:cubicBezTo>
                    <a:pt x="3635" y="1264"/>
                    <a:pt x="3055" y="683"/>
                    <a:pt x="2475" y="103"/>
                  </a:cubicBezTo>
                  <a:cubicBezTo>
                    <a:pt x="2398" y="32"/>
                    <a:pt x="2307" y="1"/>
                    <a:pt x="2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6" name="Google Shape;1416;p27"/>
            <p:cNvSpPr/>
            <p:nvPr/>
          </p:nvSpPr>
          <p:spPr>
            <a:xfrm>
              <a:off x="288625" y="679650"/>
              <a:ext cx="162925" cy="141800"/>
            </a:xfrm>
            <a:custGeom>
              <a:avLst/>
              <a:gdLst/>
              <a:ahLst/>
              <a:cxnLst/>
              <a:rect l="l" t="t" r="r" b="b"/>
              <a:pathLst>
                <a:path w="6517" h="5672" extrusionOk="0">
                  <a:moveTo>
                    <a:pt x="2967" y="1158"/>
                  </a:moveTo>
                  <a:cubicBezTo>
                    <a:pt x="3271" y="1540"/>
                    <a:pt x="3543" y="1947"/>
                    <a:pt x="4146" y="2062"/>
                  </a:cubicBezTo>
                  <a:cubicBezTo>
                    <a:pt x="4280" y="2099"/>
                    <a:pt x="4417" y="2115"/>
                    <a:pt x="4556" y="2115"/>
                  </a:cubicBezTo>
                  <a:cubicBezTo>
                    <a:pt x="4799" y="2115"/>
                    <a:pt x="5048" y="2065"/>
                    <a:pt x="5291" y="1986"/>
                  </a:cubicBezTo>
                  <a:lnTo>
                    <a:pt x="5291" y="1986"/>
                  </a:lnTo>
                  <a:cubicBezTo>
                    <a:pt x="5012" y="2384"/>
                    <a:pt x="4681" y="2766"/>
                    <a:pt x="4315" y="3120"/>
                  </a:cubicBezTo>
                  <a:cubicBezTo>
                    <a:pt x="4222" y="3251"/>
                    <a:pt x="4234" y="3394"/>
                    <a:pt x="4299" y="3509"/>
                  </a:cubicBezTo>
                  <a:lnTo>
                    <a:pt x="4299" y="3509"/>
                  </a:lnTo>
                  <a:cubicBezTo>
                    <a:pt x="4266" y="3749"/>
                    <a:pt x="4233" y="3989"/>
                    <a:pt x="4200" y="4235"/>
                  </a:cubicBezTo>
                  <a:lnTo>
                    <a:pt x="4200" y="4235"/>
                  </a:lnTo>
                  <a:cubicBezTo>
                    <a:pt x="3958" y="3910"/>
                    <a:pt x="3649" y="3656"/>
                    <a:pt x="3258" y="3564"/>
                  </a:cubicBezTo>
                  <a:cubicBezTo>
                    <a:pt x="3127" y="3525"/>
                    <a:pt x="3003" y="3509"/>
                    <a:pt x="2886" y="3509"/>
                  </a:cubicBezTo>
                  <a:cubicBezTo>
                    <a:pt x="2660" y="3509"/>
                    <a:pt x="2456" y="3570"/>
                    <a:pt x="2260" y="3657"/>
                  </a:cubicBezTo>
                  <a:lnTo>
                    <a:pt x="2260" y="3657"/>
                  </a:lnTo>
                  <a:cubicBezTo>
                    <a:pt x="2439" y="3356"/>
                    <a:pt x="2550" y="3052"/>
                    <a:pt x="2475" y="2781"/>
                  </a:cubicBezTo>
                  <a:cubicBezTo>
                    <a:pt x="2384" y="2438"/>
                    <a:pt x="1976" y="2181"/>
                    <a:pt x="1550" y="1987"/>
                  </a:cubicBezTo>
                  <a:lnTo>
                    <a:pt x="1550" y="1987"/>
                  </a:lnTo>
                  <a:cubicBezTo>
                    <a:pt x="1752" y="1960"/>
                    <a:pt x="1956" y="1946"/>
                    <a:pt x="2165" y="1946"/>
                  </a:cubicBezTo>
                  <a:cubicBezTo>
                    <a:pt x="2349" y="1946"/>
                    <a:pt x="2536" y="1957"/>
                    <a:pt x="2729" y="1977"/>
                  </a:cubicBezTo>
                  <a:cubicBezTo>
                    <a:pt x="2919" y="1977"/>
                    <a:pt x="3089" y="1724"/>
                    <a:pt x="3089" y="1533"/>
                  </a:cubicBezTo>
                  <a:cubicBezTo>
                    <a:pt x="3027" y="1411"/>
                    <a:pt x="2988" y="1285"/>
                    <a:pt x="2967" y="1158"/>
                  </a:cubicBezTo>
                  <a:close/>
                  <a:moveTo>
                    <a:pt x="2686" y="0"/>
                  </a:moveTo>
                  <a:cubicBezTo>
                    <a:pt x="2530" y="0"/>
                    <a:pt x="2370" y="99"/>
                    <a:pt x="2306" y="307"/>
                  </a:cubicBezTo>
                  <a:cubicBezTo>
                    <a:pt x="2233" y="612"/>
                    <a:pt x="2211" y="917"/>
                    <a:pt x="2265" y="1250"/>
                  </a:cubicBezTo>
                  <a:lnTo>
                    <a:pt x="2265" y="1250"/>
                  </a:lnTo>
                  <a:cubicBezTo>
                    <a:pt x="2211" y="1249"/>
                    <a:pt x="2157" y="1248"/>
                    <a:pt x="2103" y="1248"/>
                  </a:cubicBezTo>
                  <a:cubicBezTo>
                    <a:pt x="1498" y="1248"/>
                    <a:pt x="947" y="1343"/>
                    <a:pt x="360" y="1533"/>
                  </a:cubicBezTo>
                  <a:cubicBezTo>
                    <a:pt x="85" y="1618"/>
                    <a:pt x="1" y="2062"/>
                    <a:pt x="276" y="2147"/>
                  </a:cubicBezTo>
                  <a:cubicBezTo>
                    <a:pt x="529" y="2337"/>
                    <a:pt x="1587" y="2675"/>
                    <a:pt x="1672" y="2950"/>
                  </a:cubicBezTo>
                  <a:cubicBezTo>
                    <a:pt x="1777" y="3120"/>
                    <a:pt x="1058" y="4092"/>
                    <a:pt x="889" y="4262"/>
                  </a:cubicBezTo>
                  <a:cubicBezTo>
                    <a:pt x="745" y="4568"/>
                    <a:pt x="970" y="4813"/>
                    <a:pt x="1209" y="4813"/>
                  </a:cubicBezTo>
                  <a:cubicBezTo>
                    <a:pt x="1251" y="4813"/>
                    <a:pt x="1293" y="4806"/>
                    <a:pt x="1333" y="4790"/>
                  </a:cubicBezTo>
                  <a:cubicBezTo>
                    <a:pt x="1777" y="4706"/>
                    <a:pt x="2116" y="4452"/>
                    <a:pt x="2560" y="4262"/>
                  </a:cubicBezTo>
                  <a:cubicBezTo>
                    <a:pt x="2656" y="4231"/>
                    <a:pt x="2747" y="4217"/>
                    <a:pt x="2833" y="4217"/>
                  </a:cubicBezTo>
                  <a:cubicBezTo>
                    <a:pt x="3463" y="4217"/>
                    <a:pt x="3819" y="4970"/>
                    <a:pt x="4061" y="5509"/>
                  </a:cubicBezTo>
                  <a:cubicBezTo>
                    <a:pt x="4119" y="5625"/>
                    <a:pt x="4209" y="5672"/>
                    <a:pt x="4306" y="5672"/>
                  </a:cubicBezTo>
                  <a:cubicBezTo>
                    <a:pt x="4492" y="5672"/>
                    <a:pt x="4704" y="5500"/>
                    <a:pt x="4759" y="5319"/>
                  </a:cubicBezTo>
                  <a:cubicBezTo>
                    <a:pt x="4842" y="4639"/>
                    <a:pt x="4944" y="4040"/>
                    <a:pt x="5028" y="3443"/>
                  </a:cubicBezTo>
                  <a:lnTo>
                    <a:pt x="5028" y="3443"/>
                  </a:lnTo>
                  <a:cubicBezTo>
                    <a:pt x="5581" y="2812"/>
                    <a:pt x="6049" y="2174"/>
                    <a:pt x="6430" y="1449"/>
                  </a:cubicBezTo>
                  <a:cubicBezTo>
                    <a:pt x="6517" y="1155"/>
                    <a:pt x="6349" y="875"/>
                    <a:pt x="6088" y="875"/>
                  </a:cubicBezTo>
                  <a:cubicBezTo>
                    <a:pt x="6030" y="875"/>
                    <a:pt x="5967" y="889"/>
                    <a:pt x="5901" y="920"/>
                  </a:cubicBezTo>
                  <a:cubicBezTo>
                    <a:pt x="5505" y="1172"/>
                    <a:pt x="5047" y="1397"/>
                    <a:pt x="4598" y="1397"/>
                  </a:cubicBezTo>
                  <a:cubicBezTo>
                    <a:pt x="4256" y="1397"/>
                    <a:pt x="3919" y="1267"/>
                    <a:pt x="3617" y="920"/>
                  </a:cubicBezTo>
                  <a:cubicBezTo>
                    <a:pt x="3363" y="666"/>
                    <a:pt x="3173" y="307"/>
                    <a:pt x="2835" y="32"/>
                  </a:cubicBezTo>
                  <a:cubicBezTo>
                    <a:pt x="2788" y="11"/>
                    <a:pt x="2737" y="0"/>
                    <a:pt x="26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17" name="Google Shape;1417;p27"/>
            <p:cNvSpPr/>
            <p:nvPr/>
          </p:nvSpPr>
          <p:spPr>
            <a:xfrm>
              <a:off x="180775" y="1301525"/>
              <a:ext cx="152300" cy="157875"/>
            </a:xfrm>
            <a:custGeom>
              <a:avLst/>
              <a:gdLst/>
              <a:ahLst/>
              <a:cxnLst/>
              <a:rect l="l" t="t" r="r" b="b"/>
              <a:pathLst>
                <a:path w="6092" h="6315" extrusionOk="0">
                  <a:moveTo>
                    <a:pt x="2666" y="1323"/>
                  </a:moveTo>
                  <a:cubicBezTo>
                    <a:pt x="2984" y="1694"/>
                    <a:pt x="3272" y="2073"/>
                    <a:pt x="3532" y="2482"/>
                  </a:cubicBezTo>
                  <a:cubicBezTo>
                    <a:pt x="3555" y="2522"/>
                    <a:pt x="3580" y="2555"/>
                    <a:pt x="3607" y="2583"/>
                  </a:cubicBezTo>
                  <a:lnTo>
                    <a:pt x="3607" y="2583"/>
                  </a:lnTo>
                  <a:cubicBezTo>
                    <a:pt x="3614" y="2590"/>
                    <a:pt x="3621" y="2597"/>
                    <a:pt x="3629" y="2604"/>
                  </a:cubicBezTo>
                  <a:lnTo>
                    <a:pt x="3629" y="2604"/>
                  </a:lnTo>
                  <a:cubicBezTo>
                    <a:pt x="3668" y="2638"/>
                    <a:pt x="3709" y="2661"/>
                    <a:pt x="3751" y="2673"/>
                  </a:cubicBezTo>
                  <a:lnTo>
                    <a:pt x="3751" y="2673"/>
                  </a:lnTo>
                  <a:cubicBezTo>
                    <a:pt x="4000" y="2784"/>
                    <a:pt x="4248" y="2891"/>
                    <a:pt x="4498" y="2992"/>
                  </a:cubicBezTo>
                  <a:lnTo>
                    <a:pt x="4498" y="2992"/>
                  </a:lnTo>
                  <a:cubicBezTo>
                    <a:pt x="4167" y="3121"/>
                    <a:pt x="3881" y="3317"/>
                    <a:pt x="3701" y="3624"/>
                  </a:cubicBezTo>
                  <a:cubicBezTo>
                    <a:pt x="3439" y="3980"/>
                    <a:pt x="3437" y="4353"/>
                    <a:pt x="3491" y="4735"/>
                  </a:cubicBezTo>
                  <a:lnTo>
                    <a:pt x="3491" y="4735"/>
                  </a:lnTo>
                  <a:cubicBezTo>
                    <a:pt x="3227" y="4457"/>
                    <a:pt x="2935" y="4237"/>
                    <a:pt x="2644" y="4237"/>
                  </a:cubicBezTo>
                  <a:cubicBezTo>
                    <a:pt x="2298" y="4237"/>
                    <a:pt x="1951" y="4574"/>
                    <a:pt x="1650" y="4948"/>
                  </a:cubicBezTo>
                  <a:lnTo>
                    <a:pt x="1650" y="4948"/>
                  </a:lnTo>
                  <a:cubicBezTo>
                    <a:pt x="1705" y="4568"/>
                    <a:pt x="1798" y="4191"/>
                    <a:pt x="1946" y="3814"/>
                  </a:cubicBezTo>
                  <a:cubicBezTo>
                    <a:pt x="2031" y="3539"/>
                    <a:pt x="1756" y="3370"/>
                    <a:pt x="1586" y="3370"/>
                  </a:cubicBezTo>
                  <a:cubicBezTo>
                    <a:pt x="1445" y="3370"/>
                    <a:pt x="1307" y="3357"/>
                    <a:pt x="1169" y="3329"/>
                  </a:cubicBezTo>
                  <a:lnTo>
                    <a:pt x="1169" y="3329"/>
                  </a:lnTo>
                  <a:cubicBezTo>
                    <a:pt x="1705" y="3122"/>
                    <a:pt x="2207" y="3058"/>
                    <a:pt x="2475" y="2397"/>
                  </a:cubicBezTo>
                  <a:cubicBezTo>
                    <a:pt x="2642" y="2053"/>
                    <a:pt x="2685" y="1683"/>
                    <a:pt x="2666" y="1323"/>
                  </a:cubicBezTo>
                  <a:close/>
                  <a:moveTo>
                    <a:pt x="2146" y="1"/>
                  </a:moveTo>
                  <a:cubicBezTo>
                    <a:pt x="1947" y="1"/>
                    <a:pt x="1786" y="210"/>
                    <a:pt x="1861" y="451"/>
                  </a:cubicBezTo>
                  <a:cubicBezTo>
                    <a:pt x="1946" y="1170"/>
                    <a:pt x="2115" y="2038"/>
                    <a:pt x="1417" y="2482"/>
                  </a:cubicBezTo>
                  <a:cubicBezTo>
                    <a:pt x="1058" y="2757"/>
                    <a:pt x="529" y="2841"/>
                    <a:pt x="169" y="3180"/>
                  </a:cubicBezTo>
                  <a:cubicBezTo>
                    <a:pt x="0" y="3285"/>
                    <a:pt x="0" y="3624"/>
                    <a:pt x="169" y="3708"/>
                  </a:cubicBezTo>
                  <a:cubicBezTo>
                    <a:pt x="524" y="3836"/>
                    <a:pt x="802" y="3954"/>
                    <a:pt x="1106" y="4018"/>
                  </a:cubicBezTo>
                  <a:lnTo>
                    <a:pt x="1106" y="4018"/>
                  </a:lnTo>
                  <a:cubicBezTo>
                    <a:pt x="945" y="4625"/>
                    <a:pt x="889" y="5270"/>
                    <a:pt x="889" y="5929"/>
                  </a:cubicBezTo>
                  <a:cubicBezTo>
                    <a:pt x="945" y="6155"/>
                    <a:pt x="1124" y="6314"/>
                    <a:pt x="1286" y="6314"/>
                  </a:cubicBezTo>
                  <a:cubicBezTo>
                    <a:pt x="1368" y="6314"/>
                    <a:pt x="1445" y="6274"/>
                    <a:pt x="1502" y="6183"/>
                  </a:cubicBezTo>
                  <a:cubicBezTo>
                    <a:pt x="1756" y="6014"/>
                    <a:pt x="2284" y="5041"/>
                    <a:pt x="2644" y="5041"/>
                  </a:cubicBezTo>
                  <a:cubicBezTo>
                    <a:pt x="2651" y="5037"/>
                    <a:pt x="2659" y="5036"/>
                    <a:pt x="2668" y="5036"/>
                  </a:cubicBezTo>
                  <a:cubicBezTo>
                    <a:pt x="2872" y="5036"/>
                    <a:pt x="3539" y="5940"/>
                    <a:pt x="3701" y="6183"/>
                  </a:cubicBezTo>
                  <a:cubicBezTo>
                    <a:pt x="3783" y="6264"/>
                    <a:pt x="3869" y="6297"/>
                    <a:pt x="3951" y="6297"/>
                  </a:cubicBezTo>
                  <a:cubicBezTo>
                    <a:pt x="4147" y="6297"/>
                    <a:pt x="4315" y="6108"/>
                    <a:pt x="4315" y="5929"/>
                  </a:cubicBezTo>
                  <a:cubicBezTo>
                    <a:pt x="4399" y="5295"/>
                    <a:pt x="4061" y="4681"/>
                    <a:pt x="4230" y="4152"/>
                  </a:cubicBezTo>
                  <a:cubicBezTo>
                    <a:pt x="4505" y="3624"/>
                    <a:pt x="5118" y="3455"/>
                    <a:pt x="5732" y="3370"/>
                  </a:cubicBezTo>
                  <a:cubicBezTo>
                    <a:pt x="6091" y="3370"/>
                    <a:pt x="5986" y="2841"/>
                    <a:pt x="5732" y="2757"/>
                  </a:cubicBezTo>
                  <a:lnTo>
                    <a:pt x="4107" y="2055"/>
                  </a:lnTo>
                  <a:lnTo>
                    <a:pt x="4107" y="2055"/>
                  </a:lnTo>
                  <a:cubicBezTo>
                    <a:pt x="3666" y="1304"/>
                    <a:pt x="3068" y="709"/>
                    <a:pt x="2390" y="113"/>
                  </a:cubicBezTo>
                  <a:cubicBezTo>
                    <a:pt x="2311" y="34"/>
                    <a:pt x="2226" y="1"/>
                    <a:pt x="214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418" name="Google Shape;1418;p27"/>
          <p:cNvGrpSpPr/>
          <p:nvPr/>
        </p:nvGrpSpPr>
        <p:grpSpPr>
          <a:xfrm rot="6420098">
            <a:off x="10789793" y="5686410"/>
            <a:ext cx="1444505" cy="654969"/>
            <a:chOff x="7787925" y="226375"/>
            <a:chExt cx="1083375" cy="491225"/>
          </a:xfrm>
        </p:grpSpPr>
        <p:sp>
          <p:nvSpPr>
            <p:cNvPr id="1419" name="Google Shape;1419;p27"/>
            <p:cNvSpPr/>
            <p:nvPr/>
          </p:nvSpPr>
          <p:spPr>
            <a:xfrm>
              <a:off x="8377975" y="235100"/>
              <a:ext cx="153875" cy="159825"/>
            </a:xfrm>
            <a:custGeom>
              <a:avLst/>
              <a:gdLst/>
              <a:ahLst/>
              <a:cxnLst/>
              <a:rect l="l" t="t" r="r" b="b"/>
              <a:pathLst>
                <a:path w="6155" h="6393" extrusionOk="0">
                  <a:moveTo>
                    <a:pt x="3429" y="1354"/>
                  </a:moveTo>
                  <a:cubicBezTo>
                    <a:pt x="3429" y="1739"/>
                    <a:pt x="3475" y="2121"/>
                    <a:pt x="3617" y="2481"/>
                  </a:cubicBezTo>
                  <a:cubicBezTo>
                    <a:pt x="3899" y="3018"/>
                    <a:pt x="4389" y="3158"/>
                    <a:pt x="4866" y="3350"/>
                  </a:cubicBezTo>
                  <a:lnTo>
                    <a:pt x="4866" y="3350"/>
                  </a:lnTo>
                  <a:cubicBezTo>
                    <a:pt x="4768" y="3363"/>
                    <a:pt x="4668" y="3369"/>
                    <a:pt x="4568" y="3369"/>
                  </a:cubicBezTo>
                  <a:cubicBezTo>
                    <a:pt x="4399" y="3369"/>
                    <a:pt x="4145" y="3538"/>
                    <a:pt x="4230" y="3813"/>
                  </a:cubicBezTo>
                  <a:cubicBezTo>
                    <a:pt x="4351" y="4147"/>
                    <a:pt x="4434" y="4485"/>
                    <a:pt x="4487" y="4824"/>
                  </a:cubicBezTo>
                  <a:lnTo>
                    <a:pt x="4487" y="4824"/>
                  </a:lnTo>
                  <a:cubicBezTo>
                    <a:pt x="4200" y="4519"/>
                    <a:pt x="3869" y="4258"/>
                    <a:pt x="3511" y="4258"/>
                  </a:cubicBezTo>
                  <a:cubicBezTo>
                    <a:pt x="3237" y="4295"/>
                    <a:pt x="2964" y="4510"/>
                    <a:pt x="2722" y="4775"/>
                  </a:cubicBezTo>
                  <a:lnTo>
                    <a:pt x="2722" y="4775"/>
                  </a:lnTo>
                  <a:cubicBezTo>
                    <a:pt x="2770" y="4396"/>
                    <a:pt x="2756" y="4018"/>
                    <a:pt x="2453" y="3644"/>
                  </a:cubicBezTo>
                  <a:cubicBezTo>
                    <a:pt x="2246" y="3385"/>
                    <a:pt x="1948" y="3208"/>
                    <a:pt x="1615" y="3084"/>
                  </a:cubicBezTo>
                  <a:lnTo>
                    <a:pt x="1615" y="3084"/>
                  </a:lnTo>
                  <a:cubicBezTo>
                    <a:pt x="1815" y="2977"/>
                    <a:pt x="2015" y="2870"/>
                    <a:pt x="2222" y="2773"/>
                  </a:cubicBezTo>
                  <a:lnTo>
                    <a:pt x="2222" y="2773"/>
                  </a:lnTo>
                  <a:cubicBezTo>
                    <a:pt x="2244" y="2778"/>
                    <a:pt x="2265" y="2780"/>
                    <a:pt x="2287" y="2780"/>
                  </a:cubicBezTo>
                  <a:cubicBezTo>
                    <a:pt x="2383" y="2780"/>
                    <a:pt x="2479" y="2733"/>
                    <a:pt x="2542" y="2621"/>
                  </a:cubicBezTo>
                  <a:lnTo>
                    <a:pt x="2542" y="2621"/>
                  </a:lnTo>
                  <a:cubicBezTo>
                    <a:pt x="2615" y="2565"/>
                    <a:pt x="2652" y="2493"/>
                    <a:pt x="2660" y="2419"/>
                  </a:cubicBezTo>
                  <a:lnTo>
                    <a:pt x="2660" y="2419"/>
                  </a:lnTo>
                  <a:cubicBezTo>
                    <a:pt x="2888" y="2048"/>
                    <a:pt x="3144" y="1687"/>
                    <a:pt x="3429" y="1354"/>
                  </a:cubicBezTo>
                  <a:close/>
                  <a:moveTo>
                    <a:pt x="3863" y="0"/>
                  </a:moveTo>
                  <a:cubicBezTo>
                    <a:pt x="3776" y="0"/>
                    <a:pt x="3689" y="34"/>
                    <a:pt x="3617" y="112"/>
                  </a:cubicBezTo>
                  <a:cubicBezTo>
                    <a:pt x="3028" y="681"/>
                    <a:pt x="2531" y="1323"/>
                    <a:pt x="2124" y="2054"/>
                  </a:cubicBezTo>
                  <a:lnTo>
                    <a:pt x="2124" y="2054"/>
                  </a:lnTo>
                  <a:cubicBezTo>
                    <a:pt x="2121" y="2055"/>
                    <a:pt x="2118" y="2057"/>
                    <a:pt x="2115" y="2058"/>
                  </a:cubicBezTo>
                  <a:cubicBezTo>
                    <a:pt x="1568" y="2360"/>
                    <a:pt x="1088" y="2611"/>
                    <a:pt x="541" y="2842"/>
                  </a:cubicBezTo>
                  <a:lnTo>
                    <a:pt x="541" y="2842"/>
                  </a:lnTo>
                  <a:cubicBezTo>
                    <a:pt x="537" y="2842"/>
                    <a:pt x="533" y="2841"/>
                    <a:pt x="529" y="2841"/>
                  </a:cubicBezTo>
                  <a:lnTo>
                    <a:pt x="529" y="2841"/>
                  </a:lnTo>
                  <a:cubicBezTo>
                    <a:pt x="529" y="2842"/>
                    <a:pt x="530" y="2844"/>
                    <a:pt x="531" y="2846"/>
                  </a:cubicBezTo>
                  <a:lnTo>
                    <a:pt x="531" y="2846"/>
                  </a:lnTo>
                  <a:cubicBezTo>
                    <a:pt x="468" y="2873"/>
                    <a:pt x="404" y="2899"/>
                    <a:pt x="339" y="2925"/>
                  </a:cubicBezTo>
                  <a:cubicBezTo>
                    <a:pt x="0" y="3115"/>
                    <a:pt x="254" y="3538"/>
                    <a:pt x="529" y="3538"/>
                  </a:cubicBezTo>
                  <a:cubicBezTo>
                    <a:pt x="1142" y="3644"/>
                    <a:pt x="1925" y="3729"/>
                    <a:pt x="2030" y="4511"/>
                  </a:cubicBezTo>
                  <a:cubicBezTo>
                    <a:pt x="2115" y="5040"/>
                    <a:pt x="1840" y="5484"/>
                    <a:pt x="1925" y="6013"/>
                  </a:cubicBezTo>
                  <a:cubicBezTo>
                    <a:pt x="1925" y="6208"/>
                    <a:pt x="2106" y="6392"/>
                    <a:pt x="2271" y="6392"/>
                  </a:cubicBezTo>
                  <a:cubicBezTo>
                    <a:pt x="2339" y="6392"/>
                    <a:pt x="2404" y="6362"/>
                    <a:pt x="2453" y="6288"/>
                  </a:cubicBezTo>
                  <a:cubicBezTo>
                    <a:pt x="2644" y="6013"/>
                    <a:pt x="3342" y="5040"/>
                    <a:pt x="3617" y="5040"/>
                  </a:cubicBezTo>
                  <a:cubicBezTo>
                    <a:pt x="3870" y="5040"/>
                    <a:pt x="4484" y="6013"/>
                    <a:pt x="4674" y="6182"/>
                  </a:cubicBezTo>
                  <a:cubicBezTo>
                    <a:pt x="4761" y="6276"/>
                    <a:pt x="4861" y="6319"/>
                    <a:pt x="4954" y="6319"/>
                  </a:cubicBezTo>
                  <a:cubicBezTo>
                    <a:pt x="5132" y="6319"/>
                    <a:pt x="5287" y="6165"/>
                    <a:pt x="5287" y="5928"/>
                  </a:cubicBezTo>
                  <a:cubicBezTo>
                    <a:pt x="5287" y="5252"/>
                    <a:pt x="5227" y="4590"/>
                    <a:pt x="5044" y="3981"/>
                  </a:cubicBezTo>
                  <a:lnTo>
                    <a:pt x="5044" y="3981"/>
                  </a:lnTo>
                  <a:cubicBezTo>
                    <a:pt x="5343" y="3918"/>
                    <a:pt x="5603" y="3842"/>
                    <a:pt x="5901" y="3729"/>
                  </a:cubicBezTo>
                  <a:cubicBezTo>
                    <a:pt x="6155" y="3538"/>
                    <a:pt x="6155" y="3200"/>
                    <a:pt x="5901" y="3115"/>
                  </a:cubicBezTo>
                  <a:cubicBezTo>
                    <a:pt x="5457" y="2756"/>
                    <a:pt x="4674" y="2756"/>
                    <a:pt x="4315" y="2227"/>
                  </a:cubicBezTo>
                  <a:cubicBezTo>
                    <a:pt x="4040" y="1698"/>
                    <a:pt x="4145" y="1001"/>
                    <a:pt x="4230" y="472"/>
                  </a:cubicBezTo>
                  <a:cubicBezTo>
                    <a:pt x="4291" y="214"/>
                    <a:pt x="4080" y="0"/>
                    <a:pt x="38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0" name="Google Shape;1420;p27"/>
            <p:cNvSpPr/>
            <p:nvPr/>
          </p:nvSpPr>
          <p:spPr>
            <a:xfrm>
              <a:off x="8707075" y="575350"/>
              <a:ext cx="164225" cy="142250"/>
            </a:xfrm>
            <a:custGeom>
              <a:avLst/>
              <a:gdLst/>
              <a:ahLst/>
              <a:cxnLst/>
              <a:rect l="l" t="t" r="r" b="b"/>
              <a:pathLst>
                <a:path w="6569" h="5690" extrusionOk="0">
                  <a:moveTo>
                    <a:pt x="3530" y="1206"/>
                  </a:moveTo>
                  <a:lnTo>
                    <a:pt x="3530" y="1206"/>
                  </a:lnTo>
                  <a:cubicBezTo>
                    <a:pt x="3519" y="1297"/>
                    <a:pt x="3503" y="1387"/>
                    <a:pt x="3481" y="1476"/>
                  </a:cubicBezTo>
                  <a:cubicBezTo>
                    <a:pt x="3396" y="1666"/>
                    <a:pt x="3565" y="1920"/>
                    <a:pt x="3840" y="1920"/>
                  </a:cubicBezTo>
                  <a:cubicBezTo>
                    <a:pt x="4012" y="1899"/>
                    <a:pt x="4185" y="1889"/>
                    <a:pt x="4360" y="1889"/>
                  </a:cubicBezTo>
                  <a:cubicBezTo>
                    <a:pt x="4559" y="1889"/>
                    <a:pt x="4760" y="1902"/>
                    <a:pt x="4965" y="1930"/>
                  </a:cubicBezTo>
                  <a:lnTo>
                    <a:pt x="4965" y="1930"/>
                  </a:lnTo>
                  <a:cubicBezTo>
                    <a:pt x="4563" y="2135"/>
                    <a:pt x="4195" y="2388"/>
                    <a:pt x="4094" y="2724"/>
                  </a:cubicBezTo>
                  <a:cubicBezTo>
                    <a:pt x="4017" y="3005"/>
                    <a:pt x="4161" y="3339"/>
                    <a:pt x="4373" y="3653"/>
                  </a:cubicBezTo>
                  <a:lnTo>
                    <a:pt x="4373" y="3653"/>
                  </a:lnTo>
                  <a:cubicBezTo>
                    <a:pt x="4156" y="3564"/>
                    <a:pt x="3935" y="3500"/>
                    <a:pt x="3700" y="3500"/>
                  </a:cubicBezTo>
                  <a:cubicBezTo>
                    <a:pt x="3549" y="3500"/>
                    <a:pt x="3392" y="3526"/>
                    <a:pt x="3227" y="3591"/>
                  </a:cubicBezTo>
                  <a:cubicBezTo>
                    <a:pt x="2916" y="3730"/>
                    <a:pt x="2671" y="3978"/>
                    <a:pt x="2468" y="4268"/>
                  </a:cubicBezTo>
                  <a:lnTo>
                    <a:pt x="2468" y="4268"/>
                  </a:lnTo>
                  <a:cubicBezTo>
                    <a:pt x="2423" y="3951"/>
                    <a:pt x="2381" y="3644"/>
                    <a:pt x="2339" y="3337"/>
                  </a:cubicBezTo>
                  <a:cubicBezTo>
                    <a:pt x="2331" y="3295"/>
                    <a:pt x="2317" y="3259"/>
                    <a:pt x="2300" y="3228"/>
                  </a:cubicBezTo>
                  <a:lnTo>
                    <a:pt x="2300" y="3228"/>
                  </a:lnTo>
                  <a:cubicBezTo>
                    <a:pt x="2288" y="3200"/>
                    <a:pt x="2273" y="3173"/>
                    <a:pt x="2254" y="3147"/>
                  </a:cubicBezTo>
                  <a:cubicBezTo>
                    <a:pt x="1897" y="2790"/>
                    <a:pt x="1569" y="2433"/>
                    <a:pt x="1286" y="2043"/>
                  </a:cubicBezTo>
                  <a:lnTo>
                    <a:pt x="1286" y="2043"/>
                  </a:lnTo>
                  <a:cubicBezTo>
                    <a:pt x="1510" y="2103"/>
                    <a:pt x="1737" y="2143"/>
                    <a:pt x="1970" y="2143"/>
                  </a:cubicBezTo>
                  <a:cubicBezTo>
                    <a:pt x="2119" y="2143"/>
                    <a:pt x="2270" y="2127"/>
                    <a:pt x="2423" y="2089"/>
                  </a:cubicBezTo>
                  <a:cubicBezTo>
                    <a:pt x="3020" y="1976"/>
                    <a:pt x="3254" y="1585"/>
                    <a:pt x="3530" y="1206"/>
                  </a:cubicBezTo>
                  <a:close/>
                  <a:moveTo>
                    <a:pt x="3838" y="1"/>
                  </a:moveTo>
                  <a:cubicBezTo>
                    <a:pt x="3779" y="1"/>
                    <a:pt x="3721" y="24"/>
                    <a:pt x="3671" y="80"/>
                  </a:cubicBezTo>
                  <a:cubicBezTo>
                    <a:pt x="3312" y="334"/>
                    <a:pt x="3227" y="609"/>
                    <a:pt x="2952" y="947"/>
                  </a:cubicBezTo>
                  <a:cubicBezTo>
                    <a:pt x="2642" y="1304"/>
                    <a:pt x="2311" y="1432"/>
                    <a:pt x="1963" y="1432"/>
                  </a:cubicBezTo>
                  <a:cubicBezTo>
                    <a:pt x="1528" y="1432"/>
                    <a:pt x="1065" y="1232"/>
                    <a:pt x="583" y="1032"/>
                  </a:cubicBezTo>
                  <a:cubicBezTo>
                    <a:pt x="534" y="1002"/>
                    <a:pt x="483" y="988"/>
                    <a:pt x="433" y="988"/>
                  </a:cubicBezTo>
                  <a:cubicBezTo>
                    <a:pt x="203" y="988"/>
                    <a:pt x="0" y="1268"/>
                    <a:pt x="139" y="1476"/>
                  </a:cubicBezTo>
                  <a:cubicBezTo>
                    <a:pt x="170" y="1537"/>
                    <a:pt x="201" y="1598"/>
                    <a:pt x="232" y="1658"/>
                  </a:cubicBezTo>
                  <a:lnTo>
                    <a:pt x="232" y="1658"/>
                  </a:lnTo>
                  <a:lnTo>
                    <a:pt x="224" y="1666"/>
                  </a:lnTo>
                  <a:cubicBezTo>
                    <a:pt x="229" y="1668"/>
                    <a:pt x="235" y="1670"/>
                    <a:pt x="240" y="1672"/>
                  </a:cubicBezTo>
                  <a:lnTo>
                    <a:pt x="240" y="1672"/>
                  </a:lnTo>
                  <a:cubicBezTo>
                    <a:pt x="645" y="2435"/>
                    <a:pt x="1116" y="3054"/>
                    <a:pt x="1654" y="3603"/>
                  </a:cubicBezTo>
                  <a:lnTo>
                    <a:pt x="1654" y="3603"/>
                  </a:lnTo>
                  <a:cubicBezTo>
                    <a:pt x="1734" y="4195"/>
                    <a:pt x="1814" y="4871"/>
                    <a:pt x="1895" y="5452"/>
                  </a:cubicBezTo>
                  <a:cubicBezTo>
                    <a:pt x="1944" y="5600"/>
                    <a:pt x="2114" y="5690"/>
                    <a:pt x="2286" y="5690"/>
                  </a:cubicBezTo>
                  <a:cubicBezTo>
                    <a:pt x="2410" y="5690"/>
                    <a:pt x="2534" y="5643"/>
                    <a:pt x="2614" y="5537"/>
                  </a:cubicBezTo>
                  <a:cubicBezTo>
                    <a:pt x="2775" y="5032"/>
                    <a:pt x="3110" y="4199"/>
                    <a:pt x="3822" y="4199"/>
                  </a:cubicBezTo>
                  <a:cubicBezTo>
                    <a:pt x="3856" y="4199"/>
                    <a:pt x="3890" y="4200"/>
                    <a:pt x="3925" y="4204"/>
                  </a:cubicBezTo>
                  <a:cubicBezTo>
                    <a:pt x="4454" y="4310"/>
                    <a:pt x="4813" y="4648"/>
                    <a:pt x="5342" y="4733"/>
                  </a:cubicBezTo>
                  <a:cubicBezTo>
                    <a:pt x="5379" y="4749"/>
                    <a:pt x="5419" y="4756"/>
                    <a:pt x="5459" y="4756"/>
                  </a:cubicBezTo>
                  <a:cubicBezTo>
                    <a:pt x="5688" y="4756"/>
                    <a:pt x="5915" y="4511"/>
                    <a:pt x="5680" y="4204"/>
                  </a:cubicBezTo>
                  <a:cubicBezTo>
                    <a:pt x="5511" y="4035"/>
                    <a:pt x="4813" y="3147"/>
                    <a:pt x="4898" y="2893"/>
                  </a:cubicBezTo>
                  <a:cubicBezTo>
                    <a:pt x="4982" y="2618"/>
                    <a:pt x="6040" y="2280"/>
                    <a:pt x="6315" y="2089"/>
                  </a:cubicBezTo>
                  <a:cubicBezTo>
                    <a:pt x="6569" y="1920"/>
                    <a:pt x="6484" y="1561"/>
                    <a:pt x="6209" y="1476"/>
                  </a:cubicBezTo>
                  <a:cubicBezTo>
                    <a:pt x="5622" y="1286"/>
                    <a:pt x="5023" y="1190"/>
                    <a:pt x="4430" y="1190"/>
                  </a:cubicBezTo>
                  <a:cubicBezTo>
                    <a:pt x="4373" y="1190"/>
                    <a:pt x="4315" y="1191"/>
                    <a:pt x="4258" y="1193"/>
                  </a:cubicBezTo>
                  <a:lnTo>
                    <a:pt x="4258" y="1193"/>
                  </a:lnTo>
                  <a:cubicBezTo>
                    <a:pt x="4274" y="899"/>
                    <a:pt x="4255" y="592"/>
                    <a:pt x="4200" y="249"/>
                  </a:cubicBezTo>
                  <a:cubicBezTo>
                    <a:pt x="4125" y="130"/>
                    <a:pt x="3978" y="1"/>
                    <a:pt x="38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421" name="Google Shape;1421;p27"/>
            <p:cNvSpPr/>
            <p:nvPr/>
          </p:nvSpPr>
          <p:spPr>
            <a:xfrm>
              <a:off x="7787925" y="226375"/>
              <a:ext cx="155975" cy="128900"/>
            </a:xfrm>
            <a:custGeom>
              <a:avLst/>
              <a:gdLst/>
              <a:ahLst/>
              <a:cxnLst/>
              <a:rect l="l" t="t" r="r" b="b"/>
              <a:pathLst>
                <a:path w="6239" h="5156" extrusionOk="0">
                  <a:moveTo>
                    <a:pt x="3462" y="1084"/>
                  </a:moveTo>
                  <a:cubicBezTo>
                    <a:pt x="3424" y="1178"/>
                    <a:pt x="3377" y="1268"/>
                    <a:pt x="3320" y="1350"/>
                  </a:cubicBezTo>
                  <a:cubicBezTo>
                    <a:pt x="3235" y="1519"/>
                    <a:pt x="3320" y="1878"/>
                    <a:pt x="3510" y="1878"/>
                  </a:cubicBezTo>
                  <a:cubicBezTo>
                    <a:pt x="3915" y="1966"/>
                    <a:pt x="4274" y="2053"/>
                    <a:pt x="4627" y="2179"/>
                  </a:cubicBezTo>
                  <a:lnTo>
                    <a:pt x="4627" y="2179"/>
                  </a:lnTo>
                  <a:cubicBezTo>
                    <a:pt x="4195" y="2276"/>
                    <a:pt x="3780" y="2429"/>
                    <a:pt x="3595" y="2745"/>
                  </a:cubicBezTo>
                  <a:cubicBezTo>
                    <a:pt x="3465" y="2995"/>
                    <a:pt x="3538" y="3361"/>
                    <a:pt x="3668" y="3726"/>
                  </a:cubicBezTo>
                  <a:lnTo>
                    <a:pt x="3668" y="3726"/>
                  </a:lnTo>
                  <a:cubicBezTo>
                    <a:pt x="3408" y="3523"/>
                    <a:pt x="3132" y="3353"/>
                    <a:pt x="2750" y="3353"/>
                  </a:cubicBezTo>
                  <a:cubicBezTo>
                    <a:pt x="2709" y="3353"/>
                    <a:pt x="2666" y="3355"/>
                    <a:pt x="2622" y="3359"/>
                  </a:cubicBezTo>
                  <a:cubicBezTo>
                    <a:pt x="2243" y="3359"/>
                    <a:pt x="1914" y="3546"/>
                    <a:pt x="1621" y="3801"/>
                  </a:cubicBezTo>
                  <a:lnTo>
                    <a:pt x="1621" y="3801"/>
                  </a:lnTo>
                  <a:cubicBezTo>
                    <a:pt x="1653" y="3494"/>
                    <a:pt x="1693" y="3174"/>
                    <a:pt x="1734" y="2830"/>
                  </a:cubicBezTo>
                  <a:cubicBezTo>
                    <a:pt x="1734" y="2708"/>
                    <a:pt x="1675" y="2621"/>
                    <a:pt x="1592" y="2569"/>
                  </a:cubicBezTo>
                  <a:lnTo>
                    <a:pt x="1592" y="2569"/>
                  </a:lnTo>
                  <a:cubicBezTo>
                    <a:pt x="1361" y="2187"/>
                    <a:pt x="1184" y="1776"/>
                    <a:pt x="1045" y="1356"/>
                  </a:cubicBezTo>
                  <a:lnTo>
                    <a:pt x="1045" y="1356"/>
                  </a:lnTo>
                  <a:cubicBezTo>
                    <a:pt x="1395" y="1550"/>
                    <a:pt x="1778" y="1688"/>
                    <a:pt x="2178" y="1688"/>
                  </a:cubicBezTo>
                  <a:cubicBezTo>
                    <a:pt x="2223" y="1692"/>
                    <a:pt x="2266" y="1694"/>
                    <a:pt x="2308" y="1694"/>
                  </a:cubicBezTo>
                  <a:cubicBezTo>
                    <a:pt x="2832" y="1694"/>
                    <a:pt x="3124" y="1374"/>
                    <a:pt x="3462" y="1084"/>
                  </a:cubicBezTo>
                  <a:close/>
                  <a:moveTo>
                    <a:pt x="3929" y="0"/>
                  </a:moveTo>
                  <a:cubicBezTo>
                    <a:pt x="3901" y="0"/>
                    <a:pt x="3874" y="6"/>
                    <a:pt x="3849" y="17"/>
                  </a:cubicBezTo>
                  <a:cubicBezTo>
                    <a:pt x="3510" y="186"/>
                    <a:pt x="3235" y="461"/>
                    <a:pt x="2897" y="630"/>
                  </a:cubicBezTo>
                  <a:cubicBezTo>
                    <a:pt x="2622" y="876"/>
                    <a:pt x="2360" y="976"/>
                    <a:pt x="2105" y="976"/>
                  </a:cubicBezTo>
                  <a:cubicBezTo>
                    <a:pt x="1614" y="976"/>
                    <a:pt x="1150" y="604"/>
                    <a:pt x="676" y="186"/>
                  </a:cubicBezTo>
                  <a:cubicBezTo>
                    <a:pt x="609" y="141"/>
                    <a:pt x="528" y="120"/>
                    <a:pt x="447" y="120"/>
                  </a:cubicBezTo>
                  <a:cubicBezTo>
                    <a:pt x="224" y="120"/>
                    <a:pt x="1" y="282"/>
                    <a:pt x="63" y="546"/>
                  </a:cubicBezTo>
                  <a:cubicBezTo>
                    <a:pt x="250" y="1421"/>
                    <a:pt x="582" y="2277"/>
                    <a:pt x="1017" y="2990"/>
                  </a:cubicBezTo>
                  <a:lnTo>
                    <a:pt x="1017" y="2990"/>
                  </a:lnTo>
                  <a:cubicBezTo>
                    <a:pt x="939" y="3641"/>
                    <a:pt x="866" y="4208"/>
                    <a:pt x="866" y="4776"/>
                  </a:cubicBezTo>
                  <a:cubicBezTo>
                    <a:pt x="806" y="4971"/>
                    <a:pt x="1002" y="5155"/>
                    <a:pt x="1189" y="5155"/>
                  </a:cubicBezTo>
                  <a:cubicBezTo>
                    <a:pt x="1265" y="5155"/>
                    <a:pt x="1340" y="5124"/>
                    <a:pt x="1395" y="5051"/>
                  </a:cubicBezTo>
                  <a:cubicBezTo>
                    <a:pt x="1760" y="4555"/>
                    <a:pt x="2165" y="4109"/>
                    <a:pt x="2672" y="4109"/>
                  </a:cubicBezTo>
                  <a:cubicBezTo>
                    <a:pt x="2901" y="4109"/>
                    <a:pt x="3150" y="4200"/>
                    <a:pt x="3426" y="4416"/>
                  </a:cubicBezTo>
                  <a:cubicBezTo>
                    <a:pt x="3764" y="4691"/>
                    <a:pt x="3954" y="4860"/>
                    <a:pt x="4377" y="5051"/>
                  </a:cubicBezTo>
                  <a:cubicBezTo>
                    <a:pt x="4412" y="5061"/>
                    <a:pt x="4446" y="5066"/>
                    <a:pt x="4480" y="5066"/>
                  </a:cubicBezTo>
                  <a:cubicBezTo>
                    <a:pt x="4711" y="5066"/>
                    <a:pt x="4895" y="4828"/>
                    <a:pt x="4821" y="4607"/>
                  </a:cubicBezTo>
                  <a:cubicBezTo>
                    <a:pt x="4737" y="4332"/>
                    <a:pt x="4208" y="3274"/>
                    <a:pt x="4293" y="3105"/>
                  </a:cubicBezTo>
                  <a:cubicBezTo>
                    <a:pt x="4483" y="2830"/>
                    <a:pt x="5625" y="2745"/>
                    <a:pt x="5879" y="2661"/>
                  </a:cubicBezTo>
                  <a:cubicBezTo>
                    <a:pt x="6154" y="2576"/>
                    <a:pt x="6238" y="2217"/>
                    <a:pt x="5964" y="2047"/>
                  </a:cubicBezTo>
                  <a:cubicBezTo>
                    <a:pt x="5372" y="1671"/>
                    <a:pt x="4780" y="1431"/>
                    <a:pt x="4124" y="1251"/>
                  </a:cubicBezTo>
                  <a:lnTo>
                    <a:pt x="4124" y="1251"/>
                  </a:lnTo>
                  <a:cubicBezTo>
                    <a:pt x="4221" y="986"/>
                    <a:pt x="4293" y="722"/>
                    <a:pt x="4293" y="377"/>
                  </a:cubicBezTo>
                  <a:cubicBezTo>
                    <a:pt x="4293" y="212"/>
                    <a:pt x="4103" y="0"/>
                    <a:pt x="39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549933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64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372140" y="294781"/>
            <a:ext cx="11483162" cy="6229503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190575" y="-80333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377060" y="5820115"/>
            <a:ext cx="1498399" cy="1408338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1200053" y="5411188"/>
            <a:ext cx="506403" cy="1485286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505803" y="-247523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831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2025/10/8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476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7642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7972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91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10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96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250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34288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7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1.png"/><Relationship Id="rId7" Type="http://schemas.microsoft.com/office/2007/relationships/hdphoto" Target="../media/hdphoto3.wdp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Relationship Id="rId6" Type="http://schemas.microsoft.com/office/2007/relationships/hdphoto" Target="../media/hdphoto2.wdp"/><Relationship Id="rId5" Type="http://schemas.openxmlformats.org/officeDocument/2006/relationships/image" Target="../media/image32.png"/><Relationship Id="rId4" Type="http://schemas.microsoft.com/office/2007/relationships/hdphoto" Target="../media/hdphoto1.wdp"/><Relationship Id="rId9" Type="http://schemas.microsoft.com/office/2007/relationships/hdphoto" Target="../media/hdphoto5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228850" y="1252716"/>
            <a:ext cx="8020050" cy="160909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4: So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sánh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88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88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F8D274-5D37-4B81-6A59-2784D944B770}"/>
              </a:ext>
            </a:extLst>
          </p:cNvPr>
          <p:cNvSpPr txBox="1"/>
          <p:nvPr/>
        </p:nvSpPr>
        <p:spPr>
          <a:xfrm>
            <a:off x="3279097" y="2776716"/>
            <a:ext cx="6249879" cy="112646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kumimoji="0" lang="en-US" sz="6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kumimoji="0" lang="en-US" sz="6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4)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87888" y="5420069"/>
            <a:ext cx="2942168" cy="646317"/>
          </a:xfrm>
          <a:prstGeom prst="rect">
            <a:avLst/>
          </a:prstGeom>
          <a:solidFill>
            <a:srgbClr val="FFC000"/>
          </a:solidFill>
        </p:spPr>
        <p:txBody>
          <a:bodyPr wrap="square" lIns="91428" tIns="45713" rIns="91428" bIns="45713" rtlCol="0">
            <a:spAutoFit/>
          </a:bodyPr>
          <a:lstStyle/>
          <a:p>
            <a:pPr algn="ctr">
              <a:buClr>
                <a:srgbClr val="000000"/>
              </a:buClr>
            </a:pPr>
            <a:r>
              <a:rPr lang="en-US" sz="3600" kern="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/>
              </a:rPr>
              <a:t>Trang 30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019" y="980728"/>
            <a:ext cx="7927962" cy="39738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051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CCD9FEF-D3F8-76A5-B6D3-9A31F754E0F7}"/>
              </a:ext>
            </a:extLst>
          </p:cNvPr>
          <p:cNvGrpSpPr/>
          <p:nvPr/>
        </p:nvGrpSpPr>
        <p:grpSpPr>
          <a:xfrm>
            <a:off x="1014189" y="532399"/>
            <a:ext cx="10924605" cy="855884"/>
            <a:chOff x="559883" y="346364"/>
            <a:chExt cx="10924605" cy="855884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D16BA1A-74CD-8E50-0CB7-BE1C97109AC4}"/>
                </a:ext>
              </a:extLst>
            </p:cNvPr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dirty="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1877CEB-4722-471E-B229-DCF98A695ED6}"/>
                </a:ext>
              </a:extLst>
            </p:cNvPr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&gt;, &lt;, = ?</a:t>
              </a:r>
            </a:p>
          </p:txBody>
        </p:sp>
      </p:grpSp>
      <p:sp>
        <p:nvSpPr>
          <p:cNvPr id="5" name="Rounded Rectangle 23">
            <a:extLst>
              <a:ext uri="{FF2B5EF4-FFF2-40B4-BE49-F238E27FC236}">
                <a16:creationId xmlns:a16="http://schemas.microsoft.com/office/drawing/2014/main" id="{41DC0B56-69C5-A665-0581-10347DE05C73}"/>
              </a:ext>
            </a:extLst>
          </p:cNvPr>
          <p:cNvSpPr/>
          <p:nvPr/>
        </p:nvSpPr>
        <p:spPr>
          <a:xfrm>
            <a:off x="3699669" y="4038600"/>
            <a:ext cx="1328624" cy="1328624"/>
          </a:xfrm>
          <a:prstGeom prst="roundRect">
            <a:avLst/>
          </a:prstGeom>
          <a:solidFill>
            <a:srgbClr val="ECF76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C65388-A671-7410-1D3E-08440D765FD9}"/>
              </a:ext>
            </a:extLst>
          </p:cNvPr>
          <p:cNvSpPr txBox="1"/>
          <p:nvPr/>
        </p:nvSpPr>
        <p:spPr>
          <a:xfrm>
            <a:off x="1764592" y="312420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5       5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BFAFE7-3704-5BC3-FCA9-25B63B993938}"/>
              </a:ext>
            </a:extLst>
          </p:cNvPr>
          <p:cNvSpPr txBox="1"/>
          <p:nvPr/>
        </p:nvSpPr>
        <p:spPr>
          <a:xfrm>
            <a:off x="7985919" y="3135270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3       5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1E1B1-57BE-EE91-2E06-F17FAF501FB2}"/>
              </a:ext>
            </a:extLst>
          </p:cNvPr>
          <p:cNvSpPr txBox="1"/>
          <p:nvPr/>
        </p:nvSpPr>
        <p:spPr>
          <a:xfrm>
            <a:off x="1745542" y="541439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1       0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DFD02D-71A1-AB40-43DF-7F334DB9048E}"/>
              </a:ext>
            </a:extLst>
          </p:cNvPr>
          <p:cNvSpPr txBox="1"/>
          <p:nvPr/>
        </p:nvSpPr>
        <p:spPr>
          <a:xfrm>
            <a:off x="7966869" y="5425465"/>
            <a:ext cx="29005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4      2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FE0F0F9-05E0-3D83-DE1A-EBA405115AA7}"/>
              </a:ext>
            </a:extLst>
          </p:cNvPr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7C534B2-7669-418A-AAB9-C964B16250E6}"/>
              </a:ext>
            </a:extLst>
          </p:cNvPr>
          <p:cNvSpPr/>
          <p:nvPr/>
        </p:nvSpPr>
        <p:spPr>
          <a:xfrm>
            <a:off x="9097084" y="547907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95FACCF-FC21-961B-776A-1BC03EEE407A}"/>
              </a:ext>
            </a:extLst>
          </p:cNvPr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310266-3C79-0B2D-B3C1-0F84EFE93229}"/>
              </a:ext>
            </a:extLst>
          </p:cNvPr>
          <p:cNvSpPr/>
          <p:nvPr/>
        </p:nvSpPr>
        <p:spPr>
          <a:xfrm>
            <a:off x="2875757" y="5490145"/>
            <a:ext cx="640080" cy="640080"/>
          </a:xfrm>
          <a:prstGeom prst="ellipse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E537B3-5B92-13D1-36F6-D43DF62927B5}"/>
              </a:ext>
            </a:extLst>
          </p:cNvPr>
          <p:cNvSpPr/>
          <p:nvPr/>
        </p:nvSpPr>
        <p:spPr>
          <a:xfrm>
            <a:off x="2903266" y="3227976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01EEBF8-4C91-F127-2E30-E511D7328C2B}"/>
              </a:ext>
            </a:extLst>
          </p:cNvPr>
          <p:cNvSpPr/>
          <p:nvPr/>
        </p:nvSpPr>
        <p:spPr>
          <a:xfrm>
            <a:off x="9116134" y="3188880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BB20537-8E1B-A4E6-6197-659F1A1A801B}"/>
              </a:ext>
            </a:extLst>
          </p:cNvPr>
          <p:cNvSpPr/>
          <p:nvPr/>
        </p:nvSpPr>
        <p:spPr>
          <a:xfrm>
            <a:off x="2875757" y="5479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2E1A02C-0AEC-EF98-27B2-F5A00618F27A}"/>
              </a:ext>
            </a:extLst>
          </p:cNvPr>
          <p:cNvSpPr/>
          <p:nvPr/>
        </p:nvSpPr>
        <p:spPr>
          <a:xfrm>
            <a:off x="9097084" y="5479075"/>
            <a:ext cx="640080" cy="640080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B4654C-F4EA-7558-3922-C52A8BA1EB67}"/>
              </a:ext>
            </a:extLst>
          </p:cNvPr>
          <p:cNvGrpSpPr/>
          <p:nvPr/>
        </p:nvGrpSpPr>
        <p:grpSpPr>
          <a:xfrm>
            <a:off x="1356519" y="1600200"/>
            <a:ext cx="1328624" cy="1328624"/>
            <a:chOff x="1356519" y="1600200"/>
            <a:chExt cx="1328624" cy="1328624"/>
          </a:xfrm>
        </p:grpSpPr>
        <p:sp>
          <p:nvSpPr>
            <p:cNvPr id="19" name="Rounded Rectangle 4">
              <a:extLst>
                <a:ext uri="{FF2B5EF4-FFF2-40B4-BE49-F238E27FC236}">
                  <a16:creationId xmlns:a16="http://schemas.microsoft.com/office/drawing/2014/main" id="{3A8D0346-424E-7A8C-F490-AF4B492AAA8A}"/>
                </a:ext>
              </a:extLst>
            </p:cNvPr>
            <p:cNvSpPr/>
            <p:nvPr/>
          </p:nvSpPr>
          <p:spPr>
            <a:xfrm>
              <a:off x="1356519" y="16002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4094A42-49D2-7234-5162-E02437A7FF77}"/>
                </a:ext>
              </a:extLst>
            </p:cNvPr>
            <p:cNvSpPr/>
            <p:nvPr/>
          </p:nvSpPr>
          <p:spPr>
            <a:xfrm>
              <a:off x="1523433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817DB42-4F31-8577-674E-EFEB5BAF6AA2}"/>
                </a:ext>
              </a:extLst>
            </p:cNvPr>
            <p:cNvSpPr/>
            <p:nvPr/>
          </p:nvSpPr>
          <p:spPr>
            <a:xfrm>
              <a:off x="2223747" y="176711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98F23C-2E69-E985-4C60-A73174E94F17}"/>
                </a:ext>
              </a:extLst>
            </p:cNvPr>
            <p:cNvSpPr/>
            <p:nvPr/>
          </p:nvSpPr>
          <p:spPr>
            <a:xfrm>
              <a:off x="1523433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031D96C-3CA2-828F-F6F8-C62A8FA4EF54}"/>
                </a:ext>
              </a:extLst>
            </p:cNvPr>
            <p:cNvSpPr/>
            <p:nvPr/>
          </p:nvSpPr>
          <p:spPr>
            <a:xfrm>
              <a:off x="2223747" y="246888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F66EA7D-598F-0972-042F-36809EEDFCDA}"/>
                </a:ext>
              </a:extLst>
            </p:cNvPr>
            <p:cNvSpPr/>
            <p:nvPr/>
          </p:nvSpPr>
          <p:spPr>
            <a:xfrm>
              <a:off x="1883671" y="216000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9AAFF9B-2586-45E0-C670-0BD4CF573045}"/>
              </a:ext>
            </a:extLst>
          </p:cNvPr>
          <p:cNvGrpSpPr/>
          <p:nvPr/>
        </p:nvGrpSpPr>
        <p:grpSpPr>
          <a:xfrm>
            <a:off x="3718719" y="1589598"/>
            <a:ext cx="1328624" cy="1328624"/>
            <a:chOff x="3718719" y="1589598"/>
            <a:chExt cx="1328624" cy="1328624"/>
          </a:xfrm>
        </p:grpSpPr>
        <p:sp>
          <p:nvSpPr>
            <p:cNvPr id="26" name="Rounded Rectangle 19">
              <a:extLst>
                <a:ext uri="{FF2B5EF4-FFF2-40B4-BE49-F238E27FC236}">
                  <a16:creationId xmlns:a16="http://schemas.microsoft.com/office/drawing/2014/main" id="{4A9701C9-7274-3BE5-DE4E-2DF62FAFE40B}"/>
                </a:ext>
              </a:extLst>
            </p:cNvPr>
            <p:cNvSpPr/>
            <p:nvPr/>
          </p:nvSpPr>
          <p:spPr>
            <a:xfrm>
              <a:off x="3718719" y="1589598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161A61E-F7CF-C94E-6FA0-22101309307D}"/>
                </a:ext>
              </a:extLst>
            </p:cNvPr>
            <p:cNvSpPr/>
            <p:nvPr/>
          </p:nvSpPr>
          <p:spPr>
            <a:xfrm>
              <a:off x="3906733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87713C3-7334-B4AE-992C-C23A8104A897}"/>
                </a:ext>
              </a:extLst>
            </p:cNvPr>
            <p:cNvSpPr/>
            <p:nvPr/>
          </p:nvSpPr>
          <p:spPr>
            <a:xfrm>
              <a:off x="4607047" y="178235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B0BE11A2-E1B7-02B6-1E34-DF5453F9741E}"/>
                </a:ext>
              </a:extLst>
            </p:cNvPr>
            <p:cNvSpPr/>
            <p:nvPr/>
          </p:nvSpPr>
          <p:spPr>
            <a:xfrm>
              <a:off x="3906733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8EF8FD5-70C1-9548-4046-2B2EDF5498A5}"/>
                </a:ext>
              </a:extLst>
            </p:cNvPr>
            <p:cNvSpPr/>
            <p:nvPr/>
          </p:nvSpPr>
          <p:spPr>
            <a:xfrm>
              <a:off x="4607047" y="248412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9CE7CA54-5C42-E507-85DF-2CA8C67A21BB}"/>
                </a:ext>
              </a:extLst>
            </p:cNvPr>
            <p:cNvSpPr/>
            <p:nvPr/>
          </p:nvSpPr>
          <p:spPr>
            <a:xfrm>
              <a:off x="4266971" y="2175249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E722D4A-2293-C5D2-8C71-0B45C9A6969B}"/>
              </a:ext>
            </a:extLst>
          </p:cNvPr>
          <p:cNvGrpSpPr/>
          <p:nvPr/>
        </p:nvGrpSpPr>
        <p:grpSpPr>
          <a:xfrm>
            <a:off x="7571695" y="1632857"/>
            <a:ext cx="1328624" cy="1328624"/>
            <a:chOff x="7571695" y="1632857"/>
            <a:chExt cx="1328624" cy="1328624"/>
          </a:xfrm>
        </p:grpSpPr>
        <p:sp>
          <p:nvSpPr>
            <p:cNvPr id="33" name="Rounded Rectangle 20">
              <a:extLst>
                <a:ext uri="{FF2B5EF4-FFF2-40B4-BE49-F238E27FC236}">
                  <a16:creationId xmlns:a16="http://schemas.microsoft.com/office/drawing/2014/main" id="{B7C705A0-5E4A-11A3-317E-214CBE621DEB}"/>
                </a:ext>
              </a:extLst>
            </p:cNvPr>
            <p:cNvSpPr/>
            <p:nvPr/>
          </p:nvSpPr>
          <p:spPr>
            <a:xfrm>
              <a:off x="7571695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FABA40E-DB20-2733-573E-2770AE4DD397}"/>
                </a:ext>
              </a:extLst>
            </p:cNvPr>
            <p:cNvSpPr/>
            <p:nvPr/>
          </p:nvSpPr>
          <p:spPr>
            <a:xfrm>
              <a:off x="8438923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A1DC64-044D-7266-3146-F1E8CD207F7B}"/>
                </a:ext>
              </a:extLst>
            </p:cNvPr>
            <p:cNvSpPr/>
            <p:nvPr/>
          </p:nvSpPr>
          <p:spPr>
            <a:xfrm>
              <a:off x="7738609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73843C4C-F4D1-A264-89B4-5C744B7FB53A}"/>
                </a:ext>
              </a:extLst>
            </p:cNvPr>
            <p:cNvSpPr/>
            <p:nvPr/>
          </p:nvSpPr>
          <p:spPr>
            <a:xfrm>
              <a:off x="8098847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C443BCD3-66EC-63E9-B276-D0B5BEF254D4}"/>
              </a:ext>
            </a:extLst>
          </p:cNvPr>
          <p:cNvGrpSpPr/>
          <p:nvPr/>
        </p:nvGrpSpPr>
        <p:grpSpPr>
          <a:xfrm>
            <a:off x="9926638" y="1632857"/>
            <a:ext cx="1328624" cy="1328624"/>
            <a:chOff x="9926638" y="1632857"/>
            <a:chExt cx="1328624" cy="1328624"/>
          </a:xfrm>
        </p:grpSpPr>
        <p:sp>
          <p:nvSpPr>
            <p:cNvPr id="38" name="Rounded Rectangle 21">
              <a:extLst>
                <a:ext uri="{FF2B5EF4-FFF2-40B4-BE49-F238E27FC236}">
                  <a16:creationId xmlns:a16="http://schemas.microsoft.com/office/drawing/2014/main" id="{39AA4CDF-90BE-920A-821A-B56778CAF172}"/>
                </a:ext>
              </a:extLst>
            </p:cNvPr>
            <p:cNvSpPr/>
            <p:nvPr/>
          </p:nvSpPr>
          <p:spPr>
            <a:xfrm>
              <a:off x="9926638" y="16328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8189015F-78A4-D1A3-B3CE-65B562CB58C1}"/>
                </a:ext>
              </a:extLst>
            </p:cNvPr>
            <p:cNvSpPr/>
            <p:nvPr/>
          </p:nvSpPr>
          <p:spPr>
            <a:xfrm>
              <a:off x="10092498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27721BF-1C10-D7A0-F852-B55A293FDE7F}"/>
                </a:ext>
              </a:extLst>
            </p:cNvPr>
            <p:cNvSpPr/>
            <p:nvPr/>
          </p:nvSpPr>
          <p:spPr>
            <a:xfrm>
              <a:off x="10792812" y="181690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DB6272B-5CC1-9B8A-1A4B-46D698DB502C}"/>
                </a:ext>
              </a:extLst>
            </p:cNvPr>
            <p:cNvSpPr/>
            <p:nvPr/>
          </p:nvSpPr>
          <p:spPr>
            <a:xfrm>
              <a:off x="10092498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5288B09-7D1B-61A5-B4D9-E001FD6F4936}"/>
                </a:ext>
              </a:extLst>
            </p:cNvPr>
            <p:cNvSpPr/>
            <p:nvPr/>
          </p:nvSpPr>
          <p:spPr>
            <a:xfrm>
              <a:off x="10792812" y="2518671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491F0E8-1960-F4B2-AA42-5A435AC6DC69}"/>
                </a:ext>
              </a:extLst>
            </p:cNvPr>
            <p:cNvSpPr/>
            <p:nvPr/>
          </p:nvSpPr>
          <p:spPr>
            <a:xfrm>
              <a:off x="10452736" y="22098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1CC62D9-6A1A-9E26-03C6-12859B21DE7D}"/>
              </a:ext>
            </a:extLst>
          </p:cNvPr>
          <p:cNvGrpSpPr/>
          <p:nvPr/>
        </p:nvGrpSpPr>
        <p:grpSpPr>
          <a:xfrm>
            <a:off x="1337469" y="4038600"/>
            <a:ext cx="1328624" cy="1328624"/>
            <a:chOff x="1356519" y="4419600"/>
            <a:chExt cx="1328624" cy="1328624"/>
          </a:xfrm>
        </p:grpSpPr>
        <p:sp>
          <p:nvSpPr>
            <p:cNvPr id="45" name="Rounded Rectangle 22">
              <a:extLst>
                <a:ext uri="{FF2B5EF4-FFF2-40B4-BE49-F238E27FC236}">
                  <a16:creationId xmlns:a16="http://schemas.microsoft.com/office/drawing/2014/main" id="{B6608B9F-D1B0-450B-753A-AC095C15D5FF}"/>
                </a:ext>
              </a:extLst>
            </p:cNvPr>
            <p:cNvSpPr/>
            <p:nvPr/>
          </p:nvSpPr>
          <p:spPr>
            <a:xfrm>
              <a:off x="1356519" y="4419600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D2832798-0CD5-DD2A-321B-ED0824429562}"/>
                </a:ext>
              </a:extLst>
            </p:cNvPr>
            <p:cNvSpPr/>
            <p:nvPr/>
          </p:nvSpPr>
          <p:spPr>
            <a:xfrm>
              <a:off x="1893548" y="4964895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79D036C7-64E2-5AB6-6408-86D937DD0E9C}"/>
              </a:ext>
            </a:extLst>
          </p:cNvPr>
          <p:cNvGrpSpPr/>
          <p:nvPr/>
        </p:nvGrpSpPr>
        <p:grpSpPr>
          <a:xfrm>
            <a:off x="7552645" y="4071257"/>
            <a:ext cx="1328624" cy="1328624"/>
            <a:chOff x="7571695" y="4452257"/>
            <a:chExt cx="1328624" cy="1328624"/>
          </a:xfrm>
        </p:grpSpPr>
        <p:sp>
          <p:nvSpPr>
            <p:cNvPr id="48" name="Rounded Rectangle 24">
              <a:extLst>
                <a:ext uri="{FF2B5EF4-FFF2-40B4-BE49-F238E27FC236}">
                  <a16:creationId xmlns:a16="http://schemas.microsoft.com/office/drawing/2014/main" id="{EB6EB081-8A3B-B04F-8499-46F48566FDDE}"/>
                </a:ext>
              </a:extLst>
            </p:cNvPr>
            <p:cNvSpPr/>
            <p:nvPr/>
          </p:nvSpPr>
          <p:spPr>
            <a:xfrm>
              <a:off x="7571695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76200CCD-7DD2-D50D-917D-892A5616AD21}"/>
                </a:ext>
              </a:extLst>
            </p:cNvPr>
            <p:cNvSpPr/>
            <p:nvPr/>
          </p:nvSpPr>
          <p:spPr>
            <a:xfrm>
              <a:off x="7738609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2C5F6D0-E8DE-300B-D4D9-783B3A4DAADC}"/>
                </a:ext>
              </a:extLst>
            </p:cNvPr>
            <p:cNvSpPr/>
            <p:nvPr/>
          </p:nvSpPr>
          <p:spPr>
            <a:xfrm>
              <a:off x="8438923" y="4632234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FAB6E963-077A-631F-3F13-C93D35EFB35E}"/>
                </a:ext>
              </a:extLst>
            </p:cNvPr>
            <p:cNvSpPr/>
            <p:nvPr/>
          </p:nvSpPr>
          <p:spPr>
            <a:xfrm>
              <a:off x="7738609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599B1D4-5513-C026-6029-2AFE6D45956E}"/>
                </a:ext>
              </a:extLst>
            </p:cNvPr>
            <p:cNvSpPr/>
            <p:nvPr/>
          </p:nvSpPr>
          <p:spPr>
            <a:xfrm>
              <a:off x="8438923" y="5334000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C16F6C2-D32A-D16E-22BD-E8C216A565C9}"/>
              </a:ext>
            </a:extLst>
          </p:cNvPr>
          <p:cNvGrpSpPr/>
          <p:nvPr/>
        </p:nvGrpSpPr>
        <p:grpSpPr>
          <a:xfrm>
            <a:off x="9907588" y="4071257"/>
            <a:ext cx="1328624" cy="1328624"/>
            <a:chOff x="9926638" y="4452257"/>
            <a:chExt cx="1328624" cy="1328624"/>
          </a:xfrm>
        </p:grpSpPr>
        <p:sp>
          <p:nvSpPr>
            <p:cNvPr id="54" name="Rounded Rectangle 25">
              <a:extLst>
                <a:ext uri="{FF2B5EF4-FFF2-40B4-BE49-F238E27FC236}">
                  <a16:creationId xmlns:a16="http://schemas.microsoft.com/office/drawing/2014/main" id="{29D74BFD-1D2E-CBA3-9C6A-08C4CA949BD4}"/>
                </a:ext>
              </a:extLst>
            </p:cNvPr>
            <p:cNvSpPr/>
            <p:nvPr/>
          </p:nvSpPr>
          <p:spPr>
            <a:xfrm>
              <a:off x="9926638" y="4452257"/>
              <a:ext cx="1328624" cy="1328624"/>
            </a:xfrm>
            <a:prstGeom prst="roundRect">
              <a:avLst/>
            </a:prstGeom>
            <a:solidFill>
              <a:srgbClr val="ECF763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A628CD-4533-8C03-9361-41D34C4C5B72}"/>
                </a:ext>
              </a:extLst>
            </p:cNvPr>
            <p:cNvSpPr/>
            <p:nvPr/>
          </p:nvSpPr>
          <p:spPr>
            <a:xfrm>
              <a:off x="10727772" y="477838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47677F2-DCF2-8914-B03D-FF798EB139AD}"/>
                </a:ext>
              </a:extLst>
            </p:cNvPr>
            <p:cNvSpPr/>
            <p:nvPr/>
          </p:nvSpPr>
          <p:spPr>
            <a:xfrm>
              <a:off x="10178416" y="5296546"/>
              <a:ext cx="274320" cy="27432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11944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D3F393-E135-B605-4FD0-E80CFBA521E3}"/>
              </a:ext>
            </a:extLst>
          </p:cNvPr>
          <p:cNvGrpSpPr/>
          <p:nvPr/>
        </p:nvGrpSpPr>
        <p:grpSpPr>
          <a:xfrm>
            <a:off x="213519" y="152400"/>
            <a:ext cx="11658600" cy="785068"/>
            <a:chOff x="597668" y="449759"/>
            <a:chExt cx="11658600" cy="78506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01B3237-372B-97CE-8268-5E61345F3F47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5C6D2B2-D7CC-16F3-14C5-5954D013B5BB}"/>
                </a:ext>
              </a:extLst>
            </p:cNvPr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CF3DF1F-560E-CFAF-AE92-92710758D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13578" y="1231777"/>
            <a:ext cx="9144000" cy="4677833"/>
          </a:xfrm>
          <a:prstGeom prst="rect">
            <a:avLst/>
          </a:prstGeom>
        </p:spPr>
      </p:pic>
      <p:sp>
        <p:nvSpPr>
          <p:cNvPr id="7" name="Rounded Rectangle 29">
            <a:extLst>
              <a:ext uri="{FF2B5EF4-FFF2-40B4-BE49-F238E27FC236}">
                <a16:creationId xmlns:a16="http://schemas.microsoft.com/office/drawing/2014/main" id="{6AC98CF6-6C2D-253B-F4AC-DC7255980EE3}"/>
              </a:ext>
            </a:extLst>
          </p:cNvPr>
          <p:cNvSpPr/>
          <p:nvPr/>
        </p:nvSpPr>
        <p:spPr>
          <a:xfrm>
            <a:off x="3044450" y="16695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" name="Rounded Rectangle 30">
            <a:extLst>
              <a:ext uri="{FF2B5EF4-FFF2-40B4-BE49-F238E27FC236}">
                <a16:creationId xmlns:a16="http://schemas.microsoft.com/office/drawing/2014/main" id="{012959AC-A757-D611-74DC-F6E0B2802B38}"/>
              </a:ext>
            </a:extLst>
          </p:cNvPr>
          <p:cNvSpPr/>
          <p:nvPr/>
        </p:nvSpPr>
        <p:spPr>
          <a:xfrm>
            <a:off x="2245113" y="26347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56B34966-893F-155A-A054-1D8EDD30AD4E}"/>
              </a:ext>
            </a:extLst>
          </p:cNvPr>
          <p:cNvSpPr/>
          <p:nvPr/>
        </p:nvSpPr>
        <p:spPr>
          <a:xfrm>
            <a:off x="9215886" y="17584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Rounded Rectangle 33">
            <a:extLst>
              <a:ext uri="{FF2B5EF4-FFF2-40B4-BE49-F238E27FC236}">
                <a16:creationId xmlns:a16="http://schemas.microsoft.com/office/drawing/2014/main" id="{C751E9FA-491C-608E-9B6F-74A21A71B69D}"/>
              </a:ext>
            </a:extLst>
          </p:cNvPr>
          <p:cNvSpPr/>
          <p:nvPr/>
        </p:nvSpPr>
        <p:spPr>
          <a:xfrm>
            <a:off x="9670810" y="2914013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F157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Rounded Rectangle 34">
            <a:extLst>
              <a:ext uri="{FF2B5EF4-FFF2-40B4-BE49-F238E27FC236}">
                <a16:creationId xmlns:a16="http://schemas.microsoft.com/office/drawing/2014/main" id="{AB0C5CA0-A8CF-ABA5-E2AE-DA900DC64CCD}"/>
              </a:ext>
            </a:extLst>
          </p:cNvPr>
          <p:cNvSpPr/>
          <p:nvPr/>
        </p:nvSpPr>
        <p:spPr>
          <a:xfrm>
            <a:off x="4475322" y="16695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2" name="Rounded Rectangle 35">
            <a:extLst>
              <a:ext uri="{FF2B5EF4-FFF2-40B4-BE49-F238E27FC236}">
                <a16:creationId xmlns:a16="http://schemas.microsoft.com/office/drawing/2014/main" id="{DBB28F7C-E32F-690D-762F-E2CE78C8F79B}"/>
              </a:ext>
            </a:extLst>
          </p:cNvPr>
          <p:cNvSpPr/>
          <p:nvPr/>
        </p:nvSpPr>
        <p:spPr>
          <a:xfrm>
            <a:off x="7868548" y="175844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3" name="Rounded Rectangle 36">
            <a:extLst>
              <a:ext uri="{FF2B5EF4-FFF2-40B4-BE49-F238E27FC236}">
                <a16:creationId xmlns:a16="http://schemas.microsoft.com/office/drawing/2014/main" id="{142A106E-96B3-D66C-47FE-08A24976C43C}"/>
              </a:ext>
            </a:extLst>
          </p:cNvPr>
          <p:cNvSpPr/>
          <p:nvPr/>
        </p:nvSpPr>
        <p:spPr>
          <a:xfrm>
            <a:off x="3583217" y="2621790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ounded Rectangle 37">
            <a:extLst>
              <a:ext uri="{FF2B5EF4-FFF2-40B4-BE49-F238E27FC236}">
                <a16:creationId xmlns:a16="http://schemas.microsoft.com/office/drawing/2014/main" id="{A8A73156-1342-6D65-6CAB-8BBB70B51ADE}"/>
              </a:ext>
            </a:extLst>
          </p:cNvPr>
          <p:cNvSpPr/>
          <p:nvPr/>
        </p:nvSpPr>
        <p:spPr>
          <a:xfrm>
            <a:off x="8358106" y="2963087"/>
            <a:ext cx="464908" cy="656680"/>
          </a:xfrm>
          <a:prstGeom prst="roundRect">
            <a:avLst/>
          </a:prstGeom>
          <a:noFill/>
          <a:ln>
            <a:noFill/>
          </a:ln>
          <a:effectLst>
            <a:outerShdw dist="20000" sx="1000" sy="1000" rotWithShape="0">
              <a:srgbClr val="000000"/>
            </a:outerShdw>
          </a:effectLst>
        </p:spPr>
        <p:style>
          <a:lnRef idx="1">
            <a:schemeClr val="accen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b="1" dirty="0">
                <a:solidFill>
                  <a:srgbClr val="0066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426A425-D51A-A261-25CB-88513FE42E3D}"/>
              </a:ext>
            </a:extLst>
          </p:cNvPr>
          <p:cNvGrpSpPr/>
          <p:nvPr/>
        </p:nvGrpSpPr>
        <p:grpSpPr>
          <a:xfrm>
            <a:off x="2822714" y="1450478"/>
            <a:ext cx="912939" cy="1055531"/>
            <a:chOff x="434839" y="1625600"/>
            <a:chExt cx="912939" cy="105553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FAEF65D-A180-6E2E-266A-DF0D89B16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765" y="1625600"/>
              <a:ext cx="849013" cy="1055531"/>
            </a:xfrm>
            <a:prstGeom prst="rect">
              <a:avLst/>
            </a:prstGeom>
          </p:spPr>
        </p:pic>
        <p:sp>
          <p:nvSpPr>
            <p:cNvPr id="17" name="Rounded Rectangle 40">
              <a:extLst>
                <a:ext uri="{FF2B5EF4-FFF2-40B4-BE49-F238E27FC236}">
                  <a16:creationId xmlns:a16="http://schemas.microsoft.com/office/drawing/2014/main" id="{C2773F4B-3575-974D-190D-69F1B05D699A}"/>
                </a:ext>
              </a:extLst>
            </p:cNvPr>
            <p:cNvSpPr/>
            <p:nvPr/>
          </p:nvSpPr>
          <p:spPr>
            <a:xfrm>
              <a:off x="434839" y="18686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386F82E-7477-9C19-7321-9F17DF852B17}"/>
              </a:ext>
            </a:extLst>
          </p:cNvPr>
          <p:cNvGrpSpPr/>
          <p:nvPr/>
        </p:nvGrpSpPr>
        <p:grpSpPr>
          <a:xfrm>
            <a:off x="9003025" y="1513527"/>
            <a:ext cx="912939" cy="1055531"/>
            <a:chOff x="434839" y="1625600"/>
            <a:chExt cx="912939" cy="105553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84E7DECD-9611-FE2C-3B38-A9ECD50ECCD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765" y="1625600"/>
              <a:ext cx="849013" cy="1055531"/>
            </a:xfrm>
            <a:prstGeom prst="rect">
              <a:avLst/>
            </a:prstGeom>
          </p:spPr>
        </p:pic>
        <p:sp>
          <p:nvSpPr>
            <p:cNvPr id="20" name="Rounded Rectangle 45">
              <a:extLst>
                <a:ext uri="{FF2B5EF4-FFF2-40B4-BE49-F238E27FC236}">
                  <a16:creationId xmlns:a16="http://schemas.microsoft.com/office/drawing/2014/main" id="{89786A10-A88B-BCDF-F675-7B673AEA899F}"/>
                </a:ext>
              </a:extLst>
            </p:cNvPr>
            <p:cNvSpPr/>
            <p:nvPr/>
          </p:nvSpPr>
          <p:spPr>
            <a:xfrm>
              <a:off x="434839" y="18686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AAE3B91-B2F5-B586-EFE8-6A4F3EFAA366}"/>
              </a:ext>
            </a:extLst>
          </p:cNvPr>
          <p:cNvGrpSpPr/>
          <p:nvPr/>
        </p:nvGrpSpPr>
        <p:grpSpPr>
          <a:xfrm>
            <a:off x="2021097" y="2398947"/>
            <a:ext cx="912939" cy="1055531"/>
            <a:chOff x="434839" y="1625600"/>
            <a:chExt cx="912939" cy="105553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764B559-BFB4-8333-5120-F3CAEE635EE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98765" y="1625600"/>
              <a:ext cx="849013" cy="1055531"/>
            </a:xfrm>
            <a:prstGeom prst="rect">
              <a:avLst/>
            </a:prstGeom>
          </p:spPr>
        </p:pic>
        <p:sp>
          <p:nvSpPr>
            <p:cNvPr id="23" name="Rounded Rectangle 48">
              <a:extLst>
                <a:ext uri="{FF2B5EF4-FFF2-40B4-BE49-F238E27FC236}">
                  <a16:creationId xmlns:a16="http://schemas.microsoft.com/office/drawing/2014/main" id="{3D8651B3-EE2E-7EFB-30B6-5B536DAC4197}"/>
                </a:ext>
              </a:extLst>
            </p:cNvPr>
            <p:cNvSpPr/>
            <p:nvPr/>
          </p:nvSpPr>
          <p:spPr>
            <a:xfrm>
              <a:off x="434839" y="18813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0B767FA-C9B7-7AC7-E591-7392F938C193}"/>
              </a:ext>
            </a:extLst>
          </p:cNvPr>
          <p:cNvGrpSpPr/>
          <p:nvPr/>
        </p:nvGrpSpPr>
        <p:grpSpPr>
          <a:xfrm>
            <a:off x="9437120" y="2681305"/>
            <a:ext cx="900239" cy="1055531"/>
            <a:chOff x="434839" y="1612900"/>
            <a:chExt cx="900239" cy="1055531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75D34547-45BC-2BBB-6562-B464956554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6065" y="1612900"/>
              <a:ext cx="849013" cy="1055531"/>
            </a:xfrm>
            <a:prstGeom prst="rect">
              <a:avLst/>
            </a:prstGeom>
          </p:spPr>
        </p:pic>
        <p:sp>
          <p:nvSpPr>
            <p:cNvPr id="30" name="Rounded Rectangle 51">
              <a:extLst>
                <a:ext uri="{FF2B5EF4-FFF2-40B4-BE49-F238E27FC236}">
                  <a16:creationId xmlns:a16="http://schemas.microsoft.com/office/drawing/2014/main" id="{C61075A5-3A61-B8C6-BEE5-FC8A34481854}"/>
                </a:ext>
              </a:extLst>
            </p:cNvPr>
            <p:cNvSpPr/>
            <p:nvPr/>
          </p:nvSpPr>
          <p:spPr>
            <a:xfrm>
              <a:off x="434839" y="1868637"/>
              <a:ext cx="880611" cy="656680"/>
            </a:xfrm>
            <a:prstGeom prst="roundRect">
              <a:avLst/>
            </a:prstGeom>
            <a:noFill/>
            <a:ln>
              <a:noFill/>
            </a:ln>
            <a:effectLst>
              <a:outerShdw dist="20000" sx="1000" sy="1000" rotWithShape="0">
                <a:srgbClr val="000000"/>
              </a:outerShdw>
            </a:effectLst>
          </p:spPr>
          <p:style>
            <a:lnRef idx="1">
              <a:schemeClr val="accen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86034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C0973A2-5AD8-AA4F-AEB0-025F92AA2E9B}"/>
              </a:ext>
            </a:extLst>
          </p:cNvPr>
          <p:cNvGrpSpPr/>
          <p:nvPr/>
        </p:nvGrpSpPr>
        <p:grpSpPr>
          <a:xfrm>
            <a:off x="1575594" y="428625"/>
            <a:ext cx="11658600" cy="723513"/>
            <a:chOff x="597668" y="449759"/>
            <a:chExt cx="11658600" cy="72351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ABD792F-8BDC-7A1F-56F3-2AAC94B5D964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BA666B4-6276-DCD9-24C9-0B372D547276}"/>
                </a:ext>
              </a:extLst>
            </p:cNvPr>
            <p:cNvSpPr txBox="1"/>
            <p:nvPr/>
          </p:nvSpPr>
          <p:spPr>
            <a:xfrm>
              <a:off x="1335820" y="526941"/>
              <a:ext cx="1092044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Tàu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chở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nhiều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thùng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600" dirty="0" err="1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nhất</a:t>
              </a:r>
              <a:r>
                <a:rPr lang="en-US" sz="3600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?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2985CF2-EBE9-A840-FE35-A2C4CAD711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25" y="1138928"/>
            <a:ext cx="8567040" cy="5237697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3534DB0-3FFE-F15E-80F6-16DF3AB90EE4}"/>
              </a:ext>
            </a:extLst>
          </p:cNvPr>
          <p:cNvSpPr/>
          <p:nvPr/>
        </p:nvSpPr>
        <p:spPr>
          <a:xfrm>
            <a:off x="6813891" y="1981200"/>
            <a:ext cx="611240" cy="638442"/>
          </a:xfrm>
          <a:prstGeom prst="ellipse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6">
            <a:extLst>
              <a:ext uri="{FF2B5EF4-FFF2-40B4-BE49-F238E27FC236}">
                <a16:creationId xmlns:a16="http://schemas.microsoft.com/office/drawing/2014/main" id="{CD87A00C-B71B-31B6-A065-57DA152D50D8}"/>
              </a:ext>
            </a:extLst>
          </p:cNvPr>
          <p:cNvSpPr/>
          <p:nvPr/>
        </p:nvSpPr>
        <p:spPr>
          <a:xfrm>
            <a:off x="3175794" y="3271592"/>
            <a:ext cx="1084494" cy="656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57FBBCCE-7EA5-27E8-EB79-BC81B2D86AF9}"/>
              </a:ext>
            </a:extLst>
          </p:cNvPr>
          <p:cNvSpPr/>
          <p:nvPr/>
        </p:nvSpPr>
        <p:spPr>
          <a:xfrm>
            <a:off x="8414544" y="3327010"/>
            <a:ext cx="1084494" cy="656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D0022E84-8BF9-4774-A781-5BE57E248F5F}"/>
              </a:ext>
            </a:extLst>
          </p:cNvPr>
          <p:cNvSpPr/>
          <p:nvPr/>
        </p:nvSpPr>
        <p:spPr>
          <a:xfrm>
            <a:off x="8090694" y="5379893"/>
            <a:ext cx="1084494" cy="65668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b="1" dirty="0">
                <a:solidFill>
                  <a:schemeClr val="tx1"/>
                </a:solidFill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9667180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F156E1-A333-210B-4447-C95FDF8508C2}"/>
              </a:ext>
            </a:extLst>
          </p:cNvPr>
          <p:cNvGrpSpPr/>
          <p:nvPr/>
        </p:nvGrpSpPr>
        <p:grpSpPr>
          <a:xfrm>
            <a:off x="533400" y="180975"/>
            <a:ext cx="11658600" cy="785068"/>
            <a:chOff x="597668" y="449759"/>
            <a:chExt cx="11658600" cy="785068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AC9F227-2517-4CE1-D577-77AB364D0BC1}"/>
                </a:ext>
              </a:extLst>
            </p:cNvPr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schemeClr val="bg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1B8F98-5BF9-B203-B012-4CA1212A7DAD}"/>
                </a:ext>
              </a:extLst>
            </p:cNvPr>
            <p:cNvSpPr txBox="1"/>
            <p:nvPr/>
          </p:nvSpPr>
          <p:spPr>
            <a:xfrm>
              <a:off x="1335820" y="526941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BE33E03-4AE3-01A5-7423-07667E2DB09C}"/>
              </a:ext>
            </a:extLst>
          </p:cNvPr>
          <p:cNvSpPr txBox="1"/>
          <p:nvPr/>
        </p:nvSpPr>
        <p:spPr>
          <a:xfrm>
            <a:off x="531021" y="4487644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a) Có      quả màu đỏ và      quả màu xanh: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668F61-AF17-382B-EEF3-C21C43579332}"/>
              </a:ext>
            </a:extLst>
          </p:cNvPr>
          <p:cNvSpPr txBox="1"/>
          <p:nvPr/>
        </p:nvSpPr>
        <p:spPr>
          <a:xfrm>
            <a:off x="531021" y="5286375"/>
            <a:ext cx="10920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b) Có      ớt và      quả táo:</a:t>
            </a: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7E360804-79AC-7827-431A-92D275DE82A3}"/>
              </a:ext>
            </a:extLst>
          </p:cNvPr>
          <p:cNvSpPr/>
          <p:nvPr/>
        </p:nvSpPr>
        <p:spPr>
          <a:xfrm>
            <a:off x="1851819" y="4531974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DCBA84B1-EED1-E592-3465-31C52AFCEFC8}"/>
              </a:ext>
            </a:extLst>
          </p:cNvPr>
          <p:cNvSpPr/>
          <p:nvPr/>
        </p:nvSpPr>
        <p:spPr>
          <a:xfrm>
            <a:off x="5629161" y="452559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16">
            <a:extLst>
              <a:ext uri="{FF2B5EF4-FFF2-40B4-BE49-F238E27FC236}">
                <a16:creationId xmlns:a16="http://schemas.microsoft.com/office/drawing/2014/main" id="{D63F72ED-D2C2-02F9-EBEC-3D7A84F406ED}"/>
              </a:ext>
            </a:extLst>
          </p:cNvPr>
          <p:cNvSpPr/>
          <p:nvPr/>
        </p:nvSpPr>
        <p:spPr>
          <a:xfrm>
            <a:off x="1851819" y="531530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0" name="Rounded Rectangle 17">
            <a:extLst>
              <a:ext uri="{FF2B5EF4-FFF2-40B4-BE49-F238E27FC236}">
                <a16:creationId xmlns:a16="http://schemas.microsoft.com/office/drawing/2014/main" id="{4A7CC572-372C-D791-CBFC-8719D95196D4}"/>
              </a:ext>
            </a:extLst>
          </p:cNvPr>
          <p:cNvSpPr/>
          <p:nvPr/>
        </p:nvSpPr>
        <p:spPr>
          <a:xfrm>
            <a:off x="3647961" y="531530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8">
            <a:extLst>
              <a:ext uri="{FF2B5EF4-FFF2-40B4-BE49-F238E27FC236}">
                <a16:creationId xmlns:a16="http://schemas.microsoft.com/office/drawing/2014/main" id="{B3CF93EC-4BB2-4CDC-5057-0355A1B8B100}"/>
              </a:ext>
            </a:extLst>
          </p:cNvPr>
          <p:cNvSpPr/>
          <p:nvPr/>
        </p:nvSpPr>
        <p:spPr>
          <a:xfrm>
            <a:off x="9548019" y="451833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Rounded Rectangle 19">
            <a:extLst>
              <a:ext uri="{FF2B5EF4-FFF2-40B4-BE49-F238E27FC236}">
                <a16:creationId xmlns:a16="http://schemas.microsoft.com/office/drawing/2014/main" id="{B1A29B1D-F28A-F2F7-C76B-B2147CA5452B}"/>
              </a:ext>
            </a:extLst>
          </p:cNvPr>
          <p:cNvSpPr/>
          <p:nvPr/>
        </p:nvSpPr>
        <p:spPr>
          <a:xfrm>
            <a:off x="11132979" y="4509218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20">
            <a:extLst>
              <a:ext uri="{FF2B5EF4-FFF2-40B4-BE49-F238E27FC236}">
                <a16:creationId xmlns:a16="http://schemas.microsoft.com/office/drawing/2014/main" id="{40E42E1B-9268-32E5-856E-A1EB29D963D3}"/>
              </a:ext>
            </a:extLst>
          </p:cNvPr>
          <p:cNvSpPr/>
          <p:nvPr/>
        </p:nvSpPr>
        <p:spPr>
          <a:xfrm>
            <a:off x="6188066" y="5319246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4" name="Rounded Rectangle 21">
            <a:extLst>
              <a:ext uri="{FF2B5EF4-FFF2-40B4-BE49-F238E27FC236}">
                <a16:creationId xmlns:a16="http://schemas.microsoft.com/office/drawing/2014/main" id="{A99BD6B3-7FD1-DE72-51B4-E5B7B5701325}"/>
              </a:ext>
            </a:extLst>
          </p:cNvPr>
          <p:cNvSpPr/>
          <p:nvPr/>
        </p:nvSpPr>
        <p:spPr>
          <a:xfrm>
            <a:off x="7780179" y="5317275"/>
            <a:ext cx="548640" cy="54864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22">
            <a:extLst>
              <a:ext uri="{FF2B5EF4-FFF2-40B4-BE49-F238E27FC236}">
                <a16:creationId xmlns:a16="http://schemas.microsoft.com/office/drawing/2014/main" id="{4FC3908A-8C61-5C4F-D370-1F2D0C47705D}"/>
              </a:ext>
            </a:extLst>
          </p:cNvPr>
          <p:cNvSpPr/>
          <p:nvPr/>
        </p:nvSpPr>
        <p:spPr>
          <a:xfrm>
            <a:off x="10342677" y="4527459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&lt;</a:t>
            </a:r>
          </a:p>
        </p:txBody>
      </p:sp>
      <p:sp>
        <p:nvSpPr>
          <p:cNvPr id="16" name="Rounded Rectangle 24">
            <a:extLst>
              <a:ext uri="{FF2B5EF4-FFF2-40B4-BE49-F238E27FC236}">
                <a16:creationId xmlns:a16="http://schemas.microsoft.com/office/drawing/2014/main" id="{6C3AFECE-D677-602F-D1A6-55FB37A50790}"/>
              </a:ext>
            </a:extLst>
          </p:cNvPr>
          <p:cNvSpPr/>
          <p:nvPr/>
        </p:nvSpPr>
        <p:spPr>
          <a:xfrm>
            <a:off x="6986247" y="5315305"/>
            <a:ext cx="548640" cy="548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&gt;</a:t>
            </a: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4A18A3EF-63A2-B11D-2578-52C2D69EC45D}"/>
              </a:ext>
            </a:extLst>
          </p:cNvPr>
          <p:cNvSpPr/>
          <p:nvPr/>
        </p:nvSpPr>
        <p:spPr>
          <a:xfrm>
            <a:off x="1851819" y="4531974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8" name="Rounded Rectangle 27">
            <a:extLst>
              <a:ext uri="{FF2B5EF4-FFF2-40B4-BE49-F238E27FC236}">
                <a16:creationId xmlns:a16="http://schemas.microsoft.com/office/drawing/2014/main" id="{8A3743F2-1922-4C15-2EA8-D38188F033B7}"/>
              </a:ext>
            </a:extLst>
          </p:cNvPr>
          <p:cNvSpPr/>
          <p:nvPr/>
        </p:nvSpPr>
        <p:spPr>
          <a:xfrm>
            <a:off x="5629161" y="4525595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19" name="Rounded Rectangle 28">
            <a:extLst>
              <a:ext uri="{FF2B5EF4-FFF2-40B4-BE49-F238E27FC236}">
                <a16:creationId xmlns:a16="http://schemas.microsoft.com/office/drawing/2014/main" id="{528F719F-E147-D8E3-C8C5-F72747FE986B}"/>
              </a:ext>
            </a:extLst>
          </p:cNvPr>
          <p:cNvSpPr/>
          <p:nvPr/>
        </p:nvSpPr>
        <p:spPr>
          <a:xfrm>
            <a:off x="9548019" y="4518338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0" name="Rounded Rectangle 29">
            <a:extLst>
              <a:ext uri="{FF2B5EF4-FFF2-40B4-BE49-F238E27FC236}">
                <a16:creationId xmlns:a16="http://schemas.microsoft.com/office/drawing/2014/main" id="{EF1D359E-90A1-B7FF-3E14-728BA99659B9}"/>
              </a:ext>
            </a:extLst>
          </p:cNvPr>
          <p:cNvSpPr/>
          <p:nvPr/>
        </p:nvSpPr>
        <p:spPr>
          <a:xfrm>
            <a:off x="11132979" y="4509218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Rounded Rectangle 30">
            <a:extLst>
              <a:ext uri="{FF2B5EF4-FFF2-40B4-BE49-F238E27FC236}">
                <a16:creationId xmlns:a16="http://schemas.microsoft.com/office/drawing/2014/main" id="{AC61E660-2C28-5251-9656-892DBD14DF90}"/>
              </a:ext>
            </a:extLst>
          </p:cNvPr>
          <p:cNvSpPr/>
          <p:nvPr/>
        </p:nvSpPr>
        <p:spPr>
          <a:xfrm>
            <a:off x="1851819" y="5315305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2" name="Rounded Rectangle 32">
            <a:extLst>
              <a:ext uri="{FF2B5EF4-FFF2-40B4-BE49-F238E27FC236}">
                <a16:creationId xmlns:a16="http://schemas.microsoft.com/office/drawing/2014/main" id="{D5ECFEEB-1709-0AE2-4066-C65921D38E8F}"/>
              </a:ext>
            </a:extLst>
          </p:cNvPr>
          <p:cNvSpPr/>
          <p:nvPr/>
        </p:nvSpPr>
        <p:spPr>
          <a:xfrm>
            <a:off x="3647961" y="5311676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3" name="Rounded Rectangle 33">
            <a:extLst>
              <a:ext uri="{FF2B5EF4-FFF2-40B4-BE49-F238E27FC236}">
                <a16:creationId xmlns:a16="http://schemas.microsoft.com/office/drawing/2014/main" id="{782B673D-5EBB-6048-95A7-00C844DCB912}"/>
              </a:ext>
            </a:extLst>
          </p:cNvPr>
          <p:cNvSpPr/>
          <p:nvPr/>
        </p:nvSpPr>
        <p:spPr>
          <a:xfrm>
            <a:off x="6188066" y="5319246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4" name="Rounded Rectangle 34">
            <a:extLst>
              <a:ext uri="{FF2B5EF4-FFF2-40B4-BE49-F238E27FC236}">
                <a16:creationId xmlns:a16="http://schemas.microsoft.com/office/drawing/2014/main" id="{B1C440A1-E3FC-5298-6300-4D64F8F87FDF}"/>
              </a:ext>
            </a:extLst>
          </p:cNvPr>
          <p:cNvSpPr/>
          <p:nvPr/>
        </p:nvSpPr>
        <p:spPr>
          <a:xfrm>
            <a:off x="7780179" y="5317275"/>
            <a:ext cx="548640" cy="548640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7D9EC6C-DE67-42FE-C832-3BC4471E65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500"/>
          <a:stretch/>
        </p:blipFill>
        <p:spPr>
          <a:xfrm>
            <a:off x="1585119" y="1143000"/>
            <a:ext cx="8915400" cy="308414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64385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0BC15D-594D-434B-BDB3-BD4A970BCC53}"/>
              </a:ext>
            </a:extLst>
          </p:cNvPr>
          <p:cNvSpPr txBox="1"/>
          <p:nvPr/>
        </p:nvSpPr>
        <p:spPr>
          <a:xfrm>
            <a:off x="2019300" y="2024889"/>
            <a:ext cx="7906453" cy="291099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Tạm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biệt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hẹn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gặp</a:t>
            </a:r>
            <a:r>
              <a:rPr kumimoji="0" lang="en-US" sz="8000" b="1" i="0" u="none" strike="noStrike" kern="1200" cap="none" spc="0" normalizeH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8000" b="1" i="0" u="none" strike="noStrike" kern="1200" cap="none" spc="0" normalizeH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endParaRPr kumimoji="0" lang="vi-VN" sz="80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0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A1C2EFFE-987B-4C0C-83DD-5A5070004F0B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0011\uFFFD\uFFFDt{F4A10C81-457A-4584-82FC-AFC9B043A417}&quot;,&quot;C:\\Users\\Admin\\Document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4 - t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8B7FB16-31BE-4948-9BF1-2A2F47A94BF4}:200757709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AC7C92A-3A76-4DA5-B9BE-020E4CFEF9E4}:34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3F2859-F3CE-4E3F-AE61-1C9C8661B18D}:200757709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33D4DB6-C5E2-4A2B-B731-4D68E51FED7F}:200757709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11464FB-601F-4408-AB3D-3D363EB4E593}:200757709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585B86B1-426C-4B86-9AE9-4258343B33ED}:200757710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3F23B23-5052-4695-B89D-062C9DD008E2}:2007577119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UTM Avo"/>
        <a:ea typeface="UTM Avo"/>
        <a:cs typeface=""/>
      </a:majorFont>
      <a:minorFont>
        <a:latin typeface="UTM Avo"/>
        <a:ea typeface="UTM Av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ildren's Day in Brazil by Slidesgo">
  <a:themeElements>
    <a:clrScheme name="Simple Light">
      <a:dk1>
        <a:srgbClr val="030401"/>
      </a:dk1>
      <a:lt1>
        <a:srgbClr val="F8F5E9"/>
      </a:lt1>
      <a:dk2>
        <a:srgbClr val="F4A142"/>
      </a:dk2>
      <a:lt2>
        <a:srgbClr val="FCDB8E"/>
      </a:lt2>
      <a:accent1>
        <a:srgbClr val="ABCFD5"/>
      </a:accent1>
      <a:accent2>
        <a:srgbClr val="255B72"/>
      </a:accent2>
      <a:accent3>
        <a:srgbClr val="D06973"/>
      </a:accent3>
      <a:accent4>
        <a:srgbClr val="EAA98F"/>
      </a:accent4>
      <a:accent5>
        <a:srgbClr val="769B89"/>
      </a:accent5>
      <a:accent6>
        <a:srgbClr val="D9E8B8"/>
      </a:accent6>
      <a:hlink>
        <a:srgbClr val="03040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106</Words>
  <Application>Microsoft Office PowerPoint</Application>
  <PresentationFormat>Widescreen</PresentationFormat>
  <Paragraphs>60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等线</vt:lpstr>
      <vt:lpstr>Arial</vt:lpstr>
      <vt:lpstr>Arial-Rounded</vt:lpstr>
      <vt:lpstr>Bebas Neue</vt:lpstr>
      <vt:lpstr>Calibri</vt:lpstr>
      <vt:lpstr>Cambria</vt:lpstr>
      <vt:lpstr>Fredoka One</vt:lpstr>
      <vt:lpstr>Neucha</vt:lpstr>
      <vt:lpstr>1_Office Theme</vt:lpstr>
      <vt:lpstr>Children's Day in Brazil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4 - t4</dc:title>
  <dc:creator>tran thao</dc:creator>
  <cp:lastModifiedBy>Admin</cp:lastModifiedBy>
  <cp:revision>21</cp:revision>
  <dcterms:created xsi:type="dcterms:W3CDTF">2021-08-27T05:49:15Z</dcterms:created>
  <dcterms:modified xsi:type="dcterms:W3CDTF">2025-10-08T14:15:55Z</dcterms:modified>
</cp:coreProperties>
</file>