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9" r:id="rId4"/>
    <p:sldMasterId id="2147483895" r:id="rId5"/>
    <p:sldMasterId id="2147483925" r:id="rId6"/>
    <p:sldMasterId id="2147483987" r:id="rId7"/>
    <p:sldMasterId id="2147483992" r:id="rId8"/>
    <p:sldMasterId id="2147484004" r:id="rId9"/>
  </p:sldMasterIdLst>
  <p:notesMasterIdLst>
    <p:notesMasterId r:id="rId26"/>
  </p:notesMasterIdLst>
  <p:handoutMasterIdLst>
    <p:handoutMasterId r:id="rId27"/>
  </p:handoutMasterIdLst>
  <p:sldIdLst>
    <p:sldId id="2007577095" r:id="rId10"/>
    <p:sldId id="636" r:id="rId11"/>
    <p:sldId id="316" r:id="rId12"/>
    <p:sldId id="318" r:id="rId13"/>
    <p:sldId id="317" r:id="rId14"/>
    <p:sldId id="649" r:id="rId15"/>
    <p:sldId id="647" r:id="rId16"/>
    <p:sldId id="2007577111" r:id="rId17"/>
    <p:sldId id="496" r:id="rId18"/>
    <p:sldId id="265" r:id="rId19"/>
    <p:sldId id="322" r:id="rId20"/>
    <p:sldId id="323" r:id="rId21"/>
    <p:sldId id="324" r:id="rId22"/>
    <p:sldId id="325" r:id="rId23"/>
    <p:sldId id="326" r:id="rId24"/>
    <p:sldId id="363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67661F-1A43-2B47-F543-9F16C1F6FD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286B4-C599-3E12-429B-38F704F06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BD69-61D1-430B-AB09-F945E86D21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AA351-6371-89A7-7D87-9B7078D334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D3C8B-3874-D038-A3F4-8A0A1B9A5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1922-5080-4068-910A-150F08658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chốt cho HS hiểu bản chất vấn đề và khắc sâu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40378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075E5CA5-E6A6-56F2-75EC-404C307FA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13A46CFE-E046-ACC8-96F8-BCC445EA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4C325F3B-166E-FAF3-E031-8C308CD02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EE8B6-A261-4337-8796-EE7D0CFE64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F5F4C42-29ED-46AF-AD1C-40BAB4AF6E2A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903501-02E2-44EE-AAC5-D2FAE5A52AC0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-1" y="-255181"/>
            <a:ext cx="5050465" cy="7113181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DA8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F79FF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C202A0-130F-44AA-82C4-701E740BB1AE}"/>
              </a:ext>
            </a:extLst>
          </p:cNvPr>
          <p:cNvSpPr/>
          <p:nvPr userDrawn="1"/>
        </p:nvSpPr>
        <p:spPr>
          <a:xfrm>
            <a:off x="-2180235" y="-2141620"/>
            <a:ext cx="7065056" cy="8999620"/>
          </a:xfrm>
          <a:prstGeom prst="roundRect">
            <a:avLst>
              <a:gd name="adj" fmla="val 35214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5D0335-6211-403D-9A32-AEE54DDFF958}"/>
              </a:ext>
            </a:extLst>
          </p:cNvPr>
          <p:cNvSpPr/>
          <p:nvPr userDrawn="1"/>
        </p:nvSpPr>
        <p:spPr>
          <a:xfrm>
            <a:off x="-2565245" y="-2141620"/>
            <a:ext cx="7065056" cy="8999620"/>
          </a:xfrm>
          <a:prstGeom prst="roundRect">
            <a:avLst>
              <a:gd name="adj" fmla="val 352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5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9424-A913-407B-A0A9-716352CA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5FE-5230-48ED-B74B-B001C1FD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4268-5412-4629-B5E7-9E73A4FE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6300-5068-4559-B990-4DC8862C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51C7-AAF8-45C1-9B9D-B694CE01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0041-D9C5-4559-9E40-17E87C3A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1A30-F085-46CF-AA14-048B534C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50D0A-328D-49EE-8192-D6EE021A9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1BEA-6E39-4CF2-9C26-8D046272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3CB8-0B16-411D-98E7-C1DC1FDD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3701-ADC1-4348-B51F-FCEAC93C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BC3E-183F-4D16-99D6-7BF06D4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F654-3489-4195-8814-7E9C12FB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0BCB3-C6F6-4FC4-A6D8-C0855669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EE49-442D-495A-8516-4FE62ABB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AF66-84BE-4AD0-8A66-1A349D1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1E5A-2AC8-4C10-9E1B-73965B2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8779-5B45-48E5-8397-9DD3F9AC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DF13D-39FF-45B3-B36F-D9D1FD09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42DA-958B-4C86-BCE1-48762A4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7285-F8C6-4F5B-AAF8-2AEA70D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2E24-2FBF-4ED7-B4BF-5ED4B12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531529"/>
      </p:ext>
    </p:extLst>
  </p:cSld>
  <p:clrMapOvr>
    <a:masterClrMapping/>
  </p:clrMapOvr>
  <p:transition spd="slow" advClick="0" advTm="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6EC43-D6FD-799B-A920-12404E5D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84E3-41EF-4402-91A1-4BCCCAC82BC8}" type="datetimeFigureOut">
              <a:rPr lang="vi-VN"/>
              <a:pPr>
                <a:defRPr/>
              </a:pPr>
              <a:t>08/10/2025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949E8-23DF-28CC-4666-0AC15486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B5C32-D0D0-3436-25C7-8F8B3143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0BC2-B1F1-41F1-8D09-37BBFDAB431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132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04F01-80C2-143A-41F2-AFD9B5F8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F383-B1D1-4302-9B9C-30F98AF2626E}" type="datetimeFigureOut">
              <a:rPr lang="vi-VN"/>
              <a:pPr>
                <a:defRPr/>
              </a:pPr>
              <a:t>08/10/2025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2D16-0A42-8AD3-AD34-975146C9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D100-ACF6-D2E0-7265-30EF46C1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CB27-D868-4DFE-8277-625AEC28F1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325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4F5501-45B3-A274-C562-4BF01CCE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C2DF-D1B5-4FD2-89B8-BCE5A4E9A13C}" type="datetimeFigureOut">
              <a:rPr lang="zh-CN" altLang="en-US"/>
              <a:pPr>
                <a:defRPr/>
              </a:pPr>
              <a:t>2025/10/8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94696C-2FE4-0670-980D-EE2BCB02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1EE59-6235-F2D5-41C5-7A921BFF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BE24-1B5A-4609-9952-7D5E222437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091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8517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48787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27818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081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20110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90036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83385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9297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90861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26658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3903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06429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90618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645392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871699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1178311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849915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0804548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66711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930535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8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24769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13798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2855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49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9973-8171-41DB-A13A-563AC04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03F8-1128-4E84-85C3-079068B3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05F6-4C3F-4C85-930E-EA31B3E91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2A0F-F3D5-4CFD-992B-CC832372B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4CC9-7165-4595-BD3D-21A0ABAC8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8A16-34C0-4B9C-B7FD-4E72E5AC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9Slide.vn - 2019">
            <a:extLst>
              <a:ext uri="{FF2B5EF4-FFF2-40B4-BE49-F238E27FC236}">
                <a16:creationId xmlns:a16="http://schemas.microsoft.com/office/drawing/2014/main" id="{4079FAC4-B760-A573-C8DA-C0E6003DFD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1996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</p:sldLayoutIdLst>
  <p:transition spd="slow" advClick="0" advTm="0"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ransition>
    <p:zoom/>
  </p:transition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9522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43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7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1.png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86919" y="26469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5: MẤY VÀ MẤY</a:t>
            </a:r>
          </a:p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(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31F63C-BEEC-41CC-8255-5F68466E456B}"/>
              </a:ext>
            </a:extLst>
          </p:cNvPr>
          <p:cNvSpPr/>
          <p:nvPr/>
        </p:nvSpPr>
        <p:spPr>
          <a:xfrm>
            <a:off x="657252" y="1710972"/>
            <a:ext cx="1707520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4400" b="1" dirty="0" err="1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73260-B7E6-43A5-A2A7-75C38DEA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6989" t="19090" r="14721" b="15818"/>
          <a:stretch>
            <a:fillRect/>
          </a:stretch>
        </p:blipFill>
        <p:spPr bwMode="auto">
          <a:xfrm>
            <a:off x="6854316" y="114741"/>
            <a:ext cx="4201557" cy="6331831"/>
          </a:xfrm>
          <a:prstGeom prst="rect">
            <a:avLst/>
          </a:prstGeom>
          <a:noFill/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id="{05ABE51C-27C9-4881-B602-5CD01367B50A}"/>
              </a:ext>
            </a:extLst>
          </p:cNvPr>
          <p:cNvSpPr txBox="1">
            <a:spLocks/>
          </p:cNvSpPr>
          <p:nvPr/>
        </p:nvSpPr>
        <p:spPr>
          <a:xfrm>
            <a:off x="700501" y="2480413"/>
            <a:ext cx="5124006" cy="23044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que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que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marR="0" lvl="0" indent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que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).</a:t>
            </a:r>
          </a:p>
        </p:txBody>
      </p:sp>
      <p:sp>
        <p:nvSpPr>
          <p:cNvPr id="5" name="TextBox 70">
            <a:extLst>
              <a:ext uri="{FF2B5EF4-FFF2-40B4-BE49-F238E27FC236}">
                <a16:creationId xmlns:a16="http://schemas.microsoft.com/office/drawing/2014/main" id="{F94A0F98-3150-4702-85E2-0901A321726E}"/>
              </a:ext>
            </a:extLst>
          </p:cNvPr>
          <p:cNvSpPr txBox="1"/>
          <p:nvPr/>
        </p:nvSpPr>
        <p:spPr>
          <a:xfrm>
            <a:off x="9964199" y="238943"/>
            <a:ext cx="54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6" name="TextBox 71">
            <a:extLst>
              <a:ext uri="{FF2B5EF4-FFF2-40B4-BE49-F238E27FC236}">
                <a16:creationId xmlns:a16="http://schemas.microsoft.com/office/drawing/2014/main" id="{AE127311-CB60-46C6-90D6-738DA06FF99C}"/>
              </a:ext>
            </a:extLst>
          </p:cNvPr>
          <p:cNvSpPr txBox="1"/>
          <p:nvPr/>
        </p:nvSpPr>
        <p:spPr>
          <a:xfrm>
            <a:off x="9620253" y="8237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" name="TextBox 72">
            <a:extLst>
              <a:ext uri="{FF2B5EF4-FFF2-40B4-BE49-F238E27FC236}">
                <a16:creationId xmlns:a16="http://schemas.microsoft.com/office/drawing/2014/main" id="{72A0D26D-5F76-45BD-ABD4-B790E44481E8}"/>
              </a:ext>
            </a:extLst>
          </p:cNvPr>
          <p:cNvSpPr txBox="1"/>
          <p:nvPr/>
        </p:nvSpPr>
        <p:spPr>
          <a:xfrm>
            <a:off x="10316110" y="8237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D217EF10-7C64-46C6-8DFE-E00230986412}"/>
              </a:ext>
            </a:extLst>
          </p:cNvPr>
          <p:cNvSpPr txBox="1"/>
          <p:nvPr/>
        </p:nvSpPr>
        <p:spPr>
          <a:xfrm>
            <a:off x="7466578" y="2539457"/>
            <a:ext cx="3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9" name="TextBox 74">
            <a:extLst>
              <a:ext uri="{FF2B5EF4-FFF2-40B4-BE49-F238E27FC236}">
                <a16:creationId xmlns:a16="http://schemas.microsoft.com/office/drawing/2014/main" id="{799029C8-586A-42A3-9A78-EDCB2F99F65C}"/>
              </a:ext>
            </a:extLst>
          </p:cNvPr>
          <p:cNvSpPr txBox="1"/>
          <p:nvPr/>
        </p:nvSpPr>
        <p:spPr>
          <a:xfrm>
            <a:off x="9713084" y="25521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0" name="TextBox 75">
            <a:extLst>
              <a:ext uri="{FF2B5EF4-FFF2-40B4-BE49-F238E27FC236}">
                <a16:creationId xmlns:a16="http://schemas.microsoft.com/office/drawing/2014/main" id="{2EB9D315-4901-41E2-B620-2D957F52490D}"/>
              </a:ext>
            </a:extLst>
          </p:cNvPr>
          <p:cNvSpPr txBox="1"/>
          <p:nvPr/>
        </p:nvSpPr>
        <p:spPr>
          <a:xfrm>
            <a:off x="9744582" y="464043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1" name="TextBox 76">
            <a:extLst>
              <a:ext uri="{FF2B5EF4-FFF2-40B4-BE49-F238E27FC236}">
                <a16:creationId xmlns:a16="http://schemas.microsoft.com/office/drawing/2014/main" id="{53743784-04CE-4D37-A532-A0679642275B}"/>
              </a:ext>
            </a:extLst>
          </p:cNvPr>
          <p:cNvSpPr txBox="1"/>
          <p:nvPr/>
        </p:nvSpPr>
        <p:spPr>
          <a:xfrm>
            <a:off x="7466578" y="468151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2" name="TextBox 77">
            <a:extLst>
              <a:ext uri="{FF2B5EF4-FFF2-40B4-BE49-F238E27FC236}">
                <a16:creationId xmlns:a16="http://schemas.microsoft.com/office/drawing/2014/main" id="{BD4CC2EF-CB97-4B36-B839-60D2955689DB}"/>
              </a:ext>
            </a:extLst>
          </p:cNvPr>
          <p:cNvSpPr txBox="1"/>
          <p:nvPr/>
        </p:nvSpPr>
        <p:spPr>
          <a:xfrm>
            <a:off x="7121017" y="319584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3" name="TextBox 78">
            <a:extLst>
              <a:ext uri="{FF2B5EF4-FFF2-40B4-BE49-F238E27FC236}">
                <a16:creationId xmlns:a16="http://schemas.microsoft.com/office/drawing/2014/main" id="{9400F9B5-F648-45BE-925B-B1B671BB53D3}"/>
              </a:ext>
            </a:extLst>
          </p:cNvPr>
          <p:cNvSpPr txBox="1"/>
          <p:nvPr/>
        </p:nvSpPr>
        <p:spPr>
          <a:xfrm>
            <a:off x="7779710" y="319584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4" name="TextBox 79">
            <a:extLst>
              <a:ext uri="{FF2B5EF4-FFF2-40B4-BE49-F238E27FC236}">
                <a16:creationId xmlns:a16="http://schemas.microsoft.com/office/drawing/2014/main" id="{679D489A-461C-452E-ABC0-A5A9D5CEBBF3}"/>
              </a:ext>
            </a:extLst>
          </p:cNvPr>
          <p:cNvSpPr txBox="1"/>
          <p:nvPr/>
        </p:nvSpPr>
        <p:spPr>
          <a:xfrm>
            <a:off x="7121017" y="5264754"/>
            <a:ext cx="37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5" name="TextBox 80">
            <a:extLst>
              <a:ext uri="{FF2B5EF4-FFF2-40B4-BE49-F238E27FC236}">
                <a16:creationId xmlns:a16="http://schemas.microsoft.com/office/drawing/2014/main" id="{123A4CA8-FA8F-4A18-90BB-B0955F876139}"/>
              </a:ext>
            </a:extLst>
          </p:cNvPr>
          <p:cNvSpPr txBox="1"/>
          <p:nvPr/>
        </p:nvSpPr>
        <p:spPr>
          <a:xfrm>
            <a:off x="7828612" y="525656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6" name="TextBox 81">
            <a:extLst>
              <a:ext uri="{FF2B5EF4-FFF2-40B4-BE49-F238E27FC236}">
                <a16:creationId xmlns:a16="http://schemas.microsoft.com/office/drawing/2014/main" id="{EBDE7C4C-07D5-494D-AA52-A57930FF0C15}"/>
              </a:ext>
            </a:extLst>
          </p:cNvPr>
          <p:cNvSpPr txBox="1"/>
          <p:nvPr/>
        </p:nvSpPr>
        <p:spPr>
          <a:xfrm>
            <a:off x="9405045" y="3187541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7" name="TextBox 82">
            <a:extLst>
              <a:ext uri="{FF2B5EF4-FFF2-40B4-BE49-F238E27FC236}">
                <a16:creationId xmlns:a16="http://schemas.microsoft.com/office/drawing/2014/main" id="{B5F00C98-00A0-4E36-B259-9058A734E904}"/>
              </a:ext>
            </a:extLst>
          </p:cNvPr>
          <p:cNvSpPr txBox="1"/>
          <p:nvPr/>
        </p:nvSpPr>
        <p:spPr>
          <a:xfrm>
            <a:off x="10099243" y="319584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8F8439B2-0002-440E-9F04-CA85910BF07D}"/>
              </a:ext>
            </a:extLst>
          </p:cNvPr>
          <p:cNvSpPr txBox="1"/>
          <p:nvPr/>
        </p:nvSpPr>
        <p:spPr>
          <a:xfrm>
            <a:off x="9432541" y="522521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TextBox 84">
            <a:extLst>
              <a:ext uri="{FF2B5EF4-FFF2-40B4-BE49-F238E27FC236}">
                <a16:creationId xmlns:a16="http://schemas.microsoft.com/office/drawing/2014/main" id="{F2EAE1C6-7A69-4C00-A9FF-B378BC3DD7D8}"/>
              </a:ext>
            </a:extLst>
          </p:cNvPr>
          <p:cNvSpPr txBox="1"/>
          <p:nvPr/>
        </p:nvSpPr>
        <p:spPr>
          <a:xfrm>
            <a:off x="10087931" y="524938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D8AD68-CA2F-4AC6-91D7-4DD658286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0" y="402708"/>
            <a:ext cx="2616526" cy="130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" y="720420"/>
            <a:ext cx="2226464" cy="11132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94340" y="1276137"/>
            <a:ext cx="3681295" cy="4101781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696" y="4177538"/>
            <a:ext cx="2317984" cy="2413419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287600" y="3568335"/>
            <a:ext cx="2968493" cy="1308339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4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biết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6</a:t>
              </a:r>
            </a:p>
            <a:p>
              <a:pPr defTabSz="609402"/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gồm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854" y="1869521"/>
            <a:ext cx="6133430" cy="1432063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2569" y="1962623"/>
            <a:ext cx="637175" cy="1066575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1402" y="1962623"/>
            <a:ext cx="637175" cy="1066575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627" y="1962623"/>
            <a:ext cx="637175" cy="1066575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72455" y="1962623"/>
            <a:ext cx="637175" cy="1066575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167" y="1962623"/>
            <a:ext cx="637175" cy="1066575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3565" y="1962623"/>
            <a:ext cx="637175" cy="1066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881837" y="1279847"/>
            <a:ext cx="660758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srgbClr val="5B9BD5">
                    <a:lumMod val="75000"/>
                  </a:srgbClr>
                </a:solidFill>
                <a:latin typeface="Lato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0414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srgbClr val="5B9BD5">
                    <a:lumMod val="75000"/>
                  </a:srgbClr>
                </a:solidFill>
                <a:latin typeface="Lato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77555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srgbClr val="5B9BD5">
                    <a:lumMod val="75000"/>
                  </a:srgbClr>
                </a:solidFill>
                <a:latin typeface="Lato"/>
              </a:rPr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65869" y="3039455"/>
            <a:ext cx="912711" cy="1076898"/>
            <a:chOff x="6051501" y="2280285"/>
            <a:chExt cx="684771" cy="807954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8028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87775" y="3044534"/>
            <a:ext cx="912711" cy="1076898"/>
            <a:chOff x="6051501" y="2280285"/>
            <a:chExt cx="684771" cy="807954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8028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AC9E423-90D0-B89C-88F3-4521DC3BBF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628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" y="805793"/>
            <a:ext cx="2226464" cy="1113233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7394340" y="1276137"/>
            <a:ext cx="3681295" cy="4101781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19" y="4177538"/>
            <a:ext cx="2317984" cy="2413419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2535624" y="3568335"/>
            <a:ext cx="2968493" cy="1308339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4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biết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6</a:t>
              </a:r>
            </a:p>
            <a:p>
              <a:pPr defTabSz="609402"/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gồm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023" y="1971924"/>
            <a:ext cx="6133430" cy="1432063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3738" y="2077722"/>
            <a:ext cx="637175" cy="1066575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23226" y="2077722"/>
            <a:ext cx="637175" cy="1066575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5289" y="2077722"/>
            <a:ext cx="637175" cy="1066575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73624" y="2077722"/>
            <a:ext cx="637175" cy="1066575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4335" y="2077722"/>
            <a:ext cx="637175" cy="1066575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4734" y="2077722"/>
            <a:ext cx="637175" cy="1066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881837" y="1279847"/>
            <a:ext cx="660758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srgbClr val="5B9BD5">
                    <a:lumMod val="75000"/>
                  </a:srgbClr>
                </a:solidFill>
                <a:latin typeface="Lato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0414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77555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grpSp>
        <p:nvGrpSpPr>
          <p:cNvPr id="25" name="Group 77"/>
          <p:cNvGrpSpPr/>
          <p:nvPr/>
        </p:nvGrpSpPr>
        <p:grpSpPr>
          <a:xfrm>
            <a:off x="8065869" y="3054690"/>
            <a:ext cx="912711" cy="1076898"/>
            <a:chOff x="6051501" y="2291715"/>
            <a:chExt cx="684771" cy="807954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9171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9487778" y="3059768"/>
            <a:ext cx="912711" cy="1076898"/>
            <a:chOff x="6051501" y="2291715"/>
            <a:chExt cx="684771" cy="807954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30290" y="229171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761DB24-CB7D-BBA1-2B6E-A0F6EFCBBC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45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5" y="772191"/>
            <a:ext cx="2226464" cy="1113233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7394340" y="1276137"/>
            <a:ext cx="3681295" cy="4101781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933" y="4177538"/>
            <a:ext cx="2317984" cy="2413419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2476837" y="3568335"/>
            <a:ext cx="2968493" cy="1308339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4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biết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6</a:t>
              </a:r>
            </a:p>
            <a:p>
              <a:pPr defTabSz="609402"/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gồm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747" y="1931789"/>
            <a:ext cx="6133430" cy="1432063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5461" y="2014734"/>
            <a:ext cx="637175" cy="1066575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4295" y="2014734"/>
            <a:ext cx="637175" cy="1066575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8520" y="2017274"/>
            <a:ext cx="637175" cy="1066575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2744" y="2014734"/>
            <a:ext cx="637175" cy="1066575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7282" y="2014734"/>
            <a:ext cx="637175" cy="1066575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6457" y="2014734"/>
            <a:ext cx="637175" cy="1066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881837" y="1279847"/>
            <a:ext cx="660758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srgbClr val="5B9BD5">
                    <a:lumMod val="75000"/>
                  </a:srgbClr>
                </a:solidFill>
                <a:latin typeface="Lato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0414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77555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grpSp>
        <p:nvGrpSpPr>
          <p:cNvPr id="25" name="Group 77"/>
          <p:cNvGrpSpPr/>
          <p:nvPr/>
        </p:nvGrpSpPr>
        <p:grpSpPr>
          <a:xfrm>
            <a:off x="8065872" y="3054690"/>
            <a:ext cx="912711" cy="1076898"/>
            <a:chOff x="6051501" y="2291715"/>
            <a:chExt cx="684771" cy="807954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0290" y="229171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9487775" y="3059768"/>
            <a:ext cx="912711" cy="1076898"/>
            <a:chOff x="6051501" y="2291715"/>
            <a:chExt cx="684771" cy="807954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9171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1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3D918D6-CB30-D209-EFD1-1963106A4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198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7394340" y="1276137"/>
            <a:ext cx="3681295" cy="4101781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719" y="4177538"/>
            <a:ext cx="2317984" cy="2413419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2535624" y="3568335"/>
            <a:ext cx="2968493" cy="1308339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54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Đố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các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bạn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biết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 6</a:t>
              </a:r>
            </a:p>
            <a:p>
              <a:pPr defTabSz="609402"/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gồm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và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1866" b="1" dirty="0" err="1">
                  <a:solidFill>
                    <a:srgbClr val="002060"/>
                  </a:solidFill>
                  <a:latin typeface="Calibri"/>
                </a:rPr>
                <a:t>mấy</a:t>
              </a:r>
              <a:r>
                <a:rPr lang="en-US" sz="1866" b="1" dirty="0">
                  <a:solidFill>
                    <a:srgbClr val="002060"/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659" y="1915134"/>
            <a:ext cx="6133430" cy="1432063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2373" y="2008235"/>
            <a:ext cx="637175" cy="1066575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1207" y="2008235"/>
            <a:ext cx="637175" cy="1066575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6627" y="2008235"/>
            <a:ext cx="637175" cy="1066575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2260" y="2008235"/>
            <a:ext cx="637175" cy="1066575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2971" y="2008235"/>
            <a:ext cx="637175" cy="1066575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3369" y="2008235"/>
            <a:ext cx="637175" cy="10665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881837" y="1279847"/>
            <a:ext cx="660758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srgbClr val="5B9BD5">
                    <a:lumMod val="75000"/>
                  </a:srgbClr>
                </a:solidFill>
                <a:latin typeface="Lato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0414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77555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grpSp>
        <p:nvGrpSpPr>
          <p:cNvPr id="24" name="Group 77"/>
          <p:cNvGrpSpPr/>
          <p:nvPr/>
        </p:nvGrpSpPr>
        <p:grpSpPr>
          <a:xfrm>
            <a:off x="8065869" y="3039455"/>
            <a:ext cx="912711" cy="1076898"/>
            <a:chOff x="6051501" y="2280285"/>
            <a:chExt cx="684771" cy="807954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1720" y="228028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9487775" y="3044534"/>
            <a:ext cx="912711" cy="1076898"/>
            <a:chOff x="6051501" y="2280285"/>
            <a:chExt cx="684771" cy="807954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5" y="772191"/>
            <a:ext cx="2226464" cy="11132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7B3D2D-98CC-EC36-6012-E218461E6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85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7394340" y="1276137"/>
            <a:ext cx="3681295" cy="4101781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14" y="4177538"/>
            <a:ext cx="2317984" cy="2413419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2516918" y="3568335"/>
            <a:ext cx="2803582" cy="1308339"/>
            <a:chOff x="1457620" y="2417278"/>
            <a:chExt cx="2308628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3968" y="2640883"/>
              <a:ext cx="2135522" cy="58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Đố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các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biết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 6</a:t>
              </a:r>
            </a:p>
            <a:p>
              <a:pPr algn="ctr" defTabSz="609402"/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gồm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và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04" y="1915134"/>
            <a:ext cx="6133430" cy="1432063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6719" y="2003157"/>
            <a:ext cx="637175" cy="1066575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5552" y="2003157"/>
            <a:ext cx="637175" cy="1066575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9777" y="2003157"/>
            <a:ext cx="637175" cy="1066575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8767" y="2003157"/>
            <a:ext cx="637175" cy="1066575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7317" y="2003157"/>
            <a:ext cx="637175" cy="1066575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715" y="2003157"/>
            <a:ext cx="637175" cy="10665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881837" y="1279847"/>
            <a:ext cx="660758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srgbClr val="5B9BD5">
                    <a:lumMod val="75000"/>
                  </a:srgbClr>
                </a:solidFill>
                <a:latin typeface="Lato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0414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77555" y="3069926"/>
            <a:ext cx="561372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6398" b="1" dirty="0">
                <a:solidFill>
                  <a:prstClr val="black"/>
                </a:solidFill>
                <a:latin typeface="Lato"/>
              </a:rPr>
              <a:t>?</a:t>
            </a:r>
          </a:p>
        </p:txBody>
      </p:sp>
      <p:grpSp>
        <p:nvGrpSpPr>
          <p:cNvPr id="24" name="Group 77"/>
          <p:cNvGrpSpPr/>
          <p:nvPr/>
        </p:nvGrpSpPr>
        <p:grpSpPr>
          <a:xfrm>
            <a:off x="8065866" y="3054690"/>
            <a:ext cx="912711" cy="1076898"/>
            <a:chOff x="6051501" y="2291715"/>
            <a:chExt cx="684771" cy="807954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8860" y="2291715"/>
              <a:ext cx="495740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9487775" y="3044534"/>
            <a:ext cx="912711" cy="1076898"/>
            <a:chOff x="6051501" y="2280285"/>
            <a:chExt cx="684771" cy="807954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495741" cy="80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6398" b="1" dirty="0">
                  <a:solidFill>
                    <a:prstClr val="white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5" y="772191"/>
            <a:ext cx="2226464" cy="11132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E0B29F6-EABA-B1CA-4025-86F56898B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589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99CFB85-C22F-E749-E0CD-A04F4B7D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76FBB6A-EF8E-ADFA-7069-54795D2E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741" flipH="1">
            <a:off x="4011613" y="-338138"/>
            <a:ext cx="7591425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C3A6C3A9-E48D-A00F-CCBA-F8734D5F47E3}"/>
              </a:ext>
            </a:extLst>
          </p:cNvPr>
          <p:cNvGrpSpPr>
            <a:grpSpLocks/>
          </p:cNvGrpSpPr>
          <p:nvPr/>
        </p:nvGrpSpPr>
        <p:grpSpPr bwMode="auto">
          <a:xfrm>
            <a:off x="4487863" y="1619250"/>
            <a:ext cx="466725" cy="4222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81E6D2A9-EF6A-6472-E437-D21BE4D5BB04}"/>
                </a:ext>
              </a:extLst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E68CFC5A-9696-3A45-A76D-36882D54F492}"/>
                </a:ext>
              </a:extLst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261">
            <a:extLst>
              <a:ext uri="{FF2B5EF4-FFF2-40B4-BE49-F238E27FC236}">
                <a16:creationId xmlns:a16="http://schemas.microsoft.com/office/drawing/2014/main" id="{9952F3EA-6489-5CDE-33BC-EA75082C524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124325"/>
            <a:ext cx="468313" cy="422275"/>
            <a:chOff x="0" y="0"/>
            <a:chExt cx="935237" cy="845748"/>
          </a:xfrm>
        </p:grpSpPr>
        <p:sp>
          <p:nvSpPr>
            <p:cNvPr id="12" name="Shape 1259">
              <a:extLst>
                <a:ext uri="{FF2B5EF4-FFF2-40B4-BE49-F238E27FC236}">
                  <a16:creationId xmlns:a16="http://schemas.microsoft.com/office/drawing/2014/main" id="{97E1889D-FDB9-BE01-383C-4797DACE314B}"/>
                </a:ext>
              </a:extLst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260">
              <a:extLst>
                <a:ext uri="{FF2B5EF4-FFF2-40B4-BE49-F238E27FC236}">
                  <a16:creationId xmlns:a16="http://schemas.microsoft.com/office/drawing/2014/main" id="{0D6DBAF1-2ADD-D85F-018E-A6EE75CE4F10}"/>
                </a:ext>
              </a:extLst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F9760371-EFB1-1CA6-2F0F-65C3D66CE55D}"/>
              </a:ext>
            </a:extLst>
          </p:cNvPr>
          <p:cNvGrpSpPr>
            <a:grpSpLocks/>
          </p:cNvGrpSpPr>
          <p:nvPr/>
        </p:nvGrpSpPr>
        <p:grpSpPr bwMode="auto">
          <a:xfrm>
            <a:off x="10447338" y="1730375"/>
            <a:ext cx="468312" cy="422275"/>
            <a:chOff x="0" y="0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0E98F411-4175-5D24-1E8F-15DAF0D508DC}"/>
                </a:ext>
              </a:extLst>
            </p:cNvPr>
            <p:cNvSpPr/>
            <p:nvPr/>
          </p:nvSpPr>
          <p:spPr>
            <a:xfrm>
              <a:off x="0" y="0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5D830DBD-76AD-FCF9-AB8C-DD2CA26C09F8}"/>
                </a:ext>
              </a:extLst>
            </p:cNvPr>
            <p:cNvSpPr/>
            <p:nvPr/>
          </p:nvSpPr>
          <p:spPr>
            <a:xfrm>
              <a:off x="114131" y="120821"/>
              <a:ext cx="618208" cy="53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 descr="A picture containing iPod&#10;&#10;Description automatically generated">
            <a:extLst>
              <a:ext uri="{FF2B5EF4-FFF2-40B4-BE49-F238E27FC236}">
                <a16:creationId xmlns:a16="http://schemas.microsoft.com/office/drawing/2014/main" id="{21BBC1A5-4FE2-667D-2386-F883898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3700463"/>
            <a:ext cx="34734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TextBox 16">
            <a:extLst>
              <a:ext uri="{FF2B5EF4-FFF2-40B4-BE49-F238E27FC236}">
                <a16:creationId xmlns:a16="http://schemas.microsoft.com/office/drawing/2014/main" id="{02A60B31-84A0-F5D7-F8C2-47DEC87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9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FFE7E8"/>
                </a:solidFill>
                <a:effectLst/>
                <a:uLnTx/>
                <a:uFillTx/>
                <a:latin typeface="UTM Staccato " pitchFamily="18" charset="0"/>
                <a:ea typeface="+mn-ea"/>
                <a:cs typeface="+mn-cs"/>
              </a:rPr>
              <a:t>KTUTS</a:t>
            </a:r>
          </a:p>
        </p:txBody>
      </p:sp>
      <p:sp>
        <p:nvSpPr>
          <p:cNvPr id="51211" name="TextBox 18">
            <a:extLst>
              <a:ext uri="{FF2B5EF4-FFF2-40B4-BE49-F238E27FC236}">
                <a16:creationId xmlns:a16="http://schemas.microsoft.com/office/drawing/2014/main" id="{F1850629-AB71-F082-D7E8-6C4DCD84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6403975"/>
            <a:ext cx="79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FFE7E8"/>
                </a:solidFill>
                <a:effectLst/>
                <a:uLnTx/>
                <a:uFillTx/>
                <a:latin typeface="UTM Staccato 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1D010-1445-36FE-3A46-55D5248B6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924" y="1467871"/>
            <a:ext cx="5706351" cy="27983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4" y="1268761"/>
            <a:ext cx="6751413" cy="33842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" y="2404965"/>
            <a:ext cx="4405190" cy="220259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309318" y="-669443"/>
            <a:ext cx="9628337" cy="12993640"/>
            <a:chOff x="2482850" y="-502356"/>
            <a:chExt cx="7223760" cy="9748614"/>
          </a:xfrm>
        </p:grpSpPr>
        <p:pic>
          <p:nvPicPr>
            <p:cNvPr id="1026" name="Picture 2" descr="F:\AAA-PDF-SGK\B5-KP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2850" y="-502356"/>
              <a:ext cx="7223760" cy="974861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87863" y="4194619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8577" y="4188974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954" y="4589730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8665" y="4194619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8577" y="4595374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93508" y="4595376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80263" y="2495641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85908" y="2896398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25331" y="2484352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19687" y="2896398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89775" y="2495641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95420" y="2896398"/>
              <a:ext cx="264828" cy="330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266" b="1" dirty="0">
                  <a:solidFill>
                    <a:srgbClr val="FF0000"/>
                  </a:solidFill>
                  <a:latin typeface="Lato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8DCB50-8F99-7B93-B585-8A1D96BF5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60" y="1555051"/>
            <a:ext cx="3462723" cy="2970246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152" y="2293118"/>
            <a:ext cx="679833" cy="364835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19764" y="3559574"/>
            <a:ext cx="679833" cy="364835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634" y="2966228"/>
            <a:ext cx="1814841" cy="832921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2234" y="2422196"/>
            <a:ext cx="825891" cy="379043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864417" y="2723948"/>
            <a:ext cx="825891" cy="379043"/>
          </a:xfrm>
          <a:prstGeom prst="rect">
            <a:avLst/>
          </a:prstGeom>
          <a:noFill/>
        </p:spPr>
      </p:pic>
      <p:grpSp>
        <p:nvGrpSpPr>
          <p:cNvPr id="3" name="Group 111"/>
          <p:cNvGrpSpPr/>
          <p:nvPr/>
        </p:nvGrpSpPr>
        <p:grpSpPr>
          <a:xfrm>
            <a:off x="1187232" y="4966140"/>
            <a:ext cx="464264" cy="465306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932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8726851" y="4499298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7135778" y="4499298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8726851" y="5343963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7135778" y="5343963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1197298" y="5515341"/>
            <a:ext cx="464264" cy="469188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932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16"/>
          <p:cNvGrpSpPr/>
          <p:nvPr/>
        </p:nvGrpSpPr>
        <p:grpSpPr>
          <a:xfrm>
            <a:off x="6623031" y="4406581"/>
            <a:ext cx="697452" cy="697456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8443026" y="4407077"/>
            <a:ext cx="697452" cy="697455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9792852" y="4406581"/>
            <a:ext cx="697452" cy="697456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6623031" y="5251246"/>
            <a:ext cx="697452" cy="697456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8443026" y="5251743"/>
            <a:ext cx="697452" cy="697455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124"/>
          <p:cNvGrpSpPr/>
          <p:nvPr/>
        </p:nvGrpSpPr>
        <p:grpSpPr>
          <a:xfrm>
            <a:off x="9792852" y="5251246"/>
            <a:ext cx="697452" cy="697456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1"/>
          <p:cNvGrpSpPr/>
          <p:nvPr/>
        </p:nvGrpSpPr>
        <p:grpSpPr>
          <a:xfrm>
            <a:off x="1168301" y="4943575"/>
            <a:ext cx="490716" cy="516230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1178366" y="5513023"/>
            <a:ext cx="490718" cy="490720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932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88"/>
          <p:cNvGrpSpPr/>
          <p:nvPr/>
        </p:nvGrpSpPr>
        <p:grpSpPr>
          <a:xfrm>
            <a:off x="8450547" y="4414599"/>
            <a:ext cx="697452" cy="697455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9800373" y="4414102"/>
            <a:ext cx="697452" cy="697456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" name="Group 194"/>
          <p:cNvGrpSpPr/>
          <p:nvPr/>
        </p:nvGrpSpPr>
        <p:grpSpPr>
          <a:xfrm>
            <a:off x="6630553" y="5258768"/>
            <a:ext cx="697452" cy="697456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97"/>
          <p:cNvGrpSpPr/>
          <p:nvPr/>
        </p:nvGrpSpPr>
        <p:grpSpPr>
          <a:xfrm>
            <a:off x="8450547" y="5259264"/>
            <a:ext cx="697452" cy="697455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200"/>
          <p:cNvGrpSpPr/>
          <p:nvPr/>
        </p:nvGrpSpPr>
        <p:grpSpPr>
          <a:xfrm>
            <a:off x="9800373" y="5258768"/>
            <a:ext cx="697452" cy="697456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206"/>
          <p:cNvGrpSpPr/>
          <p:nvPr/>
        </p:nvGrpSpPr>
        <p:grpSpPr>
          <a:xfrm>
            <a:off x="6630553" y="4414102"/>
            <a:ext cx="697452" cy="697456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-56169" y="5023737"/>
            <a:ext cx="1840248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55319" y="5023737"/>
            <a:ext cx="2604386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hồng</a:t>
            </a:r>
            <a:endParaRPr lang="en-GB" sz="2133" b="1" dirty="0">
              <a:solidFill>
                <a:prstClr val="whit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65385" y="5576820"/>
            <a:ext cx="2690858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vàng</a:t>
            </a:r>
            <a:endParaRPr lang="en-GB" sz="2133" b="1" dirty="0">
              <a:solidFill>
                <a:prstClr val="whit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8287544" y="775849"/>
            <a:ext cx="3402989" cy="1416553"/>
            <a:chOff x="6594047" y="1955549"/>
            <a:chExt cx="2553128" cy="1062784"/>
          </a:xfrm>
        </p:grpSpPr>
        <p:sp>
          <p:nvSpPr>
            <p:cNvPr id="71" name="Oval Callout 70"/>
            <p:cNvSpPr/>
            <p:nvPr/>
          </p:nvSpPr>
          <p:spPr>
            <a:xfrm>
              <a:off x="6844422" y="2000815"/>
              <a:ext cx="1892173" cy="986828"/>
            </a:xfrm>
            <a:prstGeom prst="wedgeEllipseCallou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Cloud Callout 71"/>
            <p:cNvSpPr/>
            <p:nvPr/>
          </p:nvSpPr>
          <p:spPr>
            <a:xfrm>
              <a:off x="6594047" y="1955549"/>
              <a:ext cx="2553128" cy="1062784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Có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5 con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</a:t>
              </a:r>
              <a:endPara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endParaRPr>
            </a:p>
            <a:p>
              <a:pPr algn="ctr" defTabSz="609402"/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gồm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2 con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màu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hồng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3 con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màu</a:t>
              </a:r>
              <a:r>
                <a:rPr lang="en-GB" sz="1599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GB" sz="1599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vàng</a:t>
              </a:r>
              <a:endPara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endParaRPr>
            </a:p>
          </p:txBody>
        </p:sp>
      </p:grpSp>
      <p:pic>
        <p:nvPicPr>
          <p:cNvPr id="73" name="Picture 2" descr="F:\AAA-LÀM ẢNH SLIDE\Bai5-HĐ2(2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278581" y="1560172"/>
            <a:ext cx="1976735" cy="2485842"/>
          </a:xfrm>
          <a:prstGeom prst="rect">
            <a:avLst/>
          </a:prstGeom>
          <a:noFill/>
        </p:spPr>
      </p:pic>
      <p:grpSp>
        <p:nvGrpSpPr>
          <p:cNvPr id="76" name="Group 56"/>
          <p:cNvGrpSpPr/>
          <p:nvPr/>
        </p:nvGrpSpPr>
        <p:grpSpPr>
          <a:xfrm>
            <a:off x="8827437" y="2658316"/>
            <a:ext cx="1601396" cy="1373642"/>
            <a:chOff x="4107115" y="3137418"/>
            <a:chExt cx="2372210" cy="2034829"/>
          </a:xfrm>
        </p:grpSpPr>
        <p:pic>
          <p:nvPicPr>
            <p:cNvPr id="77" name="Picture 4" descr="F:\AAA-LÀM ẢNH SLIDE\Bai5-HĐ-1c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81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2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3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85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87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7E385A-DD97-2FE4-8480-3B7964D894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2050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60" y="1555051"/>
            <a:ext cx="3462723" cy="2970246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152" y="2293118"/>
            <a:ext cx="679833" cy="364835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19764" y="3559574"/>
            <a:ext cx="679833" cy="364835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634" y="2966228"/>
            <a:ext cx="1814841" cy="832921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2234" y="2422196"/>
            <a:ext cx="825891" cy="379043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864417" y="2723948"/>
            <a:ext cx="825891" cy="379043"/>
          </a:xfrm>
          <a:prstGeom prst="rect">
            <a:avLst/>
          </a:prstGeom>
          <a:noFill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2834" y="1507670"/>
            <a:ext cx="2275779" cy="2649947"/>
          </a:xfrm>
          <a:prstGeom prst="rect">
            <a:avLst/>
          </a:prstGeom>
        </p:spPr>
      </p:pic>
      <p:sp>
        <p:nvSpPr>
          <p:cNvPr id="66" name="Cloud Callout 65"/>
          <p:cNvSpPr/>
          <p:nvPr/>
        </p:nvSpPr>
        <p:spPr>
          <a:xfrm>
            <a:off x="8707666" y="767723"/>
            <a:ext cx="2078352" cy="148859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1599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Có</a:t>
            </a:r>
            <a:r>
              <a: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 5 con </a:t>
            </a:r>
            <a:r>
              <a:rPr lang="en-GB" sz="1599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cá</a:t>
            </a:r>
            <a:r>
              <a: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1599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gồm</a:t>
            </a:r>
            <a:r>
              <a: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 1 con </a:t>
            </a:r>
            <a:r>
              <a:rPr lang="en-GB" sz="1599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cá</a:t>
            </a:r>
            <a:r>
              <a: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 to </a:t>
            </a:r>
            <a:r>
              <a:rPr lang="en-GB" sz="1599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và</a:t>
            </a:r>
            <a:r>
              <a: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 4 con </a:t>
            </a:r>
            <a:r>
              <a:rPr lang="en-GB" sz="1599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cá</a:t>
            </a:r>
            <a:r>
              <a:rPr lang="en-GB" sz="1599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1599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nhỏ</a:t>
            </a:r>
            <a:endParaRPr lang="en-GB" sz="1599" dirty="0">
              <a:solidFill>
                <a:srgbClr val="4472C4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29959" y="5023737"/>
            <a:ext cx="1840248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578448" y="4966140"/>
            <a:ext cx="464264" cy="465306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932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041447" y="5023737"/>
            <a:ext cx="1840248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to</a:t>
            </a: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051513" y="5576820"/>
            <a:ext cx="1840248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133" b="1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33" b="1" dirty="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endParaRPr lang="en-GB" sz="2133" b="1" dirty="0">
              <a:solidFill>
                <a:prstClr val="whit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8726851" y="4499298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7135778" y="4499298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8726851" y="5343963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7135778" y="5343963"/>
            <a:ext cx="1509547" cy="512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666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588514" y="5515341"/>
            <a:ext cx="464264" cy="469188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932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623031" y="4406581"/>
            <a:ext cx="697452" cy="697456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443026" y="4407077"/>
            <a:ext cx="697452" cy="697455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792852" y="4406581"/>
            <a:ext cx="697452" cy="697456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23031" y="5251246"/>
            <a:ext cx="697452" cy="697456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443026" y="5251743"/>
            <a:ext cx="697452" cy="697455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792852" y="5251246"/>
            <a:ext cx="697452" cy="697456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265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0" name="Group 111"/>
          <p:cNvGrpSpPr/>
          <p:nvPr/>
        </p:nvGrpSpPr>
        <p:grpSpPr>
          <a:xfrm>
            <a:off x="1559517" y="4943575"/>
            <a:ext cx="490716" cy="516230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83" name="Group 112"/>
          <p:cNvGrpSpPr/>
          <p:nvPr/>
        </p:nvGrpSpPr>
        <p:grpSpPr>
          <a:xfrm>
            <a:off x="1569582" y="5513023"/>
            <a:ext cx="490718" cy="490720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29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932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450547" y="4414599"/>
            <a:ext cx="697452" cy="697455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9800373" y="4414102"/>
            <a:ext cx="697452" cy="697456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630553" y="5258768"/>
            <a:ext cx="697452" cy="697456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8450547" y="5259264"/>
            <a:ext cx="697452" cy="697455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9800373" y="5258768"/>
            <a:ext cx="697452" cy="697456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630553" y="4414102"/>
            <a:ext cx="697452" cy="697456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265" dirty="0">
                <a:solidFill>
                  <a:prstClr val="whit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B858A9-0EE5-960E-D37E-FFBB88CC6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6200"/>
            <a:ext cx="180975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9235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5594CD13-EE3F-D130-ADCE-2AB6B9614DCA}"/>
              </a:ext>
            </a:extLst>
          </p:cNvPr>
          <p:cNvSpPr/>
          <p:nvPr/>
        </p:nvSpPr>
        <p:spPr>
          <a:xfrm>
            <a:off x="2145901" y="692696"/>
            <a:ext cx="7900199" cy="24370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b="1" kern="0">
                <a:solidFill>
                  <a:sysClr val="windowText" lastClr="000000"/>
                </a:solidFill>
                <a:latin typeface="Arial"/>
                <a:sym typeface="Arial"/>
              </a:rPr>
              <a:t>M</a:t>
            </a:r>
            <a:r>
              <a:rPr lang="en-VN" sz="4400" b="1" kern="0">
                <a:solidFill>
                  <a:sysClr val="windowText" lastClr="000000"/>
                </a:solidFill>
                <a:latin typeface="Arial"/>
                <a:sym typeface="Arial"/>
              </a:rPr>
              <a:t>ột </a:t>
            </a:r>
            <a:r>
              <a:rPr lang="en-VN" sz="44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số gồm mấy </a:t>
            </a:r>
            <a:r>
              <a:rPr lang="en-VN" sz="4400" b="1" kern="0">
                <a:solidFill>
                  <a:sysClr val="windowText" lastClr="000000"/>
                </a:solidFill>
                <a:latin typeface="Arial"/>
                <a:sym typeface="Arial"/>
              </a:rPr>
              <a:t>và mấy</a:t>
            </a:r>
            <a:r>
              <a:rPr lang="en-US" sz="4400" b="1" kern="0">
                <a:solidFill>
                  <a:sysClr val="windowText" lastClr="000000"/>
                </a:solidFill>
                <a:latin typeface="Arial"/>
                <a:sym typeface="Arial"/>
              </a:rPr>
              <a:t>?</a:t>
            </a:r>
            <a:endParaRPr lang="en-VN" sz="4400" b="1" kern="0" dirty="0">
              <a:solidFill>
                <a:sysClr val="windowText" lastClr="000000"/>
              </a:solidFill>
              <a:latin typeface="Arial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E9594D-FB3D-5F9B-D822-1E6DD153CAEC}"/>
              </a:ext>
            </a:extLst>
          </p:cNvPr>
          <p:cNvSpPr/>
          <p:nvPr/>
        </p:nvSpPr>
        <p:spPr>
          <a:xfrm>
            <a:off x="2130457" y="3977746"/>
            <a:ext cx="7900199" cy="2014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b="1" kern="0">
                <a:solidFill>
                  <a:sysClr val="windowText" lastClr="000000"/>
                </a:solidFill>
                <a:latin typeface="Arial"/>
                <a:sym typeface="Arial"/>
              </a:rPr>
              <a:t>Thao tách </a:t>
            </a:r>
            <a:r>
              <a:rPr lang="en-US" sz="4400" b="1" i="1" kern="0">
                <a:solidFill>
                  <a:sysClr val="windowText" lastClr="000000"/>
                </a:solidFill>
                <a:latin typeface="Arial"/>
                <a:sym typeface="Arial"/>
              </a:rPr>
              <a:t>tách số</a:t>
            </a:r>
            <a:endParaRPr lang="en-VN" sz="4400" b="1" i="1" kern="0" dirty="0">
              <a:solidFill>
                <a:sysClr val="windowText" lastClr="000000"/>
              </a:solidFill>
              <a:latin typeface="Arial"/>
              <a:sym typeface="Arial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76C9FBC-CFFB-104A-5F29-5944FCC1D97B}"/>
              </a:ext>
            </a:extLst>
          </p:cNvPr>
          <p:cNvSpPr/>
          <p:nvPr/>
        </p:nvSpPr>
        <p:spPr>
          <a:xfrm>
            <a:off x="5758818" y="3134691"/>
            <a:ext cx="674363" cy="7039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8F5E9"/>
              </a:solidFill>
              <a:latin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7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2" y="1448780"/>
            <a:ext cx="790097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F0E08-C881-4FA3-9381-EE2D0E760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664"/>
            <a:ext cx="3193384" cy="15966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EC3CAE-325F-4B25-B287-59F84DCA3C7F}"/>
              </a:ext>
            </a:extLst>
          </p:cNvPr>
          <p:cNvGrpSpPr/>
          <p:nvPr/>
        </p:nvGrpSpPr>
        <p:grpSpPr>
          <a:xfrm>
            <a:off x="4302431" y="804600"/>
            <a:ext cx="1308097" cy="584775"/>
            <a:chOff x="81959" y="612779"/>
            <a:chExt cx="1308097" cy="5847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FDB627-E25C-4CBA-80E3-332285E5C16E}"/>
                </a:ext>
              </a:extLst>
            </p:cNvPr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3C8B9C-2BCC-4DBF-BF1B-FDD481108279}"/>
                </a:ext>
              </a:extLst>
            </p:cNvPr>
            <p:cNvSpPr/>
            <p:nvPr/>
          </p:nvSpPr>
          <p:spPr>
            <a:xfrm>
              <a:off x="81959" y="612779"/>
              <a:ext cx="5685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>
                  <a:solidFill>
                    <a:schemeClr val="accent1"/>
                  </a:solidFill>
                  <a:latin typeface="+mj-lt"/>
                  <a:cs typeface="Lato" panose="020F0502020204030203" pitchFamily="34" charset="0"/>
                </a:rPr>
                <a:t>1.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F5F3D8-B231-423D-882C-6A54D62F2ADD}"/>
                </a:ext>
              </a:extLst>
            </p:cNvPr>
            <p:cNvSpPr/>
            <p:nvPr/>
          </p:nvSpPr>
          <p:spPr>
            <a:xfrm>
              <a:off x="506481" y="612779"/>
              <a:ext cx="8835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 err="1">
                  <a:solidFill>
                    <a:schemeClr val="accent1"/>
                  </a:solidFill>
                  <a:latin typeface="+mj-lt"/>
                  <a:cs typeface="Lato" panose="020F0502020204030203" pitchFamily="34" charset="0"/>
                </a:rPr>
                <a:t>Số</a:t>
              </a:r>
              <a:r>
                <a:rPr lang="en-GB" sz="3200" b="1" dirty="0">
                  <a:solidFill>
                    <a:schemeClr val="accent1"/>
                  </a:solidFill>
                  <a:latin typeface="+mj-lt"/>
                  <a:cs typeface="Lato" panose="020F0502020204030203" pitchFamily="34" charset="0"/>
                </a:rPr>
                <a:t> 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A21A6C-CC0A-495C-B3E9-C5E3B29A3C33}"/>
              </a:ext>
            </a:extLst>
          </p:cNvPr>
          <p:cNvGrpSpPr/>
          <p:nvPr/>
        </p:nvGrpSpPr>
        <p:grpSpPr>
          <a:xfrm>
            <a:off x="2133779" y="1389375"/>
            <a:ext cx="10058221" cy="3456208"/>
            <a:chOff x="1321211" y="946693"/>
            <a:chExt cx="10058221" cy="34562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98BB3-6BA6-4A52-8ED4-796DF78F5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67015" b="7522"/>
            <a:stretch/>
          </p:blipFill>
          <p:spPr bwMode="auto">
            <a:xfrm>
              <a:off x="1321211" y="946693"/>
              <a:ext cx="10058221" cy="3456208"/>
            </a:xfrm>
            <a:prstGeom prst="rect">
              <a:avLst/>
            </a:prstGeom>
            <a:noFill/>
          </p:spPr>
        </p:pic>
        <p:sp>
          <p:nvSpPr>
            <p:cNvPr id="6" name="TextBox 101">
              <a:extLst>
                <a:ext uri="{FF2B5EF4-FFF2-40B4-BE49-F238E27FC236}">
                  <a16:creationId xmlns:a16="http://schemas.microsoft.com/office/drawing/2014/main" id="{49F23E0C-0C92-4D35-B39B-7313152FF337}"/>
                </a:ext>
              </a:extLst>
            </p:cNvPr>
            <p:cNvSpPr txBox="1"/>
            <p:nvPr/>
          </p:nvSpPr>
          <p:spPr>
            <a:xfrm>
              <a:off x="5277637" y="153394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+mj-lt"/>
                </a:rPr>
                <a:t>4</a:t>
              </a:r>
            </a:p>
          </p:txBody>
        </p:sp>
        <p:sp>
          <p:nvSpPr>
            <p:cNvPr id="7" name="TextBox 102">
              <a:extLst>
                <a:ext uri="{FF2B5EF4-FFF2-40B4-BE49-F238E27FC236}">
                  <a16:creationId xmlns:a16="http://schemas.microsoft.com/office/drawing/2014/main" id="{CA246321-72D8-496F-BFB0-65CF4563F166}"/>
                </a:ext>
              </a:extLst>
            </p:cNvPr>
            <p:cNvSpPr txBox="1"/>
            <p:nvPr/>
          </p:nvSpPr>
          <p:spPr>
            <a:xfrm>
              <a:off x="5072293" y="213068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+mj-lt"/>
                </a:rPr>
                <a:t>1</a:t>
              </a:r>
            </a:p>
          </p:txBody>
        </p:sp>
        <p:sp>
          <p:nvSpPr>
            <p:cNvPr id="8" name="TextBox 103">
              <a:extLst>
                <a:ext uri="{FF2B5EF4-FFF2-40B4-BE49-F238E27FC236}">
                  <a16:creationId xmlns:a16="http://schemas.microsoft.com/office/drawing/2014/main" id="{5A9E68A6-4B48-402D-BA62-0F91F24D5669}"/>
                </a:ext>
              </a:extLst>
            </p:cNvPr>
            <p:cNvSpPr txBox="1"/>
            <p:nvPr/>
          </p:nvSpPr>
          <p:spPr>
            <a:xfrm>
              <a:off x="5542596" y="2139736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latin typeface="+mj-lt"/>
                </a:rPr>
                <a:t>?</a:t>
              </a:r>
            </a:p>
          </p:txBody>
        </p:sp>
        <p:sp>
          <p:nvSpPr>
            <p:cNvPr id="9" name="TextBox 104">
              <a:extLst>
                <a:ext uri="{FF2B5EF4-FFF2-40B4-BE49-F238E27FC236}">
                  <a16:creationId xmlns:a16="http://schemas.microsoft.com/office/drawing/2014/main" id="{58B38962-F095-4973-AC88-95DD366694A3}"/>
                </a:ext>
              </a:extLst>
            </p:cNvPr>
            <p:cNvSpPr txBox="1"/>
            <p:nvPr/>
          </p:nvSpPr>
          <p:spPr>
            <a:xfrm>
              <a:off x="5542596" y="2639901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latin typeface="+mj-lt"/>
                </a:rPr>
                <a:t>?</a:t>
              </a:r>
            </a:p>
          </p:txBody>
        </p:sp>
        <p:sp>
          <p:nvSpPr>
            <p:cNvPr id="10" name="TextBox 105">
              <a:extLst>
                <a:ext uri="{FF2B5EF4-FFF2-40B4-BE49-F238E27FC236}">
                  <a16:creationId xmlns:a16="http://schemas.microsoft.com/office/drawing/2014/main" id="{CB043A96-0724-477B-BB29-E67734FD55EE}"/>
                </a:ext>
              </a:extLst>
            </p:cNvPr>
            <p:cNvSpPr txBox="1"/>
            <p:nvPr/>
          </p:nvSpPr>
          <p:spPr>
            <a:xfrm>
              <a:off x="5069504" y="2642394"/>
              <a:ext cx="4046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latin typeface="+mj-lt"/>
                </a:rPr>
                <a:t>?</a:t>
              </a:r>
            </a:p>
          </p:txBody>
        </p:sp>
        <p:sp>
          <p:nvSpPr>
            <p:cNvPr id="11" name="TextBox 106">
              <a:extLst>
                <a:ext uri="{FF2B5EF4-FFF2-40B4-BE49-F238E27FC236}">
                  <a16:creationId xmlns:a16="http://schemas.microsoft.com/office/drawing/2014/main" id="{A9D63970-5143-4DC9-8C3C-64E20902DB3F}"/>
                </a:ext>
              </a:extLst>
            </p:cNvPr>
            <p:cNvSpPr txBox="1"/>
            <p:nvPr/>
          </p:nvSpPr>
          <p:spPr>
            <a:xfrm>
              <a:off x="5089925" y="3140066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latin typeface="+mj-lt"/>
                </a:rPr>
                <a:t>?</a:t>
              </a:r>
            </a:p>
          </p:txBody>
        </p:sp>
        <p:sp>
          <p:nvSpPr>
            <p:cNvPr id="12" name="TextBox 107">
              <a:extLst>
                <a:ext uri="{FF2B5EF4-FFF2-40B4-BE49-F238E27FC236}">
                  <a16:creationId xmlns:a16="http://schemas.microsoft.com/office/drawing/2014/main" id="{2C135749-6E31-4212-898F-AE65640A18C0}"/>
                </a:ext>
              </a:extLst>
            </p:cNvPr>
            <p:cNvSpPr txBox="1"/>
            <p:nvPr/>
          </p:nvSpPr>
          <p:spPr>
            <a:xfrm>
              <a:off x="5551866" y="3140066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latin typeface="+mj-lt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31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0815DBE3-3BB3-705F-9A75-1A45C273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32" y="285382"/>
            <a:ext cx="2226464" cy="1113233"/>
          </a:xfrm>
          <a:prstGeom prst="rect">
            <a:avLst/>
          </a:prstGeom>
        </p:spPr>
      </p:pic>
      <p:grpSp>
        <p:nvGrpSpPr>
          <p:cNvPr id="50" name="Group 107">
            <a:extLst>
              <a:ext uri="{FF2B5EF4-FFF2-40B4-BE49-F238E27FC236}">
                <a16:creationId xmlns:a16="http://schemas.microsoft.com/office/drawing/2014/main" id="{9E567193-6D92-56FC-C6BA-532E78E1B51A}"/>
              </a:ext>
            </a:extLst>
          </p:cNvPr>
          <p:cNvGrpSpPr/>
          <p:nvPr/>
        </p:nvGrpSpPr>
        <p:grpSpPr>
          <a:xfrm>
            <a:off x="1057276" y="1809750"/>
            <a:ext cx="3383406" cy="1799483"/>
            <a:chOff x="1457620" y="2417278"/>
            <a:chExt cx="2444425" cy="1077360"/>
          </a:xfrm>
        </p:grpSpPr>
        <p:sp>
          <p:nvSpPr>
            <p:cNvPr id="51" name="Cloud Callout 54">
              <a:extLst>
                <a:ext uri="{FF2B5EF4-FFF2-40B4-BE49-F238E27FC236}">
                  <a16:creationId xmlns:a16="http://schemas.microsoft.com/office/drawing/2014/main" id="{8FCBD95F-2E56-9C59-901D-02FF0184D4F5}"/>
                </a:ext>
              </a:extLst>
            </p:cNvPr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B9E4FF-D621-2053-2FA0-A8C7929A261C}"/>
                </a:ext>
              </a:extLst>
            </p:cNvPr>
            <p:cNvSpPr txBox="1"/>
            <p:nvPr/>
          </p:nvSpPr>
          <p:spPr>
            <a:xfrm>
              <a:off x="1766523" y="2687943"/>
              <a:ext cx="2135522" cy="49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biết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4</a:t>
              </a:r>
            </a:p>
            <a:p>
              <a:pPr defTabSz="609402"/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gồm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mấy</a:t>
              </a:r>
              <a:r>
                <a:rPr lang="en-US" sz="2400" b="1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53" name="Picture 3" descr="F:\AAA-LÀM ẢNH SLIDE\Bai5-HĐ-1c(2).png">
            <a:extLst>
              <a:ext uri="{FF2B5EF4-FFF2-40B4-BE49-F238E27FC236}">
                <a16:creationId xmlns:a16="http://schemas.microsoft.com/office/drawing/2014/main" id="{AE6461F1-6696-CDC6-FBDC-F7F40C2F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698" y="2344220"/>
            <a:ext cx="3753841" cy="3219961"/>
          </a:xfrm>
          <a:prstGeom prst="rect">
            <a:avLst/>
          </a:prstGeom>
          <a:noFill/>
        </p:spPr>
      </p:pic>
      <p:pic>
        <p:nvPicPr>
          <p:cNvPr id="54" name="Picture 4" descr="F:\AAA-LÀM ẢNH SLIDE\Bai5-HĐ2-1(3).png">
            <a:extLst>
              <a:ext uri="{FF2B5EF4-FFF2-40B4-BE49-F238E27FC236}">
                <a16:creationId xmlns:a16="http://schemas.microsoft.com/office/drawing/2014/main" id="{B3A8F9F4-22A8-4A47-C540-6DA01CAA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296163" y="3756499"/>
            <a:ext cx="1018333" cy="467308"/>
          </a:xfrm>
          <a:prstGeom prst="rect">
            <a:avLst/>
          </a:prstGeom>
          <a:noFill/>
        </p:spPr>
      </p:pic>
      <p:pic>
        <p:nvPicPr>
          <p:cNvPr id="55" name="Picture 5" descr="F:\AAA-LÀM ẢNH SLIDE\Bai5-HĐ2-1(2).png">
            <a:extLst>
              <a:ext uri="{FF2B5EF4-FFF2-40B4-BE49-F238E27FC236}">
                <a16:creationId xmlns:a16="http://schemas.microsoft.com/office/drawing/2014/main" id="{DFAC136E-E594-723D-D5E4-D18A1E13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1297">
            <a:off x="9192317" y="4188955"/>
            <a:ext cx="1880979" cy="870270"/>
          </a:xfrm>
          <a:prstGeom prst="rect">
            <a:avLst/>
          </a:prstGeom>
          <a:noFill/>
        </p:spPr>
      </p:pic>
      <p:pic>
        <p:nvPicPr>
          <p:cNvPr id="56" name="Picture 5" descr="F:\AAA-LÀM ẢNH SLIDE\Bai5-HĐ2-1(2).png">
            <a:extLst>
              <a:ext uri="{FF2B5EF4-FFF2-40B4-BE49-F238E27FC236}">
                <a16:creationId xmlns:a16="http://schemas.microsoft.com/office/drawing/2014/main" id="{F8C61526-790C-2572-4C6B-D2613F85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98269" y="3172182"/>
            <a:ext cx="828276" cy="383218"/>
          </a:xfrm>
          <a:prstGeom prst="rect">
            <a:avLst/>
          </a:prstGeom>
          <a:noFill/>
        </p:spPr>
      </p:pic>
      <p:pic>
        <p:nvPicPr>
          <p:cNvPr id="57" name="Picture 4" descr="F:\AAA-LÀM ẢNH SLIDE\Bai5-HĐ2-1(3).png">
            <a:extLst>
              <a:ext uri="{FF2B5EF4-FFF2-40B4-BE49-F238E27FC236}">
                <a16:creationId xmlns:a16="http://schemas.microsoft.com/office/drawing/2014/main" id="{9326C559-BB58-73C4-0F11-DC3C57B6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10313" y="3656811"/>
            <a:ext cx="916347" cy="420509"/>
          </a:xfrm>
          <a:prstGeom prst="rect">
            <a:avLst/>
          </a:prstGeom>
          <a:noFill/>
        </p:spPr>
      </p:pic>
      <p:pic>
        <p:nvPicPr>
          <p:cNvPr id="58" name="Picture 3" descr="F:\AAA-LÀM ẢNH SLIDE\Bai5-KP-(3).png">
            <a:extLst>
              <a:ext uri="{FF2B5EF4-FFF2-40B4-BE49-F238E27FC236}">
                <a16:creationId xmlns:a16="http://schemas.microsoft.com/office/drawing/2014/main" id="{D1D85D5E-6F7A-A732-CB46-42DA93C0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032" y="3913594"/>
            <a:ext cx="2317984" cy="2413419"/>
          </a:xfrm>
          <a:prstGeom prst="rect">
            <a:avLst/>
          </a:prstGeom>
          <a:noFill/>
        </p:spPr>
      </p:pic>
      <p:pic>
        <p:nvPicPr>
          <p:cNvPr id="59" name="Picture 8" descr="F:\AAA-PDF-SGK\7.png">
            <a:extLst>
              <a:ext uri="{FF2B5EF4-FFF2-40B4-BE49-F238E27FC236}">
                <a16:creationId xmlns:a16="http://schemas.microsoft.com/office/drawing/2014/main" id="{9132F8DC-1773-E041-DDCD-53594975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46970" y="1608476"/>
            <a:ext cx="2055040" cy="4348466"/>
          </a:xfrm>
          <a:prstGeom prst="rect">
            <a:avLst/>
          </a:prstGeom>
          <a:noFill/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689B3F9-1455-7B44-4CD0-4E978B00F492}"/>
              </a:ext>
            </a:extLst>
          </p:cNvPr>
          <p:cNvSpPr txBox="1"/>
          <p:nvPr/>
        </p:nvSpPr>
        <p:spPr>
          <a:xfrm>
            <a:off x="5732766" y="1805728"/>
            <a:ext cx="580608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72518-0E8F-C587-A13B-E948E49DA5A8}"/>
              </a:ext>
            </a:extLst>
          </p:cNvPr>
          <p:cNvSpPr txBox="1"/>
          <p:nvPr/>
        </p:nvSpPr>
        <p:spPr>
          <a:xfrm>
            <a:off x="5356162" y="2802569"/>
            <a:ext cx="54213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DFA505-6075-B8BC-D620-2D01CC32CD49}"/>
              </a:ext>
            </a:extLst>
          </p:cNvPr>
          <p:cNvGrpSpPr/>
          <p:nvPr/>
        </p:nvGrpSpPr>
        <p:grpSpPr>
          <a:xfrm>
            <a:off x="6064498" y="2746143"/>
            <a:ext cx="871337" cy="965573"/>
            <a:chOff x="4549952" y="2048934"/>
            <a:chExt cx="653730" cy="724431"/>
          </a:xfrm>
        </p:grpSpPr>
        <p:pic>
          <p:nvPicPr>
            <p:cNvPr id="63" name="Picture 3" descr="F:\AAA-PDF-SGK\2.png">
              <a:extLst>
                <a:ext uri="{FF2B5EF4-FFF2-40B4-BE49-F238E27FC236}">
                  <a16:creationId xmlns:a16="http://schemas.microsoft.com/office/drawing/2014/main" id="{6B3E981F-B92B-C6D3-B454-001DE6BB3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1B1D7BB-F244-599C-6308-9C758612A25C}"/>
                </a:ext>
              </a:extLst>
            </p:cNvPr>
            <p:cNvSpPr txBox="1"/>
            <p:nvPr/>
          </p:nvSpPr>
          <p:spPr>
            <a:xfrm>
              <a:off x="4635951" y="2048934"/>
              <a:ext cx="374271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D025522-DA1C-D15A-E98A-1D0477D2CFA5}"/>
              </a:ext>
            </a:extLst>
          </p:cNvPr>
          <p:cNvGrpSpPr/>
          <p:nvPr/>
        </p:nvGrpSpPr>
        <p:grpSpPr>
          <a:xfrm>
            <a:off x="5210602" y="3633895"/>
            <a:ext cx="871337" cy="924941"/>
            <a:chOff x="3909308" y="2726267"/>
            <a:chExt cx="653730" cy="693946"/>
          </a:xfrm>
        </p:grpSpPr>
        <p:pic>
          <p:nvPicPr>
            <p:cNvPr id="66" name="Picture 4" descr="F:\AAA-PDF-SGK\3.png">
              <a:extLst>
                <a:ext uri="{FF2B5EF4-FFF2-40B4-BE49-F238E27FC236}">
                  <a16:creationId xmlns:a16="http://schemas.microsoft.com/office/drawing/2014/main" id="{1B39A928-0DBD-71A9-6E10-A3474A028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80E60E4-3ADA-6753-BFD6-628B067CC7DE}"/>
                </a:ext>
              </a:extLst>
            </p:cNvPr>
            <p:cNvSpPr txBox="1"/>
            <p:nvPr/>
          </p:nvSpPr>
          <p:spPr>
            <a:xfrm>
              <a:off x="4004089" y="2726267"/>
              <a:ext cx="374271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21FB4A-162D-7728-A511-A3CE656F9296}"/>
              </a:ext>
            </a:extLst>
          </p:cNvPr>
          <p:cNvGrpSpPr/>
          <p:nvPr/>
        </p:nvGrpSpPr>
        <p:grpSpPr>
          <a:xfrm>
            <a:off x="6064498" y="3641414"/>
            <a:ext cx="871337" cy="917416"/>
            <a:chOff x="4549952" y="2731911"/>
            <a:chExt cx="653730" cy="688301"/>
          </a:xfrm>
        </p:grpSpPr>
        <p:pic>
          <p:nvPicPr>
            <p:cNvPr id="69" name="Picture 5" descr="F:\AAA-PDF-SGK\4.png">
              <a:extLst>
                <a:ext uri="{FF2B5EF4-FFF2-40B4-BE49-F238E27FC236}">
                  <a16:creationId xmlns:a16="http://schemas.microsoft.com/office/drawing/2014/main" id="{F8EFCF8A-CDDD-B1C5-DC16-AFA4563EE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A351156-EF8A-4A84-B4B4-55251DC213AD}"/>
                </a:ext>
              </a:extLst>
            </p:cNvPr>
            <p:cNvSpPr txBox="1"/>
            <p:nvPr/>
          </p:nvSpPr>
          <p:spPr>
            <a:xfrm>
              <a:off x="4635951" y="2731911"/>
              <a:ext cx="374271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E2DC1D4-C196-10E8-B0E2-A9064D73FB1C}"/>
              </a:ext>
            </a:extLst>
          </p:cNvPr>
          <p:cNvGrpSpPr/>
          <p:nvPr/>
        </p:nvGrpSpPr>
        <p:grpSpPr>
          <a:xfrm>
            <a:off x="6064498" y="4543040"/>
            <a:ext cx="871337" cy="895996"/>
            <a:chOff x="4549952" y="3408363"/>
            <a:chExt cx="653730" cy="672230"/>
          </a:xfrm>
        </p:grpSpPr>
        <p:pic>
          <p:nvPicPr>
            <p:cNvPr id="72" name="Picture 7" descr="F:\AAA-PDF-SGK\6.png">
              <a:extLst>
                <a:ext uri="{FF2B5EF4-FFF2-40B4-BE49-F238E27FC236}">
                  <a16:creationId xmlns:a16="http://schemas.microsoft.com/office/drawing/2014/main" id="{BED6AB86-5142-9F1F-E5BF-07732E1D2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2CFFEAB-4BFD-9C9B-F7C6-C4120E58C315}"/>
                </a:ext>
              </a:extLst>
            </p:cNvPr>
            <p:cNvSpPr txBox="1"/>
            <p:nvPr/>
          </p:nvSpPr>
          <p:spPr>
            <a:xfrm>
              <a:off x="4650378" y="3429001"/>
              <a:ext cx="351421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B840B64-3314-FE39-B842-FAB4CAD527FA}"/>
              </a:ext>
            </a:extLst>
          </p:cNvPr>
          <p:cNvGrpSpPr/>
          <p:nvPr/>
        </p:nvGrpSpPr>
        <p:grpSpPr>
          <a:xfrm>
            <a:off x="5214293" y="4531864"/>
            <a:ext cx="871337" cy="895995"/>
            <a:chOff x="3912077" y="3399981"/>
            <a:chExt cx="653730" cy="672230"/>
          </a:xfrm>
        </p:grpSpPr>
        <p:grpSp>
          <p:nvGrpSpPr>
            <p:cNvPr id="75" name="Group 121">
              <a:extLst>
                <a:ext uri="{FF2B5EF4-FFF2-40B4-BE49-F238E27FC236}">
                  <a16:creationId xmlns:a16="http://schemas.microsoft.com/office/drawing/2014/main" id="{EDB8F421-5447-175D-DC44-53E1124F028D}"/>
                </a:ext>
              </a:extLst>
            </p:cNvPr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208AE45-8975-81FC-2A6D-D660C19B4E43}"/>
                  </a:ext>
                </a:extLst>
              </p:cNvPr>
              <p:cNvSpPr txBox="1"/>
              <p:nvPr/>
            </p:nvSpPr>
            <p:spPr>
              <a:xfrm>
                <a:off x="4004733" y="3409247"/>
                <a:ext cx="351421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prstClr val="black"/>
                    </a:solidFill>
                    <a:latin typeface="Lato"/>
                  </a:rPr>
                  <a:t>?</a:t>
                </a:r>
              </a:p>
            </p:txBody>
          </p:sp>
          <p:pic>
            <p:nvPicPr>
              <p:cNvPr id="78" name="Picture 6" descr="F:\AAA-PDF-SGK\5.png">
                <a:extLst>
                  <a:ext uri="{FF2B5EF4-FFF2-40B4-BE49-F238E27FC236}">
                    <a16:creationId xmlns:a16="http://schemas.microsoft.com/office/drawing/2014/main" id="{3183D83B-56C4-7EE4-8B34-EF6EAABAD2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1E74D5-9369-68B2-10DC-2362EA7E7808}"/>
                </a:ext>
              </a:extLst>
            </p:cNvPr>
            <p:cNvSpPr txBox="1"/>
            <p:nvPr/>
          </p:nvSpPr>
          <p:spPr>
            <a:xfrm>
              <a:off x="4021665" y="3423363"/>
              <a:ext cx="351421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79" name="Group 122">
            <a:extLst>
              <a:ext uri="{FF2B5EF4-FFF2-40B4-BE49-F238E27FC236}">
                <a16:creationId xmlns:a16="http://schemas.microsoft.com/office/drawing/2014/main" id="{64561B1E-A4B7-6364-92BF-C10E804BD813}"/>
              </a:ext>
            </a:extLst>
          </p:cNvPr>
          <p:cNvGrpSpPr/>
          <p:nvPr/>
        </p:nvGrpSpPr>
        <p:grpSpPr>
          <a:xfrm>
            <a:off x="6068189" y="4537902"/>
            <a:ext cx="871337" cy="895996"/>
            <a:chOff x="4549952" y="3408363"/>
            <a:chExt cx="653730" cy="672230"/>
          </a:xfrm>
        </p:grpSpPr>
        <p:pic>
          <p:nvPicPr>
            <p:cNvPr id="80" name="Picture 7" descr="F:\AAA-PDF-SGK\6.png">
              <a:extLst>
                <a:ext uri="{FF2B5EF4-FFF2-40B4-BE49-F238E27FC236}">
                  <a16:creationId xmlns:a16="http://schemas.microsoft.com/office/drawing/2014/main" id="{EC32EEFB-079A-B54D-2414-E2763DFFC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136FC1F-881C-F6EC-91FC-44AE8C51FA52}"/>
                </a:ext>
              </a:extLst>
            </p:cNvPr>
            <p:cNvSpPr txBox="1"/>
            <p:nvPr/>
          </p:nvSpPr>
          <p:spPr>
            <a:xfrm>
              <a:off x="4650378" y="3429001"/>
              <a:ext cx="40674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82" name="Group 120">
            <a:extLst>
              <a:ext uri="{FF2B5EF4-FFF2-40B4-BE49-F238E27FC236}">
                <a16:creationId xmlns:a16="http://schemas.microsoft.com/office/drawing/2014/main" id="{BEC24076-72BC-F4BA-453C-38437AB5F820}"/>
              </a:ext>
            </a:extLst>
          </p:cNvPr>
          <p:cNvGrpSpPr/>
          <p:nvPr/>
        </p:nvGrpSpPr>
        <p:grpSpPr>
          <a:xfrm>
            <a:off x="6068192" y="3647561"/>
            <a:ext cx="871338" cy="917416"/>
            <a:chOff x="4549952" y="2731911"/>
            <a:chExt cx="653730" cy="688301"/>
          </a:xfrm>
        </p:grpSpPr>
        <p:pic>
          <p:nvPicPr>
            <p:cNvPr id="83" name="Picture 5" descr="F:\AAA-PDF-SGK\4.png">
              <a:extLst>
                <a:ext uri="{FF2B5EF4-FFF2-40B4-BE49-F238E27FC236}">
                  <a16:creationId xmlns:a16="http://schemas.microsoft.com/office/drawing/2014/main" id="{8A7F1A4F-C4A7-AB1F-25AA-E27FC114A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363D6A5-9AC0-034A-9467-C123414D5DB9}"/>
                </a:ext>
              </a:extLst>
            </p:cNvPr>
            <p:cNvSpPr txBox="1"/>
            <p:nvPr/>
          </p:nvSpPr>
          <p:spPr>
            <a:xfrm>
              <a:off x="4635951" y="2731911"/>
              <a:ext cx="43560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85" name="Group 118">
            <a:extLst>
              <a:ext uri="{FF2B5EF4-FFF2-40B4-BE49-F238E27FC236}">
                <a16:creationId xmlns:a16="http://schemas.microsoft.com/office/drawing/2014/main" id="{01630B6C-2E01-3915-DCE8-CC5AB44EE74D}"/>
              </a:ext>
            </a:extLst>
          </p:cNvPr>
          <p:cNvGrpSpPr/>
          <p:nvPr/>
        </p:nvGrpSpPr>
        <p:grpSpPr>
          <a:xfrm>
            <a:off x="6068192" y="2741005"/>
            <a:ext cx="871338" cy="965573"/>
            <a:chOff x="4549952" y="2048934"/>
            <a:chExt cx="653730" cy="724431"/>
          </a:xfrm>
        </p:grpSpPr>
        <p:pic>
          <p:nvPicPr>
            <p:cNvPr id="86" name="Picture 3" descr="F:\AAA-PDF-SGK\2.png">
              <a:extLst>
                <a:ext uri="{FF2B5EF4-FFF2-40B4-BE49-F238E27FC236}">
                  <a16:creationId xmlns:a16="http://schemas.microsoft.com/office/drawing/2014/main" id="{A15B102D-0070-951D-D39B-21FC2A886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E6DD057-E1F1-A2A5-A9A1-D11B1450BF83}"/>
                </a:ext>
              </a:extLst>
            </p:cNvPr>
            <p:cNvSpPr txBox="1"/>
            <p:nvPr/>
          </p:nvSpPr>
          <p:spPr>
            <a:xfrm>
              <a:off x="4635951" y="2048934"/>
              <a:ext cx="43560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88" name="Group 119">
            <a:extLst>
              <a:ext uri="{FF2B5EF4-FFF2-40B4-BE49-F238E27FC236}">
                <a16:creationId xmlns:a16="http://schemas.microsoft.com/office/drawing/2014/main" id="{F00104E0-E40B-07E1-2516-5660F864F9F8}"/>
              </a:ext>
            </a:extLst>
          </p:cNvPr>
          <p:cNvGrpSpPr/>
          <p:nvPr/>
        </p:nvGrpSpPr>
        <p:grpSpPr>
          <a:xfrm>
            <a:off x="5219974" y="3611322"/>
            <a:ext cx="871338" cy="970081"/>
            <a:chOff x="3898019" y="2726267"/>
            <a:chExt cx="653730" cy="705235"/>
          </a:xfrm>
        </p:grpSpPr>
        <p:pic>
          <p:nvPicPr>
            <p:cNvPr id="89" name="Picture 4" descr="F:\AAA-PDF-SGK\3.png">
              <a:extLst>
                <a:ext uri="{FF2B5EF4-FFF2-40B4-BE49-F238E27FC236}">
                  <a16:creationId xmlns:a16="http://schemas.microsoft.com/office/drawing/2014/main" id="{FE853D38-E27A-D562-605F-80E8BFE10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98019" y="277777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985242-D1F9-75FB-93A3-CC3BD9CA4A96}"/>
                </a:ext>
              </a:extLst>
            </p:cNvPr>
            <p:cNvSpPr txBox="1"/>
            <p:nvPr/>
          </p:nvSpPr>
          <p:spPr>
            <a:xfrm>
              <a:off x="4004089" y="2726267"/>
              <a:ext cx="435607" cy="663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9A3E679-5AF0-92C5-CD9A-E2B9E5DCE6E4}"/>
              </a:ext>
            </a:extLst>
          </p:cNvPr>
          <p:cNvGrpSpPr/>
          <p:nvPr/>
        </p:nvGrpSpPr>
        <p:grpSpPr>
          <a:xfrm>
            <a:off x="5210601" y="4499076"/>
            <a:ext cx="871337" cy="939961"/>
            <a:chOff x="3909308" y="3375378"/>
            <a:chExt cx="653730" cy="705215"/>
          </a:xfrm>
        </p:grpSpPr>
        <p:grpSp>
          <p:nvGrpSpPr>
            <p:cNvPr id="92" name="Group 121">
              <a:extLst>
                <a:ext uri="{FF2B5EF4-FFF2-40B4-BE49-F238E27FC236}">
                  <a16:creationId xmlns:a16="http://schemas.microsoft.com/office/drawing/2014/main" id="{5EBDD506-B42B-B835-E7ED-24F12B24F005}"/>
                </a:ext>
              </a:extLst>
            </p:cNvPr>
            <p:cNvGrpSpPr/>
            <p:nvPr/>
          </p:nvGrpSpPr>
          <p:grpSpPr>
            <a:xfrm>
              <a:off x="3909308" y="3408363"/>
              <a:ext cx="653730" cy="672230"/>
              <a:chOff x="3909308" y="3408363"/>
              <a:chExt cx="653730" cy="67223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5CB78EF-9D59-D3D3-8319-1D8FEC2A881B}"/>
                  </a:ext>
                </a:extLst>
              </p:cNvPr>
              <p:cNvSpPr txBox="1"/>
              <p:nvPr/>
            </p:nvSpPr>
            <p:spPr>
              <a:xfrm>
                <a:off x="4004733" y="3409247"/>
                <a:ext cx="351421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prstClr val="black"/>
                    </a:solidFill>
                    <a:latin typeface="Lato"/>
                  </a:rPr>
                  <a:t>?</a:t>
                </a:r>
              </a:p>
            </p:txBody>
          </p:sp>
          <p:pic>
            <p:nvPicPr>
              <p:cNvPr id="95" name="Picture 6" descr="F:\AAA-PDF-SGK\5.png">
                <a:extLst>
                  <a:ext uri="{FF2B5EF4-FFF2-40B4-BE49-F238E27FC236}">
                    <a16:creationId xmlns:a16="http://schemas.microsoft.com/office/drawing/2014/main" id="{5212AEBB-F101-6892-3E8A-FF4D2A2C8E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28621C5-8EA0-CFBB-FEEF-6054E3906F21}"/>
                </a:ext>
              </a:extLst>
            </p:cNvPr>
            <p:cNvSpPr txBox="1"/>
            <p:nvPr/>
          </p:nvSpPr>
          <p:spPr>
            <a:xfrm>
              <a:off x="4004089" y="3375378"/>
              <a:ext cx="43560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988E-6 8.63931E-7 L -7.55988E-6 8.63931E-7 C 0.01006 -0.01296 0.00485 -0.00987 0.01492 -0.01203 C 0.01579 -0.01265 0.01648 -0.01327 0.01735 -0.01358 C 0.02516 -0.01666 0.02603 -0.01481 0.03661 -0.01358 C 0.03713 -0.01203 0.03852 -0.0108 0.03817 -0.00926 C 0.038 -0.00771 0.03661 -0.00771 0.03574 -0.00771 C 0.02707 -0.00617 0.00989 -0.00463 0.00989 -0.00463 C 0.00433 -0.00309 0.00155 -0.00093 -7.55988E-6 8.63931E-7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756E-6 -7.77538E-7 L 2.62756E-6 -7.77538E-7 L -0.04009 0.00154 C -0.04096 0.00154 -0.04235 0.00123 -0.04252 0.00278 C -0.04304 0.0071 -0.0394 0.00802 -0.03835 0.00895 C -0.02881 0.00586 -0.03818 0.00864 -0.02586 0.00586 C -0.02395 0.00555 -0.02204 0.00494 -0.02013 0.00432 C -0.01892 0.00401 -0.01788 0.00309 -0.01666 0.00278 C -0.01406 0.00216 -0.01111 0.00185 -0.00833 0.00154 C -0.00382 -0.00062 -0.00625 -7.77538E-7 2.62756E-6 -7.77538E-7 Z " pathEditMode="relative" ptsTypes="A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4 0.00494 L -0.03904 0.00494 C -0.04495 0.00587 -0.05102 0.00432 -0.05657 0.00772 C -0.06265 0.01142 -0.05987 0.00988 -0.0649 0.01235 C -0.06542 0.01358 -0.06681 0.01482 -0.06647 0.01667 C -0.06629 0.01852 -0.06508 0.01975 -0.06404 0.01975 C -0.06178 0.01975 -0.05952 0.0179 -0.05744 0.01667 C -0.05571 0.01574 -0.0538 0.01543 -0.05241 0.01358 C -0.05154 0.01266 -0.05085 0.01142 -0.04998 0.0108 C -0.04911 0.00988 -0.04824 0.00957 -0.04737 0.00926 C -0.04408 0.00741 -0.04043 0.00556 -0.03904 0.00494 Z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375E-6 3.77044E-6 L 3.20375E-6 3.77044E-6 C -0.0026 0.00031 -0.00521 0.00062 -0.00764 0.00124 C -0.00851 0.00154 -0.00989 0.00154 -0.01024 0.00278 C -0.01059 0.00432 -0.00972 0.00586 -0.00937 0.00741 C -0.00399 0.00586 -0.00347 0.00895 -0.0026 0.00124 C -0.00243 0.00031 -0.00052 3.77044E-6 3.20375E-6 3.77044E-6 Z " pathEditMode="relative" ptsTypes="AAAAAAA">
                                      <p:cBhvr>
                                        <p:cTn id="2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968196-2397-4134-B2C1-8D9574F9A76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- MẤY VÀ MẤY 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E30164-CE05-47F5-9CB1-E2C48E3AF4AA}:4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51B721-8F16-442B-A044-9D72CB46CFCD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382307-5F50-4737-BC65-C7F04EEE1BDC}:3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AA2A1A-812D-4FDB-8AD5-3D6F406C4C83}:3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7F610A-1CCE-4E8B-B7B7-9DB81ACC1EF8}:3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08AE22-0866-429E-ADAF-7A7007BA1224}:3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05553F-401C-4827-9145-F907353A873C}:3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09651A-0AAE-4AD2-A5FE-D52E62AE8D3B}:3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C41FEC-649D-4519-B726-72127E4F0798}:2007577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AC584F-9D99-47B7-9F65-5299F64D098E}:6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0CD771-157E-42A6-A5A3-D4A91B73E429}: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DEBD67-78AC-48D9-8515-791788AB5661}:3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D3ED8B-263A-4732-8313-2B5A7650D89E}:3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8F48B7-AF39-4736-B7C4-CDCC52D23AEC}:6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38D27E-92C5-41CD-B35D-C5DFF10789A5}:6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3FD61D-1A8A-49FC-B059-17E94D519133}:200757711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307</Words>
  <Application>Microsoft Office PowerPoint</Application>
  <PresentationFormat>Widescreen</PresentationFormat>
  <Paragraphs>152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等线</vt:lpstr>
      <vt:lpstr>等线</vt:lpstr>
      <vt:lpstr>微软雅黑</vt:lpstr>
      <vt:lpstr>Arial</vt:lpstr>
      <vt:lpstr>Bebas Neue</vt:lpstr>
      <vt:lpstr>Calibri</vt:lpstr>
      <vt:lpstr>Calibri Light</vt:lpstr>
      <vt:lpstr>Fredoka One</vt:lpstr>
      <vt:lpstr>ITC Avant Garde Std Bk</vt:lpstr>
      <vt:lpstr>Lato</vt:lpstr>
      <vt:lpstr>Neucha</vt:lpstr>
      <vt:lpstr>Raleway</vt:lpstr>
      <vt:lpstr>UTM Staccato </vt:lpstr>
      <vt:lpstr>1_Office 主题</vt:lpstr>
      <vt:lpstr>2_Office 主题</vt:lpstr>
      <vt:lpstr>https://www.freeppt7.com</vt:lpstr>
      <vt:lpstr>1_Office Theme</vt:lpstr>
      <vt:lpstr>3_Office 主题​​</vt:lpstr>
      <vt:lpstr>2_Office Theme</vt:lpstr>
      <vt:lpstr>7_Office Theme</vt:lpstr>
      <vt:lpstr>8_Office Theme</vt:lpstr>
      <vt:lpstr>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5- MẤY VÀ MẤY TIẾT 2</dc:title>
  <dc:creator>tran thao</dc:creator>
  <cp:lastModifiedBy>Admin</cp:lastModifiedBy>
  <cp:revision>71</cp:revision>
  <dcterms:created xsi:type="dcterms:W3CDTF">2021-07-20T01:55:21Z</dcterms:created>
  <dcterms:modified xsi:type="dcterms:W3CDTF">2025-10-08T14:26:34Z</dcterms:modified>
</cp:coreProperties>
</file>