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3" r:id="rId1"/>
  </p:sldMasterIdLst>
  <p:notesMasterIdLst>
    <p:notesMasterId r:id="rId7"/>
  </p:notesMasterIdLst>
  <p:sldIdLst>
    <p:sldId id="332" r:id="rId2"/>
    <p:sldId id="309" r:id="rId3"/>
    <p:sldId id="333" r:id="rId4"/>
    <p:sldId id="334" r:id="rId5"/>
    <p:sldId id="335" r:id="rId6"/>
  </p:sldIdLst>
  <p:sldSz cx="9147175" cy="5145088"/>
  <p:notesSz cx="6858000" cy="9144000"/>
  <p:embeddedFontLst>
    <p:embeddedFont>
      <p:font typeface="Bebas Neue" panose="020F0502020204030204" pitchFamily="34" charset="0"/>
      <p:regular r:id="rId8"/>
    </p:embeddedFont>
    <p:embeddedFont>
      <p:font typeface="Fredoka One" panose="020F0502020204030204" pitchFamily="2" charset="0"/>
      <p:regular r:id="rId9"/>
    </p:embeddedFont>
    <p:embeddedFont>
      <p:font typeface="Neucha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1" autoAdjust="0"/>
    <p:restoredTop sz="91633" autoAdjust="0"/>
  </p:normalViewPr>
  <p:slideViewPr>
    <p:cSldViewPr snapToGrid="0">
      <p:cViewPr varScale="1">
        <p:scale>
          <a:sx n="82" d="100"/>
          <a:sy n="82" d="100"/>
        </p:scale>
        <p:origin x="672" y="40"/>
      </p:cViewPr>
      <p:guideLst>
        <p:guide orient="horz" pos="161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8BBF-674F-4517-A680-3C67446FB66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B388A-B272-4622-933F-31BD32C0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Click vào</a:t>
            </a:r>
            <a:r>
              <a:rPr lang="en-US" sz="1100" baseline="0"/>
              <a:t> mặt cảm xúc để đi tới câu hỏi. Click vào mặt cảm xúc để quay lại. </a:t>
            </a:r>
          </a:p>
          <a:p>
            <a:r>
              <a:rPr lang="en-US" sz="1100" baseline="0"/>
              <a:t>GV chốt: Cô hi vọng các em sẽ có những cảm xúc thật vui vẻ như vầy trong tiết học này nhé!</a:t>
            </a:r>
          </a:p>
          <a:p>
            <a:r>
              <a:rPr lang="en-US" sz="1100" baseline="0"/>
              <a:t>Chơi xong click vào ngôi nhà để đi đến bài học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44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862" y="2751210"/>
            <a:ext cx="4257453" cy="2216402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5048" y="-238721"/>
            <a:ext cx="1104091" cy="54810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2" name="Google Shape;12;p2"/>
          <p:cNvSpPr/>
          <p:nvPr/>
        </p:nvSpPr>
        <p:spPr>
          <a:xfrm>
            <a:off x="2572443" y="-242100"/>
            <a:ext cx="842871" cy="548131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3" name="Google Shape;13;p2"/>
          <p:cNvSpPr/>
          <p:nvPr/>
        </p:nvSpPr>
        <p:spPr>
          <a:xfrm>
            <a:off x="8658874" y="221119"/>
            <a:ext cx="843103" cy="54811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651" y="3727139"/>
            <a:ext cx="627027" cy="1269900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5463" y="4170230"/>
            <a:ext cx="442055" cy="923029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3136" y="4305018"/>
            <a:ext cx="10013446" cy="854175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748" y="221119"/>
            <a:ext cx="8585680" cy="38615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389" y="306044"/>
            <a:ext cx="8574401" cy="3194636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246889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783" y="490080"/>
            <a:ext cx="7704875" cy="4164931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250" y="858546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2731" y="2011152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6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2731" y="3068753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977" y="3907225"/>
            <a:ext cx="149091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5606" y="3907225"/>
            <a:ext cx="1494819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4502" y="1620519"/>
            <a:ext cx="4818173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5296" y="2763872"/>
            <a:ext cx="1096280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612" y="330052"/>
            <a:ext cx="1238755" cy="199119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4560" y="302668"/>
            <a:ext cx="1582274" cy="1635955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82" y="3760122"/>
            <a:ext cx="588684" cy="1129759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5176" y="4266114"/>
            <a:ext cx="1083713" cy="491398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8741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38" y="1598313"/>
            <a:ext cx="7775099" cy="11028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77" y="2915550"/>
            <a:ext cx="6403023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20109" y="2190384"/>
            <a:ext cx="808889" cy="2352011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7423" y="3846434"/>
            <a:ext cx="466189" cy="941409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866" y="4359668"/>
            <a:ext cx="2626999" cy="786877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2629" y="4446452"/>
            <a:ext cx="2951413" cy="70009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56" name="Google Shape;156;p3"/>
          <p:cNvSpPr/>
          <p:nvPr/>
        </p:nvSpPr>
        <p:spPr>
          <a:xfrm>
            <a:off x="1563314" y="4666426"/>
            <a:ext cx="2020348" cy="480119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3641" y="3945149"/>
            <a:ext cx="527287" cy="1025122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8990" y="1270668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5" name="Google Shape;175;p3"/>
          <p:cNvSpPr/>
          <p:nvPr/>
        </p:nvSpPr>
        <p:spPr>
          <a:xfrm flipH="1">
            <a:off x="3481175" y="-218104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6" name="Google Shape;176;p3"/>
          <p:cNvSpPr/>
          <p:nvPr/>
        </p:nvSpPr>
        <p:spPr>
          <a:xfrm>
            <a:off x="6154958" y="-21811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4062" y="296242"/>
            <a:ext cx="8179052" cy="3237324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986" y="193135"/>
            <a:ext cx="7774073" cy="265444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4656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42825" y="-219629"/>
            <a:ext cx="905289" cy="44941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716" name="Google Shape;1716;p29"/>
          <p:cNvSpPr/>
          <p:nvPr/>
        </p:nvSpPr>
        <p:spPr>
          <a:xfrm>
            <a:off x="-400939" y="539667"/>
            <a:ext cx="698493" cy="45424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9339" y="849274"/>
            <a:ext cx="430049" cy="3083927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88" y="324551"/>
            <a:ext cx="551439" cy="3936365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833" y="4552691"/>
            <a:ext cx="10870840" cy="592390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341453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5277" y="3271617"/>
            <a:ext cx="543538" cy="1459648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32244" y="3855966"/>
            <a:ext cx="523907" cy="964723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0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97" y="1733974"/>
            <a:ext cx="733454" cy="38924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7" name="Google Shape;1887;p32"/>
          <p:cNvSpPr/>
          <p:nvPr/>
        </p:nvSpPr>
        <p:spPr>
          <a:xfrm>
            <a:off x="8657030" y="53966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8" name="Google Shape;1888;p32"/>
          <p:cNvSpPr/>
          <p:nvPr/>
        </p:nvSpPr>
        <p:spPr>
          <a:xfrm>
            <a:off x="7037191" y="4613237"/>
            <a:ext cx="2242203" cy="531864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89" name="Google Shape;1889;p32"/>
          <p:cNvSpPr/>
          <p:nvPr/>
        </p:nvSpPr>
        <p:spPr>
          <a:xfrm>
            <a:off x="-329565" y="4690846"/>
            <a:ext cx="1911450" cy="45427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890" name="Google Shape;1890;p32"/>
          <p:cNvSpPr/>
          <p:nvPr/>
        </p:nvSpPr>
        <p:spPr>
          <a:xfrm>
            <a:off x="8019147" y="4613225"/>
            <a:ext cx="2241580" cy="531880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8977" y="1706199"/>
            <a:ext cx="477679" cy="853151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522" y="320525"/>
            <a:ext cx="454562" cy="3569344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92809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93" y="199237"/>
            <a:ext cx="698742" cy="45426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983" y="4821217"/>
            <a:ext cx="1383705" cy="328826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3775" y="4541005"/>
            <a:ext cx="2033280" cy="609038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879" y="4669920"/>
            <a:ext cx="2023452" cy="480123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0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662" y="1708017"/>
            <a:ext cx="251460" cy="1778474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4319" y="2152610"/>
            <a:ext cx="284196" cy="1560265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3177" y="199224"/>
            <a:ext cx="733453" cy="996341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0"/>
            </a:p>
          </p:txBody>
        </p:sp>
      </p:grpSp>
    </p:spTree>
    <p:extLst>
      <p:ext uri="{BB962C8B-B14F-4D97-AF65-F5344CB8AC3E}">
        <p14:creationId xmlns:p14="http://schemas.microsoft.com/office/powerpoint/2010/main" val="135011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5098" y="347366"/>
            <a:ext cx="7716878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5098" y="1707680"/>
            <a:ext cx="3870744" cy="281066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5098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61233" y="1083797"/>
            <a:ext cx="3870744" cy="572877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9764" y="-3"/>
            <a:ext cx="1026511" cy="95145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2" name="Google Shape;492;p25"/>
          <p:cNvSpPr/>
          <p:nvPr/>
        </p:nvSpPr>
        <p:spPr>
          <a:xfrm>
            <a:off x="8609434" y="4026651"/>
            <a:ext cx="696847" cy="54370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3" name="Google Shape;493;p25"/>
          <p:cNvSpPr/>
          <p:nvPr/>
        </p:nvSpPr>
        <p:spPr>
          <a:xfrm>
            <a:off x="73801" y="96858"/>
            <a:ext cx="404109" cy="440996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4" name="Google Shape;494;p25"/>
          <p:cNvSpPr/>
          <p:nvPr/>
        </p:nvSpPr>
        <p:spPr>
          <a:xfrm>
            <a:off x="8578527" y="4796063"/>
            <a:ext cx="285396" cy="27185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5" name="Google Shape;495;p25"/>
          <p:cNvSpPr/>
          <p:nvPr/>
        </p:nvSpPr>
        <p:spPr>
          <a:xfrm>
            <a:off x="-285874" y="4143071"/>
            <a:ext cx="968708" cy="864754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6" name="Google Shape;496;p25"/>
          <p:cNvSpPr/>
          <p:nvPr/>
        </p:nvSpPr>
        <p:spPr>
          <a:xfrm>
            <a:off x="8361556" y="448592"/>
            <a:ext cx="319236" cy="317967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7" name="Google Shape;497;p25"/>
          <p:cNvSpPr/>
          <p:nvPr/>
        </p:nvSpPr>
        <p:spPr>
          <a:xfrm>
            <a:off x="-476026" y="3618437"/>
            <a:ext cx="953938" cy="66730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  <p:sp>
        <p:nvSpPr>
          <p:cNvPr id="498" name="Google Shape;498;p25"/>
          <p:cNvSpPr/>
          <p:nvPr/>
        </p:nvSpPr>
        <p:spPr>
          <a:xfrm>
            <a:off x="94065" y="4806278"/>
            <a:ext cx="284162" cy="270638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34" tIns="91134" rIns="91134" bIns="9113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6"/>
          </a:p>
        </p:txBody>
      </p:sp>
    </p:spTree>
    <p:extLst>
      <p:ext uri="{BB962C8B-B14F-4D97-AF65-F5344CB8AC3E}">
        <p14:creationId xmlns:p14="http://schemas.microsoft.com/office/powerpoint/2010/main" val="423586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8020" y="219568"/>
            <a:ext cx="7611137" cy="4643840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250" y="1016051"/>
            <a:ext cx="7706675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2731" y="222582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2731" y="2921365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4360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9268" y="3912283"/>
            <a:ext cx="2153548" cy="37931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2731" y="1854241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94" y="1618583"/>
            <a:ext cx="989982" cy="1088533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3513" y="1023019"/>
            <a:ext cx="55498" cy="1580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3953" y="1674355"/>
            <a:ext cx="260444" cy="278721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9080" y="801313"/>
            <a:ext cx="1009541" cy="458053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416" y="419970"/>
            <a:ext cx="1468579" cy="1037678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5066" y="563972"/>
            <a:ext cx="231438" cy="222950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83" y="278952"/>
            <a:ext cx="231438" cy="223944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476" y="3060973"/>
            <a:ext cx="231438" cy="223750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361" y="3639271"/>
            <a:ext cx="236466" cy="220463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4016" y="4184386"/>
            <a:ext cx="683516" cy="667440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7324" y="4542533"/>
            <a:ext cx="230803" cy="223889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919" y="4632969"/>
            <a:ext cx="367628" cy="345902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2950" y="4713705"/>
            <a:ext cx="230803" cy="223751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31552" y="4481531"/>
            <a:ext cx="370778" cy="345902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7342" y="4487673"/>
            <a:ext cx="239008" cy="222480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5423" y="3904356"/>
            <a:ext cx="1031668" cy="832684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9065" y="3369942"/>
            <a:ext cx="236494" cy="221844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7597" y="2386211"/>
            <a:ext cx="551773" cy="671169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4063" y="1508088"/>
            <a:ext cx="504453" cy="566503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6276" y="1170805"/>
            <a:ext cx="230803" cy="224883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12652" y="305498"/>
            <a:ext cx="638128" cy="747824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6046" y="379558"/>
            <a:ext cx="236466" cy="22209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20536" y="413313"/>
            <a:ext cx="809014" cy="473964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32547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735" y="1082759"/>
            <a:ext cx="5201706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2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2731" y="249036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2731" y="3369178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2731" y="1920937"/>
            <a:ext cx="4361714" cy="40422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91874" y="1970591"/>
            <a:ext cx="405492" cy="606286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101250" y="3155059"/>
            <a:ext cx="627928" cy="58263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7314" y="857117"/>
            <a:ext cx="446845" cy="626917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438" y="1821430"/>
            <a:ext cx="437995" cy="933960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81115" y="258778"/>
            <a:ext cx="431117" cy="415128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20450" y="709462"/>
            <a:ext cx="123045" cy="147648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727" y="3037405"/>
            <a:ext cx="459644" cy="466811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7291" y="4377478"/>
            <a:ext cx="435035" cy="503907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82675" y="287110"/>
            <a:ext cx="865104" cy="358481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279" y="836690"/>
            <a:ext cx="253952" cy="410410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768" y="340359"/>
            <a:ext cx="279548" cy="398599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402" y="1034044"/>
            <a:ext cx="242111" cy="369088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507" y="3949520"/>
            <a:ext cx="930080" cy="909785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61660" y="676997"/>
            <a:ext cx="208683" cy="212591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940" y="4705991"/>
            <a:ext cx="212630" cy="213577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5233" y="1326912"/>
            <a:ext cx="274614" cy="279537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546" y="438286"/>
            <a:ext cx="7276084" cy="4325728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4166" y="3584958"/>
            <a:ext cx="1993012" cy="1498464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9508" y="124764"/>
            <a:ext cx="688956" cy="598393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92" y="3618103"/>
            <a:ext cx="918268" cy="217524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2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7169" y="13680"/>
            <a:ext cx="6799710" cy="2354326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469"/>
            <a:ext cx="9146910" cy="4047209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2110"/>
            <a:ext cx="9146910" cy="3999589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07" tIns="91307" rIns="91307" bIns="9130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5681" y="1883106"/>
            <a:ext cx="4935814" cy="84206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2731" y="2807030"/>
            <a:ext cx="4361714" cy="71362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6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2731" y="3635980"/>
            <a:ext cx="4361714" cy="84206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45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2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457517" y="1934530"/>
            <a:ext cx="1659632" cy="166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778" y="869924"/>
            <a:ext cx="6218748" cy="71570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4051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TÌM CẢM XÚC CỦA EM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2570949" y="1991698"/>
            <a:ext cx="1659632" cy="166703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4745090" y="1934530"/>
            <a:ext cx="1659632" cy="166703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6851710" y="1905946"/>
            <a:ext cx="1659632" cy="166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575" y="285839"/>
            <a:ext cx="8277154" cy="60029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983">
              <a:spcBef>
                <a:spcPts val="450"/>
              </a:spcBef>
              <a:defRPr/>
            </a:pPr>
            <a:r>
              <a:rPr lang="en-US" sz="3301">
                <a:solidFill>
                  <a:srgbClr val="0070C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KHỞI ĐỘNG</a:t>
            </a:r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C082724F-F3FB-1864-C0C4-082DE4822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426" y="4431103"/>
            <a:ext cx="759252" cy="7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043" y="1699576"/>
            <a:ext cx="5087920" cy="854208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 defTabSz="685983">
              <a:defRPr/>
            </a:pPr>
            <a:r>
              <a:rPr lang="en-US" sz="495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 gồm 2 và 3.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t="44314" r="33256" b="12561"/>
          <a:stretch/>
        </p:blipFill>
        <p:spPr>
          <a:xfrm>
            <a:off x="8095844" y="114336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3" y="743180"/>
            <a:ext cx="2543364" cy="31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2986" y="3220920"/>
            <a:ext cx="743179" cy="5716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56875"/>
          <a:stretch/>
        </p:blipFill>
        <p:spPr>
          <a:xfrm>
            <a:off x="8033114" y="40315"/>
            <a:ext cx="936819" cy="9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" y="800347"/>
            <a:ext cx="7290191" cy="31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68" y="857515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99" y="858706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74" y="861088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71" y="1410019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85" y="1412401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2" y="923360"/>
            <a:ext cx="59710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54" y="1410016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53" y="923360"/>
            <a:ext cx="599217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69" y="1410017"/>
            <a:ext cx="597106" cy="6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115378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26654" y="2229538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66117" y="3332456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9</a:t>
            </a:r>
          </a:p>
        </p:txBody>
      </p: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5" r="32734" b="56690"/>
          <a:stretch/>
        </p:blipFill>
        <p:spPr>
          <a:xfrm>
            <a:off x="8258433" y="57168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29" y="514509"/>
            <a:ext cx="6970842" cy="297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2344049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09671" y="1875643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44916" y="2820270"/>
            <a:ext cx="686012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63248" y="2820270"/>
            <a:ext cx="891815" cy="68601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83">
              <a:defRPr/>
            </a:pPr>
            <a:r>
              <a:rPr lang="en-US" sz="450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10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370" r="-1466" b="56505"/>
          <a:stretch/>
        </p:blipFill>
        <p:spPr>
          <a:xfrm>
            <a:off x="28760" y="1"/>
            <a:ext cx="774230" cy="7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84</Words>
  <Application>Microsoft Office PowerPoint</Application>
  <PresentationFormat>Custom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Neucha</vt:lpstr>
      <vt:lpstr>Arial</vt:lpstr>
      <vt:lpstr>Bebas Neue</vt:lpstr>
      <vt:lpstr>Calibri</vt:lpstr>
      <vt:lpstr>Fredoka One</vt:lpstr>
      <vt:lpstr>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264</cp:revision>
  <dcterms:created xsi:type="dcterms:W3CDTF">2020-02-21T03:04:00Z</dcterms:created>
  <dcterms:modified xsi:type="dcterms:W3CDTF">2025-10-08T15:15:23Z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