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827" r:id="rId2"/>
    <p:sldMasterId id="2147483951" r:id="rId3"/>
    <p:sldMasterId id="2147483963" r:id="rId4"/>
  </p:sldMasterIdLst>
  <p:notesMasterIdLst>
    <p:notesMasterId r:id="rId12"/>
  </p:notesMasterIdLst>
  <p:handoutMasterIdLst>
    <p:handoutMasterId r:id="rId13"/>
  </p:handoutMasterIdLst>
  <p:sldIdLst>
    <p:sldId id="263" r:id="rId5"/>
    <p:sldId id="256" r:id="rId6"/>
    <p:sldId id="257" r:id="rId7"/>
    <p:sldId id="258" r:id="rId8"/>
    <p:sldId id="259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54" autoAdjust="0"/>
    <p:restoredTop sz="94660"/>
  </p:normalViewPr>
  <p:slideViewPr>
    <p:cSldViewPr snapToGrid="0">
      <p:cViewPr varScale="1">
        <p:scale>
          <a:sx n="63" d="100"/>
          <a:sy n="63" d="100"/>
        </p:scale>
        <p:origin x="6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467661F-1A43-2B47-F543-9F16C1F6FD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8286B4-C599-3E12-429B-38F704F06B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6BD69-61D1-430B-AB09-F945E86D21FF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EAA351-6371-89A7-7D87-9B7078D334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AD3C8B-3874-D038-A3F4-8A0A1B9A5A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001922-5080-4068-910A-150F08658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88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DB7DDE-870D-4822-9047-7B201A2AC9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072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477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76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569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88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047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083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9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0643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424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931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20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8699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4855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328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3488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1545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325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757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3333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2904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5807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B5079-3D0F-4E23-BCC2-24930BFBFC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7960B-3345-491F-AE9B-8F3278378A2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262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2025/10/8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B5079-3D0F-4E23-BCC2-24930BFBFC61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7960B-3345-491F-AE9B-8F3278378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27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B5079-3D0F-4E23-BCC2-24930BFBFC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7960B-3345-491F-AE9B-8F3278378A2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58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1.png"/><Relationship Id="rId18" Type="http://schemas.microsoft.com/office/2007/relationships/hdphoto" Target="../media/hdphoto7.wdp"/><Relationship Id="rId26" Type="http://schemas.openxmlformats.org/officeDocument/2006/relationships/slide" Target="slide6.xml"/><Relationship Id="rId3" Type="http://schemas.openxmlformats.org/officeDocument/2006/relationships/image" Target="../media/image5.jpg"/><Relationship Id="rId21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microsoft.com/office/2007/relationships/hdphoto" Target="../media/hdphoto4.wdp"/><Relationship Id="rId17" Type="http://schemas.openxmlformats.org/officeDocument/2006/relationships/image" Target="../media/image13.png"/><Relationship Id="rId25" Type="http://schemas.openxmlformats.org/officeDocument/2006/relationships/slide" Target="slide3.xml"/><Relationship Id="rId2" Type="http://schemas.openxmlformats.org/officeDocument/2006/relationships/notesSlide" Target="../notesSlides/notesSlide1.xml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jpg"/><Relationship Id="rId11" Type="http://schemas.openxmlformats.org/officeDocument/2006/relationships/image" Target="../media/image10.png"/><Relationship Id="rId24" Type="http://schemas.openxmlformats.org/officeDocument/2006/relationships/slide" Target="slide4.xml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23" Type="http://schemas.openxmlformats.org/officeDocument/2006/relationships/slide" Target="slide5.xml"/><Relationship Id="rId10" Type="http://schemas.microsoft.com/office/2007/relationships/hdphoto" Target="../media/hdphoto3.wdp"/><Relationship Id="rId19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microsoft.com/office/2007/relationships/hdphoto" Target="../media/hdphoto5.wdp"/><Relationship Id="rId22" Type="http://schemas.microsoft.com/office/2007/relationships/hdphoto" Target="../media/hdphoto9.wdp"/><Relationship Id="rId27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microsoft.com/office/2007/relationships/hdphoto" Target="../media/hdphoto10.wdp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6.jpg"/><Relationship Id="rId10" Type="http://schemas.openxmlformats.org/officeDocument/2006/relationships/slide" Target="slide2.xml"/><Relationship Id="rId4" Type="http://schemas.openxmlformats.org/officeDocument/2006/relationships/audio" Target="../media/audio3.wav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microsoft.com/office/2007/relationships/hdphoto" Target="../media/hdphoto10.wdp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6.jpg"/><Relationship Id="rId10" Type="http://schemas.openxmlformats.org/officeDocument/2006/relationships/slide" Target="slide2.xml"/><Relationship Id="rId4" Type="http://schemas.openxmlformats.org/officeDocument/2006/relationships/audio" Target="../media/audio3.wav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microsoft.com/office/2007/relationships/hdphoto" Target="../media/hdphoto10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png"/><Relationship Id="rId11" Type="http://schemas.openxmlformats.org/officeDocument/2006/relationships/image" Target="../media/image23.png"/><Relationship Id="rId5" Type="http://schemas.openxmlformats.org/officeDocument/2006/relationships/image" Target="../media/image16.jpg"/><Relationship Id="rId10" Type="http://schemas.openxmlformats.org/officeDocument/2006/relationships/slide" Target="slide2.xml"/><Relationship Id="rId4" Type="http://schemas.openxmlformats.org/officeDocument/2006/relationships/audio" Target="../media/audio3.wav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microsoft.com/office/2007/relationships/hdphoto" Target="../media/hdphoto10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7.png"/><Relationship Id="rId11" Type="http://schemas.openxmlformats.org/officeDocument/2006/relationships/image" Target="../media/image24.png"/><Relationship Id="rId5" Type="http://schemas.openxmlformats.org/officeDocument/2006/relationships/image" Target="../media/image16.jpg"/><Relationship Id="rId10" Type="http://schemas.openxmlformats.org/officeDocument/2006/relationships/slide" Target="slide2.xml"/><Relationship Id="rId4" Type="http://schemas.openxmlformats.org/officeDocument/2006/relationships/audio" Target="../media/audio3.wav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microsoft.com/office/2007/relationships/hdphoto" Target="../media/hdphoto10.wdp"/><Relationship Id="rId12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11" Type="http://schemas.openxmlformats.org/officeDocument/2006/relationships/image" Target="../media/image25.png"/><Relationship Id="rId5" Type="http://schemas.openxmlformats.org/officeDocument/2006/relationships/image" Target="../media/image16.jpg"/><Relationship Id="rId15" Type="http://schemas.openxmlformats.org/officeDocument/2006/relationships/image" Target="../media/image29.png"/><Relationship Id="rId10" Type="http://schemas.openxmlformats.org/officeDocument/2006/relationships/slide" Target="slide2.xml"/><Relationship Id="rId4" Type="http://schemas.openxmlformats.org/officeDocument/2006/relationships/audio" Target="../media/audio3.wav"/><Relationship Id="rId9" Type="http://schemas.openxmlformats.org/officeDocument/2006/relationships/image" Target="../media/image19.pn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52600" y="10510"/>
            <a:ext cx="8534400" cy="1219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GIÚP HỌC SINH QUA ĐƯỜNG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34"/>
          <a:stretch/>
        </p:blipFill>
        <p:spPr>
          <a:xfrm>
            <a:off x="4038601" y="5213131"/>
            <a:ext cx="2459421" cy="16724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68210" y="5318866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PLAY</a:t>
            </a:r>
            <a:endParaRPr lang="en-US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AnToanGiaoThongBeat-V.A-389333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600200" y="198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6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0" y="3323223"/>
            <a:ext cx="12287250" cy="35398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7647">
                        <a14:foregroundMark x1="42059" y1="33108" x2="46176" y2="32432"/>
                        <a14:foregroundMark x1="42647" y1="45946" x2="50882" y2="45946"/>
                        <a14:foregroundMark x1="42353" y1="56081" x2="49118" y2="54730"/>
                        <a14:foregroundMark x1="41471" y1="67568" x2="47941" y2="67568"/>
                        <a14:foregroundMark x1="40294" y1="77703" x2="46765" y2="78378"/>
                        <a14:foregroundMark x1="39706" y1="91216" x2="48235" y2="925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36" t="16707" r="34974"/>
          <a:stretch/>
        </p:blipFill>
        <p:spPr>
          <a:xfrm>
            <a:off x="2457646" y="3247023"/>
            <a:ext cx="1732280" cy="3692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04"/>
          <a:stretch/>
        </p:blipFill>
        <p:spPr>
          <a:xfrm>
            <a:off x="0" y="0"/>
            <a:ext cx="12192000" cy="33181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559" l="0" r="35400">
                        <a14:foregroundMark x1="14700" y1="18634" x2="17300" y2="19379"/>
                        <a14:foregroundMark x1="25800" y1="18634" x2="28400" y2="20994"/>
                        <a14:foregroundMark x1="13400" y1="37764" x2="22700" y2="56522"/>
                        <a14:foregroundMark x1="21500" y1="36522" x2="25000" y2="51553"/>
                        <a14:foregroundMark x1="16800" y1="47702" x2="17100" y2="57143"/>
                        <a14:foregroundMark x1="20100" y1="28323" x2="22500" y2="36398"/>
                        <a14:foregroundMark x1="22500" y1="36398" x2="22500" y2="36398"/>
                        <a14:foregroundMark x1="2400" y1="19752" x2="5300" y2="33913"/>
                        <a14:foregroundMark x1="11000" y1="78137" x2="8400" y2="87702"/>
                        <a14:foregroundMark x1="7100" y1="87702" x2="10200" y2="88323"/>
                        <a14:foregroundMark x1="22000" y1="78634" x2="21400" y2="84224"/>
                        <a14:foregroundMark x1="21500" y1="86460" x2="28200" y2="87329"/>
                        <a14:foregroundMark x1="24800" y1="84596" x2="28400" y2="85714"/>
                        <a14:foregroundMark x1="10000" y1="40248" x2="17300" y2="42236"/>
                        <a14:foregroundMark x1="27200" y1="37640" x2="29600" y2="44224"/>
                        <a14:foregroundMark x1="25700" y1="57640" x2="27000" y2="60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799" b="9899"/>
          <a:stretch/>
        </p:blipFill>
        <p:spPr>
          <a:xfrm>
            <a:off x="2058021" y="1485155"/>
            <a:ext cx="799253" cy="16468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9366" b="80134" l="13750" r="38523">
                        <a14:foregroundMark x1="24545" y1="33723" x2="25909" y2="33222"/>
                        <a14:foregroundMark x1="31705" y1="33556" x2="31591" y2="38063"/>
                        <a14:foregroundMark x1="28182" y1="44407" x2="31250" y2="57763"/>
                        <a14:foregroundMark x1="24659" y1="46411" x2="27841" y2="52755"/>
                        <a14:foregroundMark x1="32727" y1="46411" x2="33977" y2="50751"/>
                        <a14:foregroundMark x1="26250" y1="45075" x2="28068" y2="47412"/>
                        <a14:foregroundMark x1="24773" y1="48080" x2="19091" y2="57596"/>
                        <a14:foregroundMark x1="24545" y1="50083" x2="26932" y2="56093"/>
                        <a14:foregroundMark x1="31591" y1="70451" x2="33523" y2="77129"/>
                        <a14:foregroundMark x1="31023" y1="71285" x2="31250" y2="74791"/>
                        <a14:foregroundMark x1="26250" y1="68781" x2="25909" y2="75626"/>
                        <a14:foregroundMark x1="24773" y1="76127" x2="23409" y2="76628"/>
                        <a14:foregroundMark x1="30795" y1="45743" x2="31591" y2="49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16" t="18418" r="61069" b="19832"/>
          <a:stretch/>
        </p:blipFill>
        <p:spPr>
          <a:xfrm>
            <a:off x="5479674" y="1496569"/>
            <a:ext cx="914400" cy="16485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746" l="52462" r="98154">
                        <a14:foregroundMark x1="63846" y1="23297" x2="68923" y2="27240"/>
                        <a14:foregroundMark x1="76615" y1="22401" x2="78154" y2="28853"/>
                        <a14:foregroundMark x1="76154" y1="43728" x2="78308" y2="79032"/>
                        <a14:foregroundMark x1="66154" y1="46774" x2="71538" y2="61649"/>
                        <a14:foregroundMark x1="69231" y1="44265" x2="73538" y2="49462"/>
                        <a14:foregroundMark x1="78462" y1="44444" x2="79077" y2="54122"/>
                        <a14:foregroundMark x1="72000" y1="43907" x2="69385" y2="55914"/>
                        <a14:foregroundMark x1="83538" y1="46595" x2="84615" y2="50717"/>
                        <a14:foregroundMark x1="84308" y1="60573" x2="82923" y2="63799"/>
                        <a14:foregroundMark x1="67231" y1="60573" x2="67385" y2="62724"/>
                        <a14:foregroundMark x1="65846" y1="47491" x2="64615" y2="51971"/>
                        <a14:foregroundMark x1="73077" y1="65771" x2="70154" y2="75806"/>
                        <a14:foregroundMark x1="73846" y1="48208" x2="73846" y2="57168"/>
                        <a14:foregroundMark x1="80769" y1="49104" x2="81077" y2="52867"/>
                        <a14:foregroundMark x1="71692" y1="82796" x2="71077" y2="92294"/>
                        <a14:foregroundMark x1="70923" y1="88889" x2="65385" y2="94086"/>
                        <a14:foregroundMark x1="83538" y1="80645" x2="83692" y2="90860"/>
                        <a14:foregroundMark x1="83231" y1="88172" x2="81077" y2="90502"/>
                        <a14:foregroundMark x1="85692" y1="89606" x2="83385" y2="91756"/>
                        <a14:foregroundMark x1="82615" y1="92832" x2="80154" y2="94265"/>
                        <a14:foregroundMark x1="80000" y1="94444" x2="79231" y2="93728"/>
                        <a14:foregroundMark x1="68615" y1="94265" x2="70769" y2="92832"/>
                        <a14:foregroundMark x1="73077" y1="91935" x2="72000" y2="91398"/>
                        <a14:foregroundMark x1="78000" y1="20072" x2="78154" y2="256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20" b="92"/>
          <a:stretch/>
        </p:blipFill>
        <p:spPr>
          <a:xfrm>
            <a:off x="3231369" y="1485156"/>
            <a:ext cx="945163" cy="16895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509" b="97312" l="308" r="50154">
                        <a14:foregroundMark x1="26308" y1="47491" x2="38462" y2="80287"/>
                        <a14:foregroundMark x1="35231" y1="48387" x2="24769" y2="63799"/>
                        <a14:foregroundMark x1="22462" y1="52509" x2="26923" y2="62545"/>
                        <a14:foregroundMark x1="22615" y1="48566" x2="15846" y2="58244"/>
                        <a14:foregroundMark x1="31077" y1="47849" x2="31385" y2="52509"/>
                        <a14:foregroundMark x1="35231" y1="27419" x2="35692" y2="33513"/>
                        <a14:foregroundMark x1="21538" y1="27599" x2="26923" y2="30466"/>
                        <a14:foregroundMark x1="38154" y1="48925" x2="40769" y2="54301"/>
                        <a14:foregroundMark x1="40769" y1="85125" x2="43846" y2="94086"/>
                        <a14:foregroundMark x1="29538" y1="84229" x2="29846" y2="92652"/>
                        <a14:foregroundMark x1="23077" y1="94265" x2="31077" y2="93190"/>
                        <a14:foregroundMark x1="23538" y1="92832" x2="27846" y2="89606"/>
                        <a14:foregroundMark x1="25538" y1="90502" x2="26615" y2="89068"/>
                        <a14:foregroundMark x1="41077" y1="91039" x2="42154" y2="96237"/>
                        <a14:foregroundMark x1="43538" y1="89785" x2="45692" y2="940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2222"/>
          <a:stretch/>
        </p:blipFill>
        <p:spPr>
          <a:xfrm>
            <a:off x="6553200" y="1295401"/>
            <a:ext cx="1101803" cy="18496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27817" b="63850" l="54700" r="69700">
                        <a14:foregroundMark x1="62700" y1="36033" x2="62400" y2="39202"/>
                        <a14:foregroundMark x1="58700" y1="35681" x2="60500" y2="38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652" t="27446" r="30287" b="40533"/>
          <a:stretch/>
        </p:blipFill>
        <p:spPr>
          <a:xfrm>
            <a:off x="4184276" y="1265778"/>
            <a:ext cx="1295399" cy="19089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61" t="16225" r="21001"/>
          <a:stretch/>
        </p:blipFill>
        <p:spPr>
          <a:xfrm>
            <a:off x="10464974" y="3553564"/>
            <a:ext cx="2743200" cy="23416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662" b="94928" l="2573" r="97427">
                        <a14:foregroundMark x1="15437" y1="57488" x2="31904" y2="87923"/>
                        <a14:foregroundMark x1="70326" y1="67150" x2="77873" y2="89855"/>
                        <a14:foregroundMark x1="63979" y1="75604" x2="70840" y2="80676"/>
                        <a14:foregroundMark x1="20240" y1="71498" x2="21441" y2="79952"/>
                        <a14:foregroundMark x1="47170" y1="12802" x2="49743" y2="18599"/>
                        <a14:foregroundMark x1="11492" y1="57488" x2="12178" y2="601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4724400"/>
            <a:ext cx="3233737" cy="229634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94" b="90000" l="984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75" r="23447"/>
          <a:stretch/>
        </p:blipFill>
        <p:spPr bwMode="auto">
          <a:xfrm>
            <a:off x="1295401" y="3553564"/>
            <a:ext cx="1333273" cy="368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Flowchart: Connector 18">
            <a:hlinkClick r:id="rId23" action="ppaction://hlinksldjump"/>
          </p:cNvPr>
          <p:cNvSpPr/>
          <p:nvPr/>
        </p:nvSpPr>
        <p:spPr>
          <a:xfrm>
            <a:off x="4556840" y="3351969"/>
            <a:ext cx="3048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1" name="Flowchart: Connector 20">
            <a:hlinkClick r:id="rId24" action="ppaction://hlinksldjump"/>
          </p:cNvPr>
          <p:cNvSpPr/>
          <p:nvPr/>
        </p:nvSpPr>
        <p:spPr>
          <a:xfrm>
            <a:off x="3505200" y="3351969"/>
            <a:ext cx="3048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2" name="Flowchart: Connector 21">
            <a:hlinkClick r:id="rId25" action="ppaction://hlinksldjump"/>
          </p:cNvPr>
          <p:cNvSpPr/>
          <p:nvPr/>
        </p:nvSpPr>
        <p:spPr>
          <a:xfrm>
            <a:off x="2217392" y="3343835"/>
            <a:ext cx="3048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3" name="Flowchart: Connector 22">
            <a:hlinkClick r:id="rId26" action="ppaction://hlinksldjump"/>
          </p:cNvPr>
          <p:cNvSpPr/>
          <p:nvPr/>
        </p:nvSpPr>
        <p:spPr>
          <a:xfrm>
            <a:off x="5893843" y="3351969"/>
            <a:ext cx="3048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4" name="Flowchart: Connector 23">
            <a:hlinkClick r:id="rId27" action="ppaction://hlinksldjump"/>
          </p:cNvPr>
          <p:cNvSpPr/>
          <p:nvPr/>
        </p:nvSpPr>
        <p:spPr>
          <a:xfrm>
            <a:off x="7174470" y="3319696"/>
            <a:ext cx="304800" cy="304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" name="Rectangle: Rounded Corners 1">
            <a:hlinkClick r:id="" action="ppaction://noaction"/>
            <a:extLst>
              <a:ext uri="{FF2B5EF4-FFF2-40B4-BE49-F238E27FC236}">
                <a16:creationId xmlns:a16="http://schemas.microsoft.com/office/drawing/2014/main" id="{EC777FF8-74A5-D086-F6F6-339E82B58D60}"/>
              </a:ext>
            </a:extLst>
          </p:cNvPr>
          <p:cNvSpPr/>
          <p:nvPr/>
        </p:nvSpPr>
        <p:spPr>
          <a:xfrm>
            <a:off x="104775" y="200025"/>
            <a:ext cx="1333500" cy="476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04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09066E-6 L -0.59341 0.010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70" y="50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61887E-6 L -0.67778 -1.61887E-6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66089E-6 L -0.00504 1.17995 " pathEditMode="relative" rAng="0" ptsTypes="AA">
                                      <p:cBhvr>
                                        <p:cTn id="42" dur="5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589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33587E-6 L 0.05313 -4.33587E-6 C 0.07674 -4.33587E-6 0.10625 0.34535 0.10625 0.62486 L 0.10625 1.24972 " pathEditMode="relative" rAng="0" ptsTypes="FfFF">
                                      <p:cBhvr>
                                        <p:cTn id="47" dur="5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62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0971 L -0.10591 0.00971 C -0.14237 0.00971 -0.18681 0.36201 -0.18681 0.64746 L -0.18681 1.28498 " pathEditMode="relative" rAng="0" ptsTypes="FfFF">
                                      <p:cBhvr>
                                        <p:cTn id="52" dur="5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90" y="637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0602 L -0.17049 0.00602 C -0.23576 0.00602 -0.31597 0.3567 -0.31597 0.64145 L -0.31597 1.27666 " pathEditMode="relative" rAng="0" ptsTypes="FfFF">
                                      <p:cBhvr>
                                        <p:cTn id="57" dur="4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49" y="635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6 -0.00139 L -0.24271 -0.00139 C -0.33281 -0.00139 -0.44357 0.28267 -0.44357 0.51353 L -0.44357 1.02984 " pathEditMode="relative" rAng="0" ptsTypes="FfFF">
                                      <p:cBhvr>
                                        <p:cTn id="62" dur="5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4" y="515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/>
        </p:blipFill>
        <p:spPr>
          <a:xfrm>
            <a:off x="2820631" y="-457200"/>
            <a:ext cx="6919331" cy="42093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E6368BA-91F3-464D-B0E1-636070DBB6BB}"/>
              </a:ext>
            </a:extLst>
          </p:cNvPr>
          <p:cNvSpPr/>
          <p:nvPr/>
        </p:nvSpPr>
        <p:spPr>
          <a:xfrm>
            <a:off x="2590802" y="3813100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129CBA-AB00-46D9-BA65-557E4E278E95}"/>
              </a:ext>
            </a:extLst>
          </p:cNvPr>
          <p:cNvSpPr/>
          <p:nvPr/>
        </p:nvSpPr>
        <p:spPr>
          <a:xfrm>
            <a:off x="6708874" y="3813100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3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BCEE7A-EA91-4D1A-99A8-B825AF6CD9ED}"/>
              </a:ext>
            </a:extLst>
          </p:cNvPr>
          <p:cNvSpPr/>
          <p:nvPr/>
        </p:nvSpPr>
        <p:spPr>
          <a:xfrm>
            <a:off x="2590801" y="4614247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C.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4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65BC8A-4762-432C-A0A3-39D72E6C2A3C}"/>
              </a:ext>
            </a:extLst>
          </p:cNvPr>
          <p:cNvSpPr/>
          <p:nvPr/>
        </p:nvSpPr>
        <p:spPr>
          <a:xfrm>
            <a:off x="6682370" y="4650245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1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C6C7FD-6157-40D3-87C1-0E86E69776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469" y="3780363"/>
            <a:ext cx="672947" cy="5913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CF35B7-5844-4DF7-A8A8-604390DF4C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239" y="4751333"/>
            <a:ext cx="672129" cy="5906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B8D869-04FF-499B-A1EE-9CFEF6688D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08" y="3760052"/>
            <a:ext cx="672128" cy="5377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E105B9-7950-449A-81AE-2DDEFC69A0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940" y="4640813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10" action="ppaction://hlinksldjump"/>
          </p:cNvPr>
          <p:cNvSpPr/>
          <p:nvPr/>
        </p:nvSpPr>
        <p:spPr>
          <a:xfrm>
            <a:off x="9536553" y="5791201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62400" y="1828801"/>
            <a:ext cx="480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3" descr="F:\AAA-LÀM ẢNH SLIDE\Bai5-HĐ-1a(2).png">
            <a:extLst>
              <a:ext uri="{FF2B5EF4-FFF2-40B4-BE49-F238E27FC236}">
                <a16:creationId xmlns:a16="http://schemas.microsoft.com/office/drawing/2014/main" id="{8EF9BE4C-A972-6EEC-0501-FEE1F20F5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1180" y="953974"/>
            <a:ext cx="1963360" cy="2261806"/>
          </a:xfrm>
          <a:prstGeom prst="rect">
            <a:avLst/>
          </a:prstGeom>
          <a:noFill/>
        </p:spPr>
      </p:pic>
      <p:pic>
        <p:nvPicPr>
          <p:cNvPr id="3" name="Picture 2" descr="F:\AAA-LÀM ẢNH SLIDE\Bai5-HĐ-1a(1).png">
            <a:extLst>
              <a:ext uri="{FF2B5EF4-FFF2-40B4-BE49-F238E27FC236}">
                <a16:creationId xmlns:a16="http://schemas.microsoft.com/office/drawing/2014/main" id="{3E7423B8-9277-010A-F174-F15A21ECB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1272344" y="1363930"/>
            <a:ext cx="1163629" cy="536016"/>
          </a:xfrm>
          <a:prstGeom prst="rect">
            <a:avLst/>
          </a:prstGeom>
          <a:noFill/>
        </p:spPr>
      </p:pic>
      <p:pic>
        <p:nvPicPr>
          <p:cNvPr id="4" name="Picture 2" descr="F:\AAA-LÀM ẢNH SLIDE\Bai5-HĐ-1a(1).png">
            <a:extLst>
              <a:ext uri="{FF2B5EF4-FFF2-40B4-BE49-F238E27FC236}">
                <a16:creationId xmlns:a16="http://schemas.microsoft.com/office/drawing/2014/main" id="{11844DC1-B0C6-4317-A001-9C6B05FCE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1041" y="1868774"/>
            <a:ext cx="947262" cy="436349"/>
          </a:xfrm>
          <a:prstGeom prst="rect">
            <a:avLst/>
          </a:prstGeom>
          <a:noFill/>
        </p:spPr>
      </p:pic>
      <p:pic>
        <p:nvPicPr>
          <p:cNvPr id="5" name="Picture 4" descr="F:\AAA-LÀM ẢNH SLIDE\Bai5-HĐ-1a(1).png">
            <a:extLst>
              <a:ext uri="{FF2B5EF4-FFF2-40B4-BE49-F238E27FC236}">
                <a16:creationId xmlns:a16="http://schemas.microsoft.com/office/drawing/2014/main" id="{0DFBD235-BAC3-03DF-BE21-BDA0B246F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824669" y="2421205"/>
            <a:ext cx="1163629" cy="536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949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96296E-6 L -3.125E-6 0.00023 C -0.0082 0.00023 -0.01627 -2.96296E-6 -0.02435 0.00116 C -0.02513 0.00116 -0.02643 0.00209 -0.02643 0.00371 L -0.02435 0.00764 C -0.02044 0.00718 -0.01666 0.00718 -0.01289 0.00625 C -0.01146 0.00579 -0.00872 0.00371 -0.00872 0.00394 C -0.00403 -0.00185 -0.00156 0.0007 -3.125E-6 -2.96296E-6 Z " pathEditMode="relative" rAng="0" ptsTypes="AAAAAAAA">
                                      <p:cBhvr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37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L 4.16667E-7 0.00023 C 0.00573 0.00023 0.01159 -0.00023 0.01758 0.00115 C 0.01836 0.00162 0.0194 0.00393 0.01914 0.00578 C 0.01888 0.0074 0.01758 0.00671 0.01667 0.0074 C 0.01081 0.00532 0.01393 0.00648 0.00742 0.00277 L 0.00482 0.00115 C 0.00208 -0.00023 0.00065 3.33333E-6 4.16667E-7 3.33333E-6 Z " pathEditMode="relative" rAng="0" ptsTypes="AAAAAA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34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4.375E-6 0.00023 C -0.0082 0.00023 -0.01627 3.7037E-7 -0.02434 0.00116 C -0.02513 0.00116 -0.02643 0.00208 -0.02643 0.0037 L -0.02434 0.00764 C -0.02044 0.00718 -0.01666 0.00718 -0.01289 0.00625 C -0.01145 0.00579 -0.00872 0.0037 -0.00872 0.00393 C -0.00403 -0.00185 -0.00156 0.00069 -4.375E-6 3.7037E-7 Z " pathEditMode="relative" rAng="0" ptsTypes="AAAAAAAA">
                                      <p:cBhvr>
                                        <p:cTn id="3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/>
        </p:blipFill>
        <p:spPr>
          <a:xfrm>
            <a:off x="2820631" y="-457200"/>
            <a:ext cx="6919331" cy="42093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E6368BA-91F3-464D-B0E1-636070DBB6BB}"/>
              </a:ext>
            </a:extLst>
          </p:cNvPr>
          <p:cNvSpPr/>
          <p:nvPr/>
        </p:nvSpPr>
        <p:spPr>
          <a:xfrm>
            <a:off x="2590802" y="3813100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129CBA-AB00-46D9-BA65-557E4E278E95}"/>
              </a:ext>
            </a:extLst>
          </p:cNvPr>
          <p:cNvSpPr/>
          <p:nvPr/>
        </p:nvSpPr>
        <p:spPr>
          <a:xfrm>
            <a:off x="6544707" y="4614246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D</a:t>
            </a: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4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BCEE7A-EA91-4D1A-99A8-B825AF6CD9ED}"/>
              </a:ext>
            </a:extLst>
          </p:cNvPr>
          <p:cNvSpPr/>
          <p:nvPr/>
        </p:nvSpPr>
        <p:spPr>
          <a:xfrm>
            <a:off x="2590801" y="4614247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C.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5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65BC8A-4762-432C-A0A3-39D72E6C2A3C}"/>
              </a:ext>
            </a:extLst>
          </p:cNvPr>
          <p:cNvSpPr/>
          <p:nvPr/>
        </p:nvSpPr>
        <p:spPr>
          <a:xfrm>
            <a:off x="6544708" y="3813100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Calibri"/>
              </a:rPr>
              <a:t>B</a:t>
            </a: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3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C6C7FD-6157-40D3-87C1-0E86E69776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469" y="3780363"/>
            <a:ext cx="672947" cy="5913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CF35B7-5844-4DF7-A8A8-604390DF4C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130" y="3813099"/>
            <a:ext cx="672129" cy="5906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B8D869-04FF-499B-A1EE-9CFEF6688D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14" y="4720337"/>
            <a:ext cx="672128" cy="5377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E105B9-7950-449A-81AE-2DDEFC69A0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940" y="4640813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10" action="ppaction://hlinksldjump"/>
          </p:cNvPr>
          <p:cNvSpPr/>
          <p:nvPr/>
        </p:nvSpPr>
        <p:spPr>
          <a:xfrm>
            <a:off x="9536553" y="5791201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95750" y="1828801"/>
            <a:ext cx="46672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4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3" descr="F:\AAA-LÀM ẢNH SLIDE\Bai5-HĐ-1a(2).png">
            <a:extLst>
              <a:ext uri="{FF2B5EF4-FFF2-40B4-BE49-F238E27FC236}">
                <a16:creationId xmlns:a16="http://schemas.microsoft.com/office/drawing/2014/main" id="{A3F5F81B-4D2D-8DC5-6C23-19B979D52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1180" y="953974"/>
            <a:ext cx="1963360" cy="2261806"/>
          </a:xfrm>
          <a:prstGeom prst="rect">
            <a:avLst/>
          </a:prstGeom>
          <a:noFill/>
        </p:spPr>
      </p:pic>
      <p:pic>
        <p:nvPicPr>
          <p:cNvPr id="3" name="Picture 2" descr="F:\AAA-LÀM ẢNH SLIDE\Bai5-HĐ-1a(1).png">
            <a:extLst>
              <a:ext uri="{FF2B5EF4-FFF2-40B4-BE49-F238E27FC236}">
                <a16:creationId xmlns:a16="http://schemas.microsoft.com/office/drawing/2014/main" id="{18F101BB-73AB-1537-5246-9F1767C17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1272344" y="1363930"/>
            <a:ext cx="1163629" cy="536016"/>
          </a:xfrm>
          <a:prstGeom prst="rect">
            <a:avLst/>
          </a:prstGeom>
          <a:noFill/>
        </p:spPr>
      </p:pic>
      <p:pic>
        <p:nvPicPr>
          <p:cNvPr id="4" name="Picture 2" descr="F:\AAA-LÀM ẢNH SLIDE\Bai5-HĐ-1a(1).png">
            <a:extLst>
              <a:ext uri="{FF2B5EF4-FFF2-40B4-BE49-F238E27FC236}">
                <a16:creationId xmlns:a16="http://schemas.microsoft.com/office/drawing/2014/main" id="{AA316698-E0C2-F14B-82D6-10AF2B1B7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1041" y="1868774"/>
            <a:ext cx="947262" cy="436349"/>
          </a:xfrm>
          <a:prstGeom prst="rect">
            <a:avLst/>
          </a:prstGeom>
          <a:noFill/>
        </p:spPr>
      </p:pic>
      <p:pic>
        <p:nvPicPr>
          <p:cNvPr id="5" name="Picture 4" descr="F:\AAA-LÀM ẢNH SLIDE\Bai5-HĐ-1a(1).png">
            <a:extLst>
              <a:ext uri="{FF2B5EF4-FFF2-40B4-BE49-F238E27FC236}">
                <a16:creationId xmlns:a16="http://schemas.microsoft.com/office/drawing/2014/main" id="{282BC095-2F06-2A4A-4F8F-153899EA3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824669" y="2421205"/>
            <a:ext cx="1163629" cy="536016"/>
          </a:xfrm>
          <a:prstGeom prst="rect">
            <a:avLst/>
          </a:prstGeom>
          <a:noFill/>
        </p:spPr>
      </p:pic>
      <p:pic>
        <p:nvPicPr>
          <p:cNvPr id="7" name="Picture 6" descr="F:\AAA-LÀM ẢNH SLIDE\Bai5-HĐ-1a(1).png">
            <a:extLst>
              <a:ext uri="{FF2B5EF4-FFF2-40B4-BE49-F238E27FC236}">
                <a16:creationId xmlns:a16="http://schemas.microsoft.com/office/drawing/2014/main" id="{E115B3D0-A721-A738-97B1-336A839AA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1272344" y="1925905"/>
            <a:ext cx="1163629" cy="536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664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96296E-6 L -3.125E-6 0.00023 C -0.0082 0.00023 -0.01627 -2.96296E-6 -0.02435 0.00116 C -0.02513 0.00116 -0.02643 0.00209 -0.02643 0.00371 L -0.02435 0.00764 C -0.02044 0.00718 -0.01666 0.00718 -0.01289 0.00625 C -0.01146 0.00579 -0.00872 0.00371 -0.00872 0.00394 C -0.00403 -0.00185 -0.00156 0.0007 -3.125E-6 -2.96296E-6 Z " pathEditMode="relative" rAng="0" ptsTypes="AAAAAAAA">
                                      <p:cBhvr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37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L 4.16667E-7 0.00023 C 0.00573 0.00023 0.01159 -0.00023 0.01758 0.00115 C 0.01836 0.00162 0.0194 0.00393 0.01914 0.00578 C 0.01888 0.0074 0.01758 0.00671 0.01667 0.0074 C 0.01081 0.00532 0.01393 0.00648 0.00742 0.00277 L 0.00482 0.00115 C 0.00208 -0.00023 0.00065 3.33333E-6 4.16667E-7 3.33333E-6 Z " pathEditMode="relative" rAng="0" ptsTypes="AAAAAA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34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4.375E-6 0.00023 C -0.0082 0.00023 -0.01627 3.7037E-7 -0.02434 0.00116 C -0.02513 0.00116 -0.02643 0.00208 -0.02643 0.0037 L -0.02434 0.00764 C -0.02044 0.00718 -0.01666 0.00718 -0.01289 0.00625 C -0.01145 0.00579 -0.00872 0.0037 -0.00872 0.00393 C -0.00403 -0.00185 -0.00156 0.00069 -4.375E-6 3.7037E-7 Z " pathEditMode="relative" rAng="0" ptsTypes="AAAAAAAA">
                                      <p:cBhvr>
                                        <p:cTn id="3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37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4.375E-6 0.00023 C -0.0082 0.00023 -0.01627 3.7037E-7 -0.02434 0.00116 C -0.02513 0.00116 -0.02643 0.00208 -0.02643 0.0037 L -0.02434 0.00764 C -0.02044 0.00718 -0.01666 0.00718 -0.01289 0.00625 C -0.01145 0.00579 -0.00872 0.0037 -0.00872 0.00393 C -0.00403 -0.00185 -0.00156 0.00069 -4.375E-6 3.7037E-7 Z " pathEditMode="relative" rAng="0" ptsTypes="AAAAAAAA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/>
        </p:blipFill>
        <p:spPr>
          <a:xfrm>
            <a:off x="2820631" y="-457200"/>
            <a:ext cx="6919331" cy="42093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E6368BA-91F3-464D-B0E1-636070DBB6BB}"/>
              </a:ext>
            </a:extLst>
          </p:cNvPr>
          <p:cNvSpPr/>
          <p:nvPr/>
        </p:nvSpPr>
        <p:spPr>
          <a:xfrm>
            <a:off x="2590802" y="3813100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5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129CBA-AB00-46D9-BA65-557E4E278E95}"/>
              </a:ext>
            </a:extLst>
          </p:cNvPr>
          <p:cNvSpPr/>
          <p:nvPr/>
        </p:nvSpPr>
        <p:spPr>
          <a:xfrm>
            <a:off x="2590801" y="4587679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C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.</a:t>
            </a: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4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BCEE7A-EA91-4D1A-99A8-B825AF6CD9ED}"/>
              </a:ext>
            </a:extLst>
          </p:cNvPr>
          <p:cNvSpPr/>
          <p:nvPr/>
        </p:nvSpPr>
        <p:spPr>
          <a:xfrm>
            <a:off x="6682370" y="3727949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B.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3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65BC8A-4762-432C-A0A3-39D72E6C2A3C}"/>
              </a:ext>
            </a:extLst>
          </p:cNvPr>
          <p:cNvSpPr/>
          <p:nvPr/>
        </p:nvSpPr>
        <p:spPr>
          <a:xfrm>
            <a:off x="6682370" y="4650245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6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C6C7FD-6157-40D3-87C1-0E86E69776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469" y="3780363"/>
            <a:ext cx="672947" cy="5913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CF35B7-5844-4DF7-A8A8-604390DF4C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239" y="4751333"/>
            <a:ext cx="672129" cy="5906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B8D869-04FF-499B-A1EE-9CFEF6688D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939" y="4627905"/>
            <a:ext cx="672128" cy="5377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E105B9-7950-449A-81AE-2DDEFC69A0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239" y="3744803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10" action="ppaction://hlinksldjump"/>
          </p:cNvPr>
          <p:cNvSpPr/>
          <p:nvPr/>
        </p:nvSpPr>
        <p:spPr>
          <a:xfrm>
            <a:off x="9536553" y="5791201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62400" y="1828801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8A6A057-C863-9AF2-EA66-C79610C26AF6}"/>
              </a:ext>
            </a:extLst>
          </p:cNvPr>
          <p:cNvGrpSpPr/>
          <p:nvPr/>
        </p:nvGrpSpPr>
        <p:grpSpPr>
          <a:xfrm>
            <a:off x="0" y="1238251"/>
            <a:ext cx="3190875" cy="2933700"/>
            <a:chOff x="345433" y="204342"/>
            <a:chExt cx="6058542" cy="4875378"/>
          </a:xfrm>
        </p:grpSpPr>
        <p:pic>
          <p:nvPicPr>
            <p:cNvPr id="3" name="Picture 2" descr="F:\AAA-LÀM ẢNH SLIDE\Bai5-HĐ-2(1).png">
              <a:extLst>
                <a:ext uri="{FF2B5EF4-FFF2-40B4-BE49-F238E27FC236}">
                  <a16:creationId xmlns:a16="http://schemas.microsoft.com/office/drawing/2014/main" id="{6D1F65B5-3935-6F75-B42B-4B561F892B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45433" y="204342"/>
              <a:ext cx="6058542" cy="4875378"/>
            </a:xfrm>
            <a:prstGeom prst="rect">
              <a:avLst/>
            </a:prstGeom>
            <a:noFill/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C34CEC7-D6DF-CAFD-493B-1BB3DDF14D81}"/>
                </a:ext>
              </a:extLst>
            </p:cNvPr>
            <p:cNvSpPr/>
            <p:nvPr/>
          </p:nvSpPr>
          <p:spPr>
            <a:xfrm>
              <a:off x="1261241" y="643053"/>
              <a:ext cx="330930" cy="408254"/>
            </a:xfrm>
            <a:prstGeom prst="ellipse">
              <a:avLst/>
            </a:prstGeom>
            <a:solidFill>
              <a:srgbClr val="73C6E8"/>
            </a:solidFill>
            <a:ln>
              <a:solidFill>
                <a:srgbClr val="73C6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D7E0760-A510-4880-4C9E-6C0EA20E4FCB}"/>
                </a:ext>
              </a:extLst>
            </p:cNvPr>
            <p:cNvSpPr/>
            <p:nvPr/>
          </p:nvSpPr>
          <p:spPr>
            <a:xfrm>
              <a:off x="829380" y="1470448"/>
              <a:ext cx="330931" cy="408254"/>
            </a:xfrm>
            <a:prstGeom prst="ellipse">
              <a:avLst/>
            </a:prstGeom>
            <a:solidFill>
              <a:srgbClr val="73C6E8"/>
            </a:solidFill>
            <a:ln>
              <a:solidFill>
                <a:srgbClr val="73C6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2ED1D67-9DAE-91D3-58A7-90855C2E6FAB}"/>
                </a:ext>
              </a:extLst>
            </p:cNvPr>
            <p:cNvSpPr/>
            <p:nvPr/>
          </p:nvSpPr>
          <p:spPr>
            <a:xfrm>
              <a:off x="5414106" y="1136439"/>
              <a:ext cx="330930" cy="389294"/>
            </a:xfrm>
            <a:prstGeom prst="ellipse">
              <a:avLst/>
            </a:prstGeom>
            <a:solidFill>
              <a:srgbClr val="73C6E8"/>
            </a:solidFill>
            <a:ln>
              <a:solidFill>
                <a:srgbClr val="73C6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96B7A87-AB82-EEB9-01F4-F0F6106E53CC}"/>
                </a:ext>
              </a:extLst>
            </p:cNvPr>
            <p:cNvSpPr/>
            <p:nvPr/>
          </p:nvSpPr>
          <p:spPr>
            <a:xfrm>
              <a:off x="5083176" y="1634884"/>
              <a:ext cx="330930" cy="408254"/>
            </a:xfrm>
            <a:prstGeom prst="ellipse">
              <a:avLst/>
            </a:prstGeom>
            <a:solidFill>
              <a:srgbClr val="73C6E8"/>
            </a:solidFill>
            <a:ln>
              <a:solidFill>
                <a:srgbClr val="73C6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387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/>
        </p:blipFill>
        <p:spPr>
          <a:xfrm>
            <a:off x="2820631" y="-457200"/>
            <a:ext cx="6919331" cy="42093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E6368BA-91F3-464D-B0E1-636070DBB6BB}"/>
              </a:ext>
            </a:extLst>
          </p:cNvPr>
          <p:cNvSpPr/>
          <p:nvPr/>
        </p:nvSpPr>
        <p:spPr>
          <a:xfrm>
            <a:off x="2590802" y="3813100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4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129CBA-AB00-46D9-BA65-557E4E278E95}"/>
              </a:ext>
            </a:extLst>
          </p:cNvPr>
          <p:cNvSpPr/>
          <p:nvPr/>
        </p:nvSpPr>
        <p:spPr>
          <a:xfrm>
            <a:off x="6708874" y="3813100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B.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5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BCEE7A-EA91-4D1A-99A8-B825AF6CD9ED}"/>
              </a:ext>
            </a:extLst>
          </p:cNvPr>
          <p:cNvSpPr/>
          <p:nvPr/>
        </p:nvSpPr>
        <p:spPr>
          <a:xfrm>
            <a:off x="2590801" y="4614247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C.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3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65BC8A-4762-432C-A0A3-39D72E6C2A3C}"/>
              </a:ext>
            </a:extLst>
          </p:cNvPr>
          <p:cNvSpPr/>
          <p:nvPr/>
        </p:nvSpPr>
        <p:spPr>
          <a:xfrm>
            <a:off x="6682370" y="4650245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6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C6C7FD-6157-40D3-87C1-0E86E69776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469" y="3780363"/>
            <a:ext cx="672947" cy="5913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CF35B7-5844-4DF7-A8A8-604390DF4C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239" y="4751333"/>
            <a:ext cx="672129" cy="5906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B8D869-04FF-499B-A1EE-9CFEF6688D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508" y="3760052"/>
            <a:ext cx="672128" cy="5377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E105B9-7950-449A-81AE-2DDEFC69A0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940" y="4640813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10" action="ppaction://hlinksldjump"/>
          </p:cNvPr>
          <p:cNvSpPr/>
          <p:nvPr/>
        </p:nvSpPr>
        <p:spPr>
          <a:xfrm>
            <a:off x="9536553" y="5791201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62400" y="1828801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639F3E-929E-522B-5F72-90A8F6D8C35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1851" y="1174412"/>
            <a:ext cx="3230000" cy="259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3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55" b="91250" l="600" r="99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/>
        </p:blipFill>
        <p:spPr>
          <a:xfrm>
            <a:off x="2820631" y="-457200"/>
            <a:ext cx="6919331" cy="42093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E6368BA-91F3-464D-B0E1-636070DBB6BB}"/>
              </a:ext>
            </a:extLst>
          </p:cNvPr>
          <p:cNvSpPr/>
          <p:nvPr/>
        </p:nvSpPr>
        <p:spPr>
          <a:xfrm>
            <a:off x="2590802" y="3813100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A.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1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129CBA-AB00-46D9-BA65-557E4E278E95}"/>
              </a:ext>
            </a:extLst>
          </p:cNvPr>
          <p:cNvSpPr/>
          <p:nvPr/>
        </p:nvSpPr>
        <p:spPr>
          <a:xfrm>
            <a:off x="2590801" y="4587679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C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.</a:t>
            </a: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BCEE7A-EA91-4D1A-99A8-B825AF6CD9ED}"/>
              </a:ext>
            </a:extLst>
          </p:cNvPr>
          <p:cNvSpPr/>
          <p:nvPr/>
        </p:nvSpPr>
        <p:spPr>
          <a:xfrm>
            <a:off x="6682370" y="3727949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B.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 3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65BC8A-4762-432C-A0A3-39D72E6C2A3C}"/>
              </a:ext>
            </a:extLst>
          </p:cNvPr>
          <p:cNvSpPr/>
          <p:nvPr/>
        </p:nvSpPr>
        <p:spPr>
          <a:xfrm>
            <a:off x="6682370" y="4650245"/>
            <a:ext cx="3389267" cy="643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Arial" panose="020B0604020202020204" pitchFamily="34" charset="0"/>
              </a:rPr>
              <a:t>D. 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</a:rPr>
              <a:t>4</a:t>
            </a:r>
            <a:endParaRPr lang="vi-VN" sz="32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9C6C7FD-6157-40D3-87C1-0E86E69776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469" y="3780363"/>
            <a:ext cx="672947" cy="5913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2CF35B7-5844-4DF7-A8A8-604390DF4C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239" y="4751333"/>
            <a:ext cx="672129" cy="5906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B8D869-04FF-499B-A1EE-9CFEF6688D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939" y="4627905"/>
            <a:ext cx="672128" cy="5377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E105B9-7950-449A-81AE-2DDEFC69A0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239" y="3744803"/>
            <a:ext cx="672129" cy="590658"/>
          </a:xfrm>
          <a:prstGeom prst="rect">
            <a:avLst/>
          </a:prstGeom>
        </p:spPr>
      </p:pic>
      <p:sp>
        <p:nvSpPr>
          <p:cNvPr id="24" name="Right Arrow 23">
            <a:hlinkClick r:id="rId10" action="ppaction://hlinksldjump"/>
          </p:cNvPr>
          <p:cNvSpPr/>
          <p:nvPr/>
        </p:nvSpPr>
        <p:spPr>
          <a:xfrm>
            <a:off x="9536553" y="5791201"/>
            <a:ext cx="1043351" cy="85811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62400" y="1828801"/>
            <a:ext cx="46767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bể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6" descr="F:\AAA-LÀM ẢNH SLIDE\Bai5-HĐ-1b(2).png">
            <a:extLst>
              <a:ext uri="{FF2B5EF4-FFF2-40B4-BE49-F238E27FC236}">
                <a16:creationId xmlns:a16="http://schemas.microsoft.com/office/drawing/2014/main" id="{74CA3D6C-A207-235B-C0F8-2FF994601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1274" y="1543181"/>
            <a:ext cx="2163757" cy="1832595"/>
          </a:xfrm>
          <a:prstGeom prst="rect">
            <a:avLst/>
          </a:prstGeom>
          <a:noFill/>
        </p:spPr>
      </p:pic>
      <p:pic>
        <p:nvPicPr>
          <p:cNvPr id="3" name="Picture 2" descr="F:\AAA-LÀM ẢNH SLIDE\Bai5-HĐ-1b(1).png">
            <a:extLst>
              <a:ext uri="{FF2B5EF4-FFF2-40B4-BE49-F238E27FC236}">
                <a16:creationId xmlns:a16="http://schemas.microsoft.com/office/drawing/2014/main" id="{AA555ED2-FA97-DF41-F88E-E028B51EF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1061061" y="2475706"/>
            <a:ext cx="700951" cy="514884"/>
          </a:xfrm>
          <a:prstGeom prst="rect">
            <a:avLst/>
          </a:prstGeom>
          <a:noFill/>
        </p:spPr>
      </p:pic>
      <p:pic>
        <p:nvPicPr>
          <p:cNvPr id="4" name="Picture 2" descr="F:\AAA-LÀM ẢNH SLIDE\Bai5-HĐ-1b(1).png">
            <a:extLst>
              <a:ext uri="{FF2B5EF4-FFF2-40B4-BE49-F238E27FC236}">
                <a16:creationId xmlns:a16="http://schemas.microsoft.com/office/drawing/2014/main" id="{7301849F-45D4-C433-137F-AF84C71B1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43000" y="1904334"/>
            <a:ext cx="620791" cy="456002"/>
          </a:xfrm>
          <a:prstGeom prst="rect">
            <a:avLst/>
          </a:prstGeom>
          <a:noFill/>
        </p:spPr>
      </p:pic>
      <p:pic>
        <p:nvPicPr>
          <p:cNvPr id="5" name="Picture 2" descr="F:\AAA-LÀM ẢNH SLIDE\Bai5-HĐ-1b(1).png">
            <a:extLst>
              <a:ext uri="{FF2B5EF4-FFF2-40B4-BE49-F238E27FC236}">
                <a16:creationId xmlns:a16="http://schemas.microsoft.com/office/drawing/2014/main" id="{4310FB38-5E11-98AB-E293-B96282252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1805960" y="1863554"/>
            <a:ext cx="773981" cy="568527"/>
          </a:xfrm>
          <a:prstGeom prst="rect">
            <a:avLst/>
          </a:prstGeom>
          <a:noFill/>
        </p:spPr>
      </p:pic>
      <p:pic>
        <p:nvPicPr>
          <p:cNvPr id="7" name="Picture 2" descr="F:\AAA-LÀM ẢNH SLIDE\Bai5-HĐ-1b(1).png">
            <a:extLst>
              <a:ext uri="{FF2B5EF4-FFF2-40B4-BE49-F238E27FC236}">
                <a16:creationId xmlns:a16="http://schemas.microsoft.com/office/drawing/2014/main" id="{74690461-06D0-1E93-12FD-E5B3DFEAC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1888403" y="2583011"/>
            <a:ext cx="554864" cy="407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746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7 L -6.25E-7 0.00023 C 0.00247 -0.00093 0.00482 -0.00185 0.00742 -0.00301 C 0.0082 -0.00347 0.00899 -0.0044 0.0099 -0.0044 C 0.01289 -0.0044 0.01602 -0.00347 0.01914 -0.00301 C 0.01875 -0.00162 0.01914 0.00116 0.01823 0.00162 C 0.01055 0.00347 0.0099 0.00208 0.00573 -0.00162 L 0.00664 0.00162 " pathEditMode="relative" rAng="0" ptsTypes="AAAAAAAA">
                                      <p:cBhvr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00" y="-116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2.29167E-6 0.00024 C -0.00417 0.0007 -0.00834 -0.00023 -0.0125 0.00162 C -0.01341 0.00186 -0.01367 0.00463 -0.01341 0.00625 C -0.01289 0.00741 -0.01159 0.00718 -0.01081 0.00764 C -0.00742 0.00718 -0.00417 0.00672 -0.00091 0.00625 C 2.29167E-6 0.00579 0.00104 0.00556 0.00169 0.00463 C 0.00247 0.00348 0.00312 0.00186 0.00325 -4.44444E-6 C 0.00364 -0.00185 0.00052 -4.44444E-6 2.29167E-6 -4.44444E-6 Z " pathEditMode="relative" rAng="0" ptsTypes="AAAAAAAAA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00" y="3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7 L 4.79167E-6 0.00023 C 0.01445 -0.00903 0.00794 -0.00857 0.01914 -0.00625 C 0.01289 0.00116 0.00312 -0.00116 4.79167E-6 3.7037E-7 Z " pathEditMode="relative" rAng="0" ptsTypes="AAAA">
                                      <p:cBhvr>
                                        <p:cTn id="3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00" y="-394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-4.16667E-6 0.00023 C -0.0026 0.00023 -0.00533 -0.00069 -0.00768 0.00116 C -0.00833 0.00185 -0.00768 0.00532 -0.00677 0.00556 C -0.00221 0.00764 -0.00117 0.00093 -4.16667E-6 0 Z " pathEditMode="relative" rAng="0" ptsTypes="AAAAA">
                                      <p:cBhvr>
                                        <p:cTn id="3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00" y="2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121</Words>
  <Application>Microsoft Office PowerPoint</Application>
  <PresentationFormat>Widescreen</PresentationFormat>
  <Paragraphs>39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Times New Roman</vt:lpstr>
      <vt:lpstr>2_Office 主题</vt:lpstr>
      <vt:lpstr>https://www.freeppt7.com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69</cp:revision>
  <dcterms:created xsi:type="dcterms:W3CDTF">2021-07-20T01:55:21Z</dcterms:created>
  <dcterms:modified xsi:type="dcterms:W3CDTF">2025-10-08T15:11:20Z</dcterms:modified>
</cp:coreProperties>
</file>