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sldIdLst>
    <p:sldId id="262" r:id="rId2"/>
    <p:sldId id="2007577118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A3BBA-22CA-491F-AD0C-B9B59E748DD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CC5EA-E60A-44FE-8609-F78567D75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7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1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6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gif"/><Relationship Id="rId10" Type="http://schemas.openxmlformats.org/officeDocument/2006/relationships/slide" Target="slide4.xml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2.gif"/><Relationship Id="rId10" Type="http://schemas.openxmlformats.org/officeDocument/2006/relationships/slide" Target="slide5.xml"/><Relationship Id="rId4" Type="http://schemas.openxmlformats.org/officeDocument/2006/relationships/image" Target="../media/image3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2.gif"/><Relationship Id="rId10" Type="http://schemas.openxmlformats.org/officeDocument/2006/relationships/slide" Target="slide6.xml"/><Relationship Id="rId4" Type="http://schemas.openxmlformats.org/officeDocument/2006/relationships/image" Target="../media/image3.jp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gif"/><Relationship Id="rId5" Type="http://schemas.openxmlformats.org/officeDocument/2006/relationships/image" Target="../media/image3.jpg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86418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VƯỢT CHƯỚNG NGẠI VẬT</a:t>
            </a: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071"/>
            <a:ext cx="24384000" cy="9861326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7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 -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441138" y="747584"/>
            <a:ext cx="8054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..?.. 4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60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6600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9997" y="537966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&lt;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76644" y="450366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=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53700" y="42035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31051" y="496331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905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7 ..?... 8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000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&lt;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&gt;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657643" y="523599"/>
            <a:ext cx="7478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white"/>
                </a:solidFill>
              </a:rPr>
              <a:t>3 ..?...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880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800" dirty="0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&lt;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&gt;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6258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4 ..?.. 6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88" y="-377913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19</cp:revision>
  <dcterms:created xsi:type="dcterms:W3CDTF">2021-08-27T05:49:15Z</dcterms:created>
  <dcterms:modified xsi:type="dcterms:W3CDTF">2025-10-08T15:17:52Z</dcterms:modified>
</cp:coreProperties>
</file>