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5" r:id="rId2"/>
    <p:sldMasterId id="2147483707" r:id="rId3"/>
  </p:sldMasterIdLst>
  <p:notesMasterIdLst>
    <p:notesMasterId r:id="rId10"/>
  </p:notesMasterIdLst>
  <p:handoutMasterIdLst>
    <p:handoutMasterId r:id="rId11"/>
  </p:handoutMasterIdLst>
  <p:sldIdLst>
    <p:sldId id="261" r:id="rId4"/>
    <p:sldId id="256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9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0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1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9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0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0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5C4E-B3C2-4C37-8FA3-175A5BF966A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CD3F-8274-4B56-A566-7F51DBA45C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AECF-4979-4C78-897E-90073F7B20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gif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15.gif"/><Relationship Id="rId17" Type="http://schemas.openxmlformats.org/officeDocument/2006/relationships/image" Target="../media/image18.gif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20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11" Type="http://schemas.openxmlformats.org/officeDocument/2006/relationships/image" Target="../media/image14.gif"/><Relationship Id="rId24" Type="http://schemas.openxmlformats.org/officeDocument/2006/relationships/slide" Target="slide3.xml"/><Relationship Id="rId5" Type="http://schemas.openxmlformats.org/officeDocument/2006/relationships/image" Target="../media/image12.png"/><Relationship Id="rId15" Type="http://schemas.openxmlformats.org/officeDocument/2006/relationships/image" Target="../media/image10.gif"/><Relationship Id="rId23" Type="http://schemas.openxmlformats.org/officeDocument/2006/relationships/image" Target="../media/image21.png"/><Relationship Id="rId10" Type="http://schemas.openxmlformats.org/officeDocument/2006/relationships/image" Target="../media/image13.gif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6.gif"/><Relationship Id="rId14" Type="http://schemas.openxmlformats.org/officeDocument/2006/relationships/image" Target="../media/image9.png"/><Relationship Id="rId2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71674" y="245821"/>
            <a:ext cx="10848652" cy="2219631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44" y="510523"/>
            <a:ext cx="1028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XÂY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35904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ẤM BUÔN BÁN, CẤM RE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30" y="2296575"/>
            <a:ext cx="10913764" cy="1635163"/>
          </a:xfrm>
          <a:prstGeom prst="rect">
            <a:avLst/>
          </a:prstGeom>
        </p:spPr>
      </p:pic>
      <p:pic>
        <p:nvPicPr>
          <p:cNvPr id="2" name="Vào http://fb.com/nkpowerskills tải game miễn phí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85" y="0"/>
            <a:ext cx="12290601" cy="9870279"/>
          </a:xfrm>
          <a:prstGeom prst="rect">
            <a:avLst/>
          </a:prstGeom>
        </p:spPr>
      </p:pic>
      <p:pic>
        <p:nvPicPr>
          <p:cNvPr id="17" name="ĐC SHARE MIỄN PHÍ BỞI NK POWERSKILL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CẤM BUÔN BÁN, CẤM RE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Vào http://fb.com/nkpowerskills tải game miễn phí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ĐC SHARE MIỄN PHÍ BỞI NK POWERSKILL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CẤM BUÔN BÁN, CẤM REU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121" y="2565659"/>
            <a:ext cx="2411146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Vào http://fb.com/nkpowerskills tải game miễn phí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53147"/>
            <a:ext cx="2631942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70" y="2458626"/>
            <a:ext cx="2286000" cy="2286000"/>
          </a:xfrm>
          <a:prstGeom prst="rect">
            <a:avLst/>
          </a:prstGeom>
        </p:spPr>
      </p:pic>
      <p:pic>
        <p:nvPicPr>
          <p:cNvPr id="1030" name="CẤM BUÔN BÁN, CẤM REUP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47" y="169662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Vào http://fb.com/nkpowerskills tải game miễn phí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ĐC SHARE MIỄN PHÍ BỞI NK POWERSKILL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pic>
        <p:nvPicPr>
          <p:cNvPr id="33" name="CẤM BUÔN BÁN, CẤM REUP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12" y="4356089"/>
            <a:ext cx="2298224" cy="2591982"/>
          </a:xfrm>
          <a:prstGeom prst="rect">
            <a:avLst/>
          </a:prstGeom>
        </p:spPr>
      </p:pic>
      <p:pic>
        <p:nvPicPr>
          <p:cNvPr id="22" name="Vào http://fb.com/nkpowerskills tải game miễn phí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0" y="4156722"/>
            <a:ext cx="2701575" cy="2701575"/>
          </a:xfrm>
          <a:prstGeom prst="rect">
            <a:avLst/>
          </a:prstGeom>
        </p:spPr>
      </p:pic>
      <p:pic>
        <p:nvPicPr>
          <p:cNvPr id="34" name="ĐC SHARE MIỄN PHÍ BỞI NK POWERSKILLS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2" y="91263"/>
            <a:ext cx="820153" cy="883686"/>
          </a:xfrm>
          <a:prstGeom prst="rect">
            <a:avLst/>
          </a:prstGeom>
        </p:spPr>
      </p:pic>
      <p:pic>
        <p:nvPicPr>
          <p:cNvPr id="35" name="CẤM BUÔN BÁN, CẤM REUP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8" y="92773"/>
            <a:ext cx="840367" cy="872134"/>
          </a:xfrm>
          <a:prstGeom prst="rect">
            <a:avLst/>
          </a:prstGeom>
        </p:spPr>
      </p:pic>
      <p:pic>
        <p:nvPicPr>
          <p:cNvPr id="36" name="Vào http://fb.com/nkpowerskills tải game miễn phí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054" y="96544"/>
            <a:ext cx="811489" cy="843256"/>
          </a:xfrm>
          <a:prstGeom prst="rect">
            <a:avLst/>
          </a:prstGeom>
        </p:spPr>
      </p:pic>
      <p:pic>
        <p:nvPicPr>
          <p:cNvPr id="37" name="ĐC SHARE MIỄN PHÍ BỞI NK POWERSKILLS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187" y="96544"/>
            <a:ext cx="811489" cy="843256"/>
          </a:xfrm>
          <a:prstGeom prst="rect">
            <a:avLst/>
          </a:prstGeom>
        </p:spPr>
      </p:pic>
      <p:sp>
        <p:nvSpPr>
          <p:cNvPr id="3" name="Rectangle: Rounded Corners 2">
            <a:hlinkClick r:id="" action="ppaction://noaction"/>
            <a:extLst>
              <a:ext uri="{FF2B5EF4-FFF2-40B4-BE49-F238E27FC236}">
                <a16:creationId xmlns:a16="http://schemas.microsoft.com/office/drawing/2014/main" id="{B2C1E641-CF3D-4CE8-A38B-2E9DE541FA21}"/>
              </a:ext>
            </a:extLst>
          </p:cNvPr>
          <p:cNvSpPr/>
          <p:nvPr/>
        </p:nvSpPr>
        <p:spPr>
          <a:xfrm>
            <a:off x="10434320" y="203200"/>
            <a:ext cx="1417789" cy="566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&lt;, &gt;,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3…?...4</a:t>
            </a: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&lt;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3512626" y="471817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&gt;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A7A3344-F67A-42C1-88A7-40E6C89EB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90" y="510826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&lt;, &gt;,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2…?...1</a:t>
            </a: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3875265" y="480715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&gt;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646330" y="323524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=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1107462" y="32231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A7A3344-F67A-42C1-88A7-40E6C89EB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50" y="52481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20" y="364084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3810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210455" y="464714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 &lt; 6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583309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 &lt; 6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218664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 &lt; 4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565953" y="465902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3&lt; 5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A7A3344-F67A-42C1-88A7-40E6C89EB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0881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5622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0740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467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12E640-B26C-4E52-A6E8-606DFF30FB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9835" y="58897"/>
            <a:ext cx="4883775" cy="27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10337" y="460113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&lt;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1090263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&lt;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6454908" y="463208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 &gt; 5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 &gt; 5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A7A3344-F67A-42C1-88A7-40E6C89EB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22" y="504217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53" y="3531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72" y="502217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37CCC0-6571-4746-9A73-B6A25A3EF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7965" y="168870"/>
            <a:ext cx="3708400" cy="2014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370B6B-FDBC-4EF5-BF95-3722098D0B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5739" y="2183089"/>
            <a:ext cx="2933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Tahoma</vt:lpstr>
      <vt:lpstr>Times New Roman</vt:lpstr>
      <vt:lpstr>自定义设计方案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46</cp:revision>
  <dcterms:created xsi:type="dcterms:W3CDTF">2021-07-24T01:07:49Z</dcterms:created>
  <dcterms:modified xsi:type="dcterms:W3CDTF">2025-10-08T14:49:15Z</dcterms:modified>
</cp:coreProperties>
</file>