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10" r:id="rId4"/>
    <p:sldMasterId id="2147483742" r:id="rId5"/>
    <p:sldMasterId id="2147483755" r:id="rId6"/>
    <p:sldMasterId id="2147483768" r:id="rId7"/>
  </p:sldMasterIdLst>
  <p:notesMasterIdLst>
    <p:notesMasterId r:id="rId19"/>
  </p:notesMasterIdLst>
  <p:handoutMasterIdLst>
    <p:handoutMasterId r:id="rId20"/>
  </p:handoutMasterIdLst>
  <p:sldIdLst>
    <p:sldId id="2007577095" r:id="rId8"/>
    <p:sldId id="636" r:id="rId9"/>
    <p:sldId id="257" r:id="rId10"/>
    <p:sldId id="2007577112" r:id="rId11"/>
    <p:sldId id="647" r:id="rId12"/>
    <p:sldId id="264" r:id="rId13"/>
    <p:sldId id="2007577111" r:id="rId14"/>
    <p:sldId id="2007577113" r:id="rId15"/>
    <p:sldId id="305" r:id="rId16"/>
    <p:sldId id="309" r:id="rId17"/>
    <p:sldId id="331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39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9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0468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4298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0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31169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47198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68455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570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3526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5512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76821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34494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5971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181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81794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5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51961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7564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732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39249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11278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94747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65584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73342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13676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980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9189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8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23476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2048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485561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19036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94226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9205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53431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01070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6317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426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83943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9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theme" Target="../theme/theme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9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2565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558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073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1.xml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076553" y="2905679"/>
            <a:ext cx="8038894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Nhiều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bằng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0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486179" y="1548773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953" y="1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4000" i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Số mũ bảo hiểm nhiều hơn hay số người điều khiển xe máy nhiều hơn?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7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586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2458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00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63572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B4F-E2C3-4FC9-A7B2-0662EE5C0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3997"/>
            <a:ext cx="3417646" cy="17088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28505" y="4823769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99C46-0F0C-4448-A3B3-1DAF198ED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6" y="2292710"/>
            <a:ext cx="2635291" cy="1254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8A2BC-71F8-4769-BA70-CB1477CDA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25" y="2370213"/>
            <a:ext cx="2386823" cy="113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83813-D8D8-474C-95BC-BCA3C9FD4F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04" y="606666"/>
            <a:ext cx="1580836" cy="15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7A1B9-70FE-4B8D-B393-6A2D09AA4A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77" y="489026"/>
            <a:ext cx="1666519" cy="173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7984E-84E3-4EBA-B309-335A38ED0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79" y="570413"/>
            <a:ext cx="1488014" cy="166073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42016" y="3961822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32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312712" y="5648546"/>
            <a:ext cx="407316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2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ếch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320BEA-AE3E-4A7F-A450-124AD5FCFA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58" y="4583943"/>
            <a:ext cx="812353" cy="818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A3297E-6505-4A80-A59A-1BF96B9ADB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5766927"/>
            <a:ext cx="1093970" cy="520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C5E8-7B16-44AE-8B48-477ED18D9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5" y="4820984"/>
            <a:ext cx="3417646" cy="170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796E1-4447-4BAE-97C1-607A1D173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04" y="541286"/>
            <a:ext cx="1186272" cy="19199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4403188"/>
            <a:ext cx="5685463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356844" y="3616355"/>
            <a:ext cx="4668565" cy="4177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599115" y="5111737"/>
            <a:ext cx="504353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40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thỏ</a:t>
            </a:r>
            <a:endParaRPr lang="en-GB" sz="4000" dirty="0">
              <a:solidFill>
                <a:srgbClr val="002060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DCCCD-2E0C-4BFD-B422-732B4B752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77" y="4152935"/>
            <a:ext cx="569046" cy="777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3E2DF-EDB5-45DB-BD2F-180A74B14A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34" y="5049530"/>
            <a:ext cx="854532" cy="5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FC1D4B-E15D-48F8-A894-CABEA635F6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93" y="451395"/>
            <a:ext cx="1104196" cy="1919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10CCE-90DB-42AB-9197-E8AAAAC056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24" y="428016"/>
            <a:ext cx="1502137" cy="191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2A81F-B16D-4887-9E61-EA9FE8426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15" y="428017"/>
            <a:ext cx="1404639" cy="1919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8F674-BAB6-4A6F-9FDA-9492D2FD6C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23" y="2514287"/>
            <a:ext cx="1091565" cy="69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1E6A1-6F35-43E8-ADF9-1108BD3DAC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81" y="2477422"/>
            <a:ext cx="1091565" cy="696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1E6B33-7C6E-44CA-9563-153A6C4724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58" y="2596385"/>
            <a:ext cx="1091565" cy="696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55352D-FB51-45F7-B481-53DF5DD31B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35" y="2596385"/>
            <a:ext cx="1091565" cy="696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5AFD4B3-0310-47C5-B770-70147ED91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086230" y="1366796"/>
            <a:ext cx="10266148" cy="10137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bướm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hay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hoa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36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A85B3-0E87-46CE-8996-6189FE4AF3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2624512" y="5733088"/>
            <a:ext cx="7727338" cy="61208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7" y="3240228"/>
            <a:ext cx="4686665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42326" y="2527857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28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397128" y="3918413"/>
            <a:ext cx="3931624" cy="38571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b="1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sz="2800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313ED6-B3B3-481B-821E-7BA21C905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" y="3204226"/>
            <a:ext cx="337842" cy="449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3AE945-F963-482A-8812-47AB1D8B4D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" y="3737200"/>
            <a:ext cx="337842" cy="616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572E5C-C73F-454E-AA58-14750126A6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59" y="2458909"/>
            <a:ext cx="679934" cy="904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A844FD-C956-45A8-BD0E-9C7A722317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16" y="2478018"/>
            <a:ext cx="871777" cy="8956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749F0-1906-41FA-ABF1-6838B4BD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1" y="2550940"/>
            <a:ext cx="692897" cy="812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7F72AD-97AD-4E12-9EB8-15DF71A27D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0" y="2425792"/>
            <a:ext cx="855363" cy="9561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656230-286C-4C32-A5CC-306772CD75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37" y="2437248"/>
            <a:ext cx="1372190" cy="9429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4477F5-468F-45D9-AAF0-6AAC200C6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52" y="3944426"/>
            <a:ext cx="1280794" cy="2337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39FBA4-9E1F-4ED3-8647-48781C5CD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8951" y="4128024"/>
            <a:ext cx="1116831" cy="20379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C31648-AF5E-4614-BA31-C4E7BA968E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22" y="3852134"/>
            <a:ext cx="1270203" cy="231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1F79E2-4B17-4A70-829E-87B49127BB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7436" y="4278413"/>
            <a:ext cx="1046526" cy="1909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397B06-67CE-4CE5-B552-576129A323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30" y="218698"/>
            <a:ext cx="2386770" cy="1193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13A5B-538B-4F5C-BBC1-0FE1A79D3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86" y="2619840"/>
            <a:ext cx="777181" cy="13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1E313-7C7B-479A-9457-8E64EEE28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2" y="933567"/>
            <a:ext cx="2169598" cy="108479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50116" y="2430719"/>
            <a:ext cx="4302300" cy="49472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96002" y="3455526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35669" y="4438698"/>
            <a:ext cx="3135476" cy="47287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đồ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ổ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cắm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A7A9E95-4222-4B33-87F4-6BA108AB6C80}"/>
              </a:ext>
            </a:extLst>
          </p:cNvPr>
          <p:cNvSpPr/>
          <p:nvPr/>
        </p:nvSpPr>
        <p:spPr>
          <a:xfrm>
            <a:off x="354263" y="3461151"/>
            <a:ext cx="705874" cy="72557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04DA7F-C565-468B-9C30-DD6E73AE274C}"/>
              </a:ext>
            </a:extLst>
          </p:cNvPr>
          <p:cNvSpPr/>
          <p:nvPr/>
        </p:nvSpPr>
        <p:spPr>
          <a:xfrm>
            <a:off x="421910" y="3558626"/>
            <a:ext cx="576132" cy="5139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6BD199F5-F5DC-41B4-B936-C34A14464470}"/>
              </a:ext>
            </a:extLst>
          </p:cNvPr>
          <p:cNvSpPr/>
          <p:nvPr/>
        </p:nvSpPr>
        <p:spPr>
          <a:xfrm>
            <a:off x="449692" y="4215961"/>
            <a:ext cx="611384" cy="72557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686D6E6-1B05-4A49-ABE3-710A5C236945}"/>
              </a:ext>
            </a:extLst>
          </p:cNvPr>
          <p:cNvSpPr/>
          <p:nvPr/>
        </p:nvSpPr>
        <p:spPr>
          <a:xfrm>
            <a:off x="402356" y="4328811"/>
            <a:ext cx="611384" cy="53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32C64C-EF58-4632-9FF6-A97F47217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02" y="1559680"/>
            <a:ext cx="1110115" cy="1355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B2CB0-8A41-49B8-A506-1C9644FB4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1" y="1475967"/>
            <a:ext cx="2413974" cy="150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9A97B-815F-4EB3-8484-985D0992D0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44" y="1396700"/>
            <a:ext cx="1334440" cy="151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AAAF52-1CD9-4AC2-A3DF-3BA904ACCD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19" y="1413582"/>
            <a:ext cx="1956380" cy="1501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0A7D8D-C765-45CC-957C-5734348650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6" y="4210797"/>
            <a:ext cx="739034" cy="736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88DD-32BD-4FBD-8EAE-EF8496555B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45" y="4292099"/>
            <a:ext cx="739034" cy="7360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05AC1A-D11B-4758-9DDE-924321955C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9" y="4292072"/>
            <a:ext cx="739034" cy="7360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808C5-8BFC-4140-A4EE-0CAE8ED181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4" y="4287467"/>
            <a:ext cx="739034" cy="7360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BCA5B4-16CF-4415-B40B-55B1AEBFF4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31" y="4287467"/>
            <a:ext cx="739034" cy="736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5A0E3F-3405-46B7-8BF0-0D9E587F5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4" y="2897738"/>
            <a:ext cx="777181" cy="1355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12D4A-6CD6-4D09-8FBE-C84D6E5837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8240" y="2612242"/>
            <a:ext cx="842729" cy="1469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09169-376F-4C9B-B71F-69D06AFADA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829" y="2650473"/>
            <a:ext cx="735638" cy="12826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A9E2C9-3D17-4C89-B517-1E8F1F3F9157}"/>
              </a:ext>
            </a:extLst>
          </p:cNvPr>
          <p:cNvGrpSpPr/>
          <p:nvPr/>
        </p:nvGrpSpPr>
        <p:grpSpPr>
          <a:xfrm>
            <a:off x="4975861" y="2679052"/>
            <a:ext cx="423482" cy="2161725"/>
            <a:chOff x="3860006" y="2145506"/>
            <a:chExt cx="352425" cy="15309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8F3B5DF-F552-4AAB-9B1F-A8B65173CB19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802356D8-853F-44F3-AC96-4321B5622094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DF8AAD-366F-411C-9561-A305E1D2EC61}"/>
              </a:ext>
            </a:extLst>
          </p:cNvPr>
          <p:cNvGrpSpPr/>
          <p:nvPr/>
        </p:nvGrpSpPr>
        <p:grpSpPr>
          <a:xfrm>
            <a:off x="6312432" y="2817628"/>
            <a:ext cx="1626210" cy="2093949"/>
            <a:chOff x="4984575" y="2283619"/>
            <a:chExt cx="1135238" cy="1392826"/>
          </a:xfrm>
        </p:grpSpPr>
        <p:sp>
          <p:nvSpPr>
            <p:cNvPr id="31" name="Rounded Rectangle 38">
              <a:extLst>
                <a:ext uri="{FF2B5EF4-FFF2-40B4-BE49-F238E27FC236}">
                  <a16:creationId xmlns:a16="http://schemas.microsoft.com/office/drawing/2014/main" id="{9CCAC8A6-8D3F-4218-867B-5AC6152176B6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28F6FD95-9003-47D8-A9D3-36FDC8D6BCC5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3A5B78-1CDC-473B-B7B4-6905F5693762}"/>
              </a:ext>
            </a:extLst>
          </p:cNvPr>
          <p:cNvGrpSpPr/>
          <p:nvPr/>
        </p:nvGrpSpPr>
        <p:grpSpPr>
          <a:xfrm>
            <a:off x="7722955" y="2650473"/>
            <a:ext cx="911085" cy="2218884"/>
            <a:chOff x="6116458" y="2105025"/>
            <a:chExt cx="758211" cy="1571420"/>
          </a:xfrm>
        </p:grpSpPr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id="{A2D7A684-E82C-472F-9CDE-86457D6468C1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56BC431B-5E36-4E39-A3BD-002C26BE8595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B1A672-E18C-41AF-A2C9-FF9272C6D247}"/>
              </a:ext>
            </a:extLst>
          </p:cNvPr>
          <p:cNvGrpSpPr/>
          <p:nvPr/>
        </p:nvGrpSpPr>
        <p:grpSpPr>
          <a:xfrm>
            <a:off x="8994077" y="2650474"/>
            <a:ext cx="1312400" cy="2218142"/>
            <a:chOff x="7241547" y="2121212"/>
            <a:chExt cx="1241332" cy="1573320"/>
          </a:xfrm>
        </p:grpSpPr>
        <p:sp>
          <p:nvSpPr>
            <p:cNvPr id="27" name="Rounded Rectangle 40">
              <a:extLst>
                <a:ext uri="{FF2B5EF4-FFF2-40B4-BE49-F238E27FC236}">
                  <a16:creationId xmlns:a16="http://schemas.microsoft.com/office/drawing/2014/main" id="{703442DF-3B8C-476A-8C72-58FC39F2C7E6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F6FC0847-AB2F-454A-9581-B31E6C8E0C48}"/>
                </a:ext>
              </a:extLst>
            </p:cNvPr>
            <p:cNvSpPr/>
            <p:nvPr/>
          </p:nvSpPr>
          <p:spPr>
            <a:xfrm>
              <a:off x="7372349" y="2121212"/>
              <a:ext cx="1110530" cy="1387787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594E1-6FB4-4C19-A666-CC00AB215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73" y="1874175"/>
            <a:ext cx="5864497" cy="43447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2944691"/>
            <a:ext cx="413145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579338" y="3786862"/>
            <a:ext cx="382877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chim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95D53D4-D27E-4739-965A-B0BF3610F207}"/>
              </a:ext>
            </a:extLst>
          </p:cNvPr>
          <p:cNvSpPr/>
          <p:nvPr/>
        </p:nvSpPr>
        <p:spPr>
          <a:xfrm>
            <a:off x="695053" y="3793350"/>
            <a:ext cx="773198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A60BD69-8876-4AB6-9194-1F480350DB06}"/>
              </a:ext>
            </a:extLst>
          </p:cNvPr>
          <p:cNvSpPr/>
          <p:nvPr/>
        </p:nvSpPr>
        <p:spPr>
          <a:xfrm>
            <a:off x="806140" y="3859132"/>
            <a:ext cx="599266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D2AB-D627-4207-927D-DF26BA10B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9" y="602820"/>
            <a:ext cx="2133238" cy="10666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806140" y="2073531"/>
            <a:ext cx="3612288" cy="35036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616503" y="4547332"/>
            <a:ext cx="346447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F95BF354-FE98-4C60-9F83-3AD8208BD2BB}"/>
              </a:ext>
            </a:extLst>
          </p:cNvPr>
          <p:cNvSpPr/>
          <p:nvPr/>
        </p:nvSpPr>
        <p:spPr>
          <a:xfrm>
            <a:off x="954393" y="4548160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CED9071A-36AF-4126-AAE9-33826C0DE9B2}"/>
              </a:ext>
            </a:extLst>
          </p:cNvPr>
          <p:cNvSpPr/>
          <p:nvPr/>
        </p:nvSpPr>
        <p:spPr>
          <a:xfrm>
            <a:off x="806140" y="4613942"/>
            <a:ext cx="599265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FBEE3B-2950-4F29-B1A7-0002012FA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92" y="1079843"/>
            <a:ext cx="2260211" cy="152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52FB-3B5F-491A-B221-49D1FFD73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27" y="2530338"/>
            <a:ext cx="1237220" cy="179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8FA443-875A-48EF-ACE2-2A91A6CF49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41" y="1956988"/>
            <a:ext cx="3153729" cy="2298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70F3B2-F8AD-415F-816E-8FA50A49B0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113" y="3879429"/>
            <a:ext cx="6349904" cy="1606540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0933CBB-20FE-449E-8709-CA9EFE83FEB1}"/>
              </a:ext>
            </a:extLst>
          </p:cNvPr>
          <p:cNvSpPr/>
          <p:nvPr/>
        </p:nvSpPr>
        <p:spPr>
          <a:xfrm>
            <a:off x="947572" y="303365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610860ED-69DE-48F4-A594-AA54F1E20D23}"/>
              </a:ext>
            </a:extLst>
          </p:cNvPr>
          <p:cNvSpPr/>
          <p:nvPr/>
        </p:nvSpPr>
        <p:spPr>
          <a:xfrm>
            <a:off x="719172" y="3006967"/>
            <a:ext cx="773199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9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6872DE4-74DD-4A25-9F45-0BFC7FD842A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e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936D7D-C0FB-4D5C-AC8E-60D321F9DCE8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A6779C-69AD-4BC0-916F-69ABC9CD2307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746F6C-E65B-452D-99AE-2AF2264D0401}:3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4B570-44CB-40DB-AAE0-01A2975E695C}:20075770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61DF5C-54D8-458A-9CE5-3CDFC387BCE5}:6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90161E-C3EC-4128-BA10-DF60254D2CF2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45B873-6D81-430B-8608-8E1B7DC1E348}:20075771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F9E742-435D-4BDD-A6B1-E46FA82FB971}:6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E6EC0-F32B-431C-80D2-8DC357345F97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EBE43F-4F0A-4D86-98C2-32FDA3141209}:20075771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7FC0F1-1B93-4377-930C-C5E2BA52E68D}:20075771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168</Words>
  <Application>Microsoft Office PowerPoint</Application>
  <PresentationFormat>Widescreen</PresentationFormat>
  <Paragraphs>31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等线</vt:lpstr>
      <vt:lpstr>微软雅黑</vt:lpstr>
      <vt:lpstr>Arial</vt:lpstr>
      <vt:lpstr>Arial-Rounded</vt:lpstr>
      <vt:lpstr>Bebas Neue</vt:lpstr>
      <vt:lpstr>Calibri</vt:lpstr>
      <vt:lpstr>Fredoka One</vt:lpstr>
      <vt:lpstr>Lato Heavy</vt:lpstr>
      <vt:lpstr>Mulish</vt:lpstr>
      <vt:lpstr>Neucha</vt:lpstr>
      <vt:lpstr>Titan One</vt:lpstr>
      <vt:lpstr>字魂58号-创中黑</vt:lpstr>
      <vt:lpstr>Office Theme</vt:lpstr>
      <vt:lpstr>自定义设计方案</vt:lpstr>
      <vt:lpstr>包图主题2</vt:lpstr>
      <vt:lpstr>-</vt:lpstr>
      <vt:lpstr>1_Children's Day in Brazil by Slidesgo</vt:lpstr>
      <vt:lpstr>2_Children's Day in Brazil by Slidesgo</vt:lpstr>
      <vt:lpstr>3_Children's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Tiet 1</dc:title>
  <dc:creator>tran thao</dc:creator>
  <cp:lastModifiedBy>Admin</cp:lastModifiedBy>
  <cp:revision>46</cp:revision>
  <dcterms:created xsi:type="dcterms:W3CDTF">2021-07-24T01:07:49Z</dcterms:created>
  <dcterms:modified xsi:type="dcterms:W3CDTF">2025-10-08T14:39:29Z</dcterms:modified>
</cp:coreProperties>
</file>