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notesMasterIdLst>
    <p:notesMasterId r:id="rId14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</p:sldIdLst>
  <p:sldSz cx="9906000" cy="6858000" type="A4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AB7C4"/>
    <a:srgbClr val="FF7C80"/>
    <a:srgbClr val="E2583C"/>
    <a:srgbClr val="F3DFEE"/>
    <a:srgbClr val="E0FED4"/>
    <a:srgbClr val="0000FF"/>
    <a:srgbClr val="D8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8" autoAdjust="0"/>
    <p:restoredTop sz="76157" autoAdjust="0"/>
  </p:normalViewPr>
  <p:slideViewPr>
    <p:cSldViewPr>
      <p:cViewPr varScale="1">
        <p:scale>
          <a:sx n="51" d="100"/>
          <a:sy n="51" d="100"/>
        </p:scale>
        <p:origin x="1436" y="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41F2AE4-9C3A-40DF-918F-D0D510C5398F}" type="datetimeFigureOut">
              <a:rPr lang="en-US"/>
              <a:pPr>
                <a:defRPr/>
              </a:pPr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8B59A33-89E2-44AB-939A-BEC747C49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612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86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6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01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72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0404CF-1330-4A8A-8134-6C5E02091828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59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20A571-B914-474F-B427-DA5EED2D0E42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51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29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20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319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92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632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59A33-89E2-44AB-939A-BEC747C49A3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88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889250" y="0"/>
            <a:ext cx="701675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53975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647440" y="533400"/>
            <a:ext cx="553085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633979" y="3539864"/>
            <a:ext cx="5541010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6361113" y="6557963"/>
            <a:ext cx="21685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054350" y="6557963"/>
            <a:ext cx="3171825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537575" y="6556375"/>
            <a:ext cx="638175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E6100D-635D-440A-8E6A-062F6410E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96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99C4-773F-4FC0-9266-20949E2EC1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6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274956"/>
            <a:ext cx="1651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5813" y="6557963"/>
            <a:ext cx="2170112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556375"/>
            <a:ext cx="39624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5450" y="6553200"/>
            <a:ext cx="6381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5ED508-3D9A-48EA-A35B-9F74D401E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595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92100"/>
            <a:ext cx="89154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9F510-1D26-4346-9C21-66BC32F2D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70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692DE-728D-4491-A337-DCDF5130C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62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2821838"/>
            <a:ext cx="6776779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1905001"/>
            <a:ext cx="6776779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18100" y="6556375"/>
            <a:ext cx="2168525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0" y="6556375"/>
            <a:ext cx="31369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94563" y="6554788"/>
            <a:ext cx="6381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958F84-6C7A-41EB-A72E-186239F77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321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38138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7042" y="1600201"/>
            <a:ext cx="38138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CBE6B-0CE9-4571-BC83-FDA44FD50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2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5867400"/>
            <a:ext cx="381381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27042" y="5867400"/>
            <a:ext cx="381381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95300" y="1711840"/>
            <a:ext cx="381381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7042" y="1711840"/>
            <a:ext cx="381381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75D5-BFB4-45EE-89D4-3EF250B1ED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04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0040"/>
            <a:ext cx="784555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EA09B-CD87-49A4-932E-F9C3102C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85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3136-CA77-40E2-B2FC-941847D87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35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638937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5300" y="1497416"/>
            <a:ext cx="638937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5300" y="2133600"/>
            <a:ext cx="784225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7F5FE-5DA0-4FD7-9F47-E719BD602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66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647700" y="1004888"/>
            <a:ext cx="4679950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646113" y="998538"/>
            <a:ext cx="4679950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8189" y="1143000"/>
            <a:ext cx="371475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38189" y="3283634"/>
            <a:ext cx="371475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718989" y="1041002"/>
            <a:ext cx="455676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A3E1CE-A5DD-47C5-87FC-CB1075320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12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832850" y="0"/>
            <a:ext cx="107315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5300" y="320675"/>
            <a:ext cx="784225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95300" y="1609725"/>
            <a:ext cx="784225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598988" y="6557963"/>
            <a:ext cx="2170112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5300" y="6557963"/>
            <a:ext cx="39624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772275" y="6556375"/>
            <a:ext cx="638175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C0E4A71-08C4-4A38-BE0F-31F3995FE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85" r:id="rId2"/>
    <p:sldLayoutId id="214748399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6" r:id="rId9"/>
    <p:sldLayoutId id="2147483991" r:id="rId10"/>
    <p:sldLayoutId id="2147483997" r:id="rId11"/>
    <p:sldLayoutId id="21474839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6.xml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898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38600" y="762000"/>
            <a:ext cx="2427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Tuần1</a:t>
            </a:r>
          </a:p>
          <a:p>
            <a:endParaRPr lang="en-US" altLang="en-US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0" y="1685925"/>
            <a:ext cx="51466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</a:p>
          <a:p>
            <a:pPr algn="ctr"/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HÌNH ĐỘI NGŨ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0"/>
    </mc:Choice>
    <mc:Fallback xmlns="">
      <p:transition spd="slow" advTm="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4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76"/>
            <a:ext cx="9372600" cy="68558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2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"/>
    </mc:Choice>
    <mc:Fallback xmlns="">
      <p:transition spd="slow" advTm="1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" y="0"/>
            <a:ext cx="9440091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8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8"/>
    </mc:Choice>
    <mc:Fallback xmlns="">
      <p:transition spd="slow" advTm="1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57400" y="304800"/>
            <a:ext cx="5146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43000"/>
            <a:ext cx="88169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1"/>
    </mc:Choice>
    <mc:Fallback xmlns="">
      <p:transition spd="slow" advTm="3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8200" y="1295400"/>
            <a:ext cx="5146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Khởi động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2800" y="2057400"/>
            <a:ext cx="802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Các nội dung đội hình đội ngũ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8200" y="2914650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Thả lỏng hồi tĩnh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4"/>
    </mc:Choice>
    <mc:Fallback xmlns="">
      <p:transition spd="slow" advTm="12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8575"/>
            <a:ext cx="98933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50" y="1265238"/>
            <a:ext cx="6400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phục phải gọn gàng</a:t>
            </a:r>
            <a:endParaRPr lang="en-US" alt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2413" y="2068513"/>
            <a:ext cx="8027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Vị trí luyện tập rộng rãi, thoáng mát </a:t>
            </a:r>
            <a:endParaRPr lang="en-US" alt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278130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trung nghe hướng dẫn và thực hiện yêu cầu bài học</a:t>
            </a:r>
            <a:endParaRPr lang="en-US" altLang="en-US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1905000" y="396875"/>
            <a:ext cx="647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 </a:t>
            </a:r>
            <a:endParaRPr lang="en-US" altLang="en-US" sz="36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"/>
    </mc:Choice>
    <mc:Fallback xmlns="">
      <p:transition spd="slow" advTm="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D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5314"/>
            <a:ext cx="8839200" cy="5867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9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81"/>
    </mc:Choice>
    <mc:Fallback xmlns="">
      <p:transition spd="slow" advTm="10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81" objId="2"/>
        <p14:stopEvt time="10169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8392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2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"/>
    </mc:Choice>
    <mc:Fallback xmlns="">
      <p:transition spd="slow" advTm="1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0"/>
            <a:ext cx="8839200" cy="482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800600"/>
            <a:ext cx="8305800" cy="167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4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0"/>
    </mc:Choice>
    <mc:Fallback xmlns="">
      <p:transition spd="slow" advTm="2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8392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2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"/>
    </mc:Choice>
    <mc:Fallback xmlns="">
      <p:transition spd="slow" advTm="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 - &amp;quot;III. TIẾN TRÌNH LÊN LỚP:&amp;#x0D;&amp;#x0A;&amp;quot;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273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71&quot;/&gt;&lt;/object&gt;&lt;/object&gt;&lt;/object&gt;&lt;/database&gt;"/>
  <p:tag name="SECTOMILLISECCONVERTED" val="1"/>
  <p:tag name="ISPRING_LMS_API_VERSION" val="SCORM 2004 (4th edition)"/>
  <p:tag name="ISPRING_ULTRA_SCORM_COURSE_ID" val="A339D393-E505-4043-AB04-921ABADDDA1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 To chuc lop  Doi hinh doi ngu  Tro choi Ket ba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C6248-7ABB-4E71-93F4-DE5A858DAE1B}:2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8CD3B-CAB6-459D-9951-34AA5DCC97F3}:2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B8C51-CEBC-43DF-AEF2-A0384D4F2686}:2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B2DFF7-C8AC-4AE5-910A-313F6A620242}:2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  <p:tag name="GENSWF_SLIDE_UID" val="{EBA5005E-BBFB-4F49-974D-B80C487746C5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"/>
  <p:tag name="GENSWF_SLIDE_UID" val="{97804BD2-79F6-43D3-8BD8-E6877EFE8CD0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3.8"/>
  <p:tag name="GENSWF_SLIDE_UID" val="{E68D15B2-4620-4BD5-BA08-6AE35190C07B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3|3.4"/>
  <p:tag name="GENSWF_SLIDE_UID" val="{79DC8A2E-838C-4F1D-9563-A152486CAA28}: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8F18D-77CE-4A92-A8E1-927C2655203B}:2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BFAB30-2799-4BA6-A8B2-F6FE928B1B8A}:2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B203A5-6E91-4432-A4B6-46A30CA2426D}: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  <p:tag name="GENSWF_SLIDE_UID" val="{168D7C21-227A-414E-A9A1-973AEB835DC9}:29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1390</TotalTime>
  <Words>80</Words>
  <Application>Microsoft Office PowerPoint</Application>
  <PresentationFormat>A4 Paper (210x297 mm)</PresentationFormat>
  <Paragraphs>23</Paragraphs>
  <Slides>12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</vt:lpstr>
      <vt:lpstr>Wingdings 2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 To chuc lop  Doi hinh doi ngu  Tro choi Ket ban</dc:title>
  <dc:creator>Thanh An</dc:creator>
  <cp:lastModifiedBy>Admin</cp:lastModifiedBy>
  <cp:revision>62</cp:revision>
  <dcterms:created xsi:type="dcterms:W3CDTF">2011-03-17T02:46:31Z</dcterms:created>
  <dcterms:modified xsi:type="dcterms:W3CDTF">2025-10-09T14:17:43Z</dcterms:modified>
</cp:coreProperties>
</file>