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</p:sldMasterIdLst>
  <p:notesMasterIdLst>
    <p:notesMasterId r:id="rId22"/>
  </p:notesMasterIdLst>
  <p:sldIdLst>
    <p:sldId id="305" r:id="rId5"/>
    <p:sldId id="369" r:id="rId6"/>
    <p:sldId id="376" r:id="rId7"/>
    <p:sldId id="379" r:id="rId8"/>
    <p:sldId id="382" r:id="rId9"/>
    <p:sldId id="381" r:id="rId10"/>
    <p:sldId id="403" r:id="rId11"/>
    <p:sldId id="385" r:id="rId12"/>
    <p:sldId id="386" r:id="rId13"/>
    <p:sldId id="387" r:id="rId14"/>
    <p:sldId id="399" r:id="rId15"/>
    <p:sldId id="400" r:id="rId16"/>
    <p:sldId id="401" r:id="rId17"/>
    <p:sldId id="402" r:id="rId18"/>
    <p:sldId id="393" r:id="rId19"/>
    <p:sldId id="394" r:id="rId20"/>
    <p:sldId id="395" r:id="rId21"/>
  </p:sldIdLst>
  <p:sldSz cx="12192000" cy="6858000"/>
  <p:notesSz cx="6735763" cy="9869488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6600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87176" autoAdjust="0"/>
  </p:normalViewPr>
  <p:slideViewPr>
    <p:cSldViewPr>
      <p:cViewPr varScale="1">
        <p:scale>
          <a:sx n="58" d="100"/>
          <a:sy n="58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5B6CC-6C57-4AB2-9286-B600392F66D1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D902E03F-8D08-427E-BE1C-0DBB8240F8CB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/>
              </a:solidFill>
            </a:rPr>
            <a:t>NỘI DUNG 1</a:t>
          </a:r>
          <a:endParaRPr lang="en-SG" sz="2400" b="1" dirty="0">
            <a:solidFill>
              <a:schemeClr val="accent2"/>
            </a:solidFill>
          </a:endParaRPr>
        </a:p>
      </dgm:t>
    </dgm:pt>
    <dgm:pt modelId="{9F4D0314-4894-4AEC-8195-FC4FD47634EF}" type="parTrans" cxnId="{72FE444C-06B4-4866-A7A6-1C47BF528CF2}">
      <dgm:prSet/>
      <dgm:spPr/>
      <dgm:t>
        <a:bodyPr/>
        <a:lstStyle/>
        <a:p>
          <a:endParaRPr lang="en-SG"/>
        </a:p>
      </dgm:t>
    </dgm:pt>
    <dgm:pt modelId="{185E822E-0634-4DF8-A893-E874ECDBF73C}" type="sibTrans" cxnId="{72FE444C-06B4-4866-A7A6-1C47BF528CF2}">
      <dgm:prSet/>
      <dgm:spPr/>
      <dgm:t>
        <a:bodyPr/>
        <a:lstStyle/>
        <a:p>
          <a:endParaRPr lang="en-SG"/>
        </a:p>
      </dgm:t>
    </dgm:pt>
    <dgm:pt modelId="{58936034-BB76-4856-A078-8ADFD4FBEA34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động tác vươn thở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vặn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vi-V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của bài TDPTC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SG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0219F-F530-4CA8-85B9-6AC55673FB0F}" type="parTrans" cxnId="{0FE38F62-A383-4DB5-A41D-79A098C56AEE}">
      <dgm:prSet/>
      <dgm:spPr/>
      <dgm:t>
        <a:bodyPr/>
        <a:lstStyle/>
        <a:p>
          <a:endParaRPr lang="en-SG"/>
        </a:p>
      </dgm:t>
    </dgm:pt>
    <dgm:pt modelId="{0AA5EE5A-2219-4B50-9A35-6504A85E39B6}" type="sibTrans" cxnId="{0FE38F62-A383-4DB5-A41D-79A098C56AEE}">
      <dgm:prSet/>
      <dgm:spPr/>
      <dgm:t>
        <a:bodyPr/>
        <a:lstStyle/>
        <a:p>
          <a:endParaRPr lang="en-SG"/>
        </a:p>
      </dgm:t>
    </dgm:pt>
    <dgm:pt modelId="{11509FF5-C0DC-4B4E-9FCC-B7DE4D57C383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2"/>
              </a:solidFill>
            </a:rPr>
            <a:t>NỘI DUNG 2</a:t>
          </a:r>
          <a:endParaRPr lang="en-SG" sz="2400" b="1" dirty="0">
            <a:solidFill>
              <a:schemeClr val="accent2"/>
            </a:solidFill>
          </a:endParaRPr>
        </a:p>
      </dgm:t>
    </dgm:pt>
    <dgm:pt modelId="{9C22689F-4BD4-4B44-AE4C-98D1642E7FE4}" type="parTrans" cxnId="{94E48D17-BF69-4D30-A282-C3A75579C5BA}">
      <dgm:prSet/>
      <dgm:spPr/>
      <dgm:t>
        <a:bodyPr/>
        <a:lstStyle/>
        <a:p>
          <a:endParaRPr lang="en-SG"/>
        </a:p>
      </dgm:t>
    </dgm:pt>
    <dgm:pt modelId="{5BDC1C80-43A9-4F01-95BE-F0823AF96179}" type="sibTrans" cxnId="{94E48D17-BF69-4D30-A282-C3A75579C5BA}">
      <dgm:prSet/>
      <dgm:spPr/>
      <dgm:t>
        <a:bodyPr/>
        <a:lstStyle/>
        <a:p>
          <a:endParaRPr lang="en-SG"/>
        </a:p>
      </dgm:t>
    </dgm:pt>
    <dgm:pt modelId="{05B8FBB4-E142-4530-816E-47327AF355C3}">
      <dgm:prSet phldrT="[Text]" custT="1"/>
      <dgm:spPr/>
      <dgm:t>
        <a:bodyPr/>
        <a:lstStyle/>
        <a:p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Chạy</a:t>
          </a:r>
          <a:r>
            <a:rPr lang="es-ES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s-ES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s-ES" sz="36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SG" sz="3600" dirty="0"/>
        </a:p>
      </dgm:t>
    </dgm:pt>
    <dgm:pt modelId="{9D4FF77B-1846-428E-A49B-E5066A524CC5}" type="parTrans" cxnId="{5129C1D1-892C-40D6-8610-C5180B086CC9}">
      <dgm:prSet/>
      <dgm:spPr/>
      <dgm:t>
        <a:bodyPr/>
        <a:lstStyle/>
        <a:p>
          <a:endParaRPr lang="en-SG"/>
        </a:p>
      </dgm:t>
    </dgm:pt>
    <dgm:pt modelId="{684F98E4-DD71-4B85-9485-146B0489F18F}" type="sibTrans" cxnId="{5129C1D1-892C-40D6-8610-C5180B086CC9}">
      <dgm:prSet/>
      <dgm:spPr/>
      <dgm:t>
        <a:bodyPr/>
        <a:lstStyle/>
        <a:p>
          <a:endParaRPr lang="en-SG"/>
        </a:p>
      </dgm:t>
    </dgm:pt>
    <dgm:pt modelId="{9A975806-51A9-4E5C-9EC8-80BE24AEF3AC}" type="pres">
      <dgm:prSet presAssocID="{CBB5B6CC-6C57-4AB2-9286-B600392F66D1}" presName="Name0" presStyleCnt="0">
        <dgm:presLayoutVars>
          <dgm:dir/>
          <dgm:animLvl val="lvl"/>
          <dgm:resizeHandles val="exact"/>
        </dgm:presLayoutVars>
      </dgm:prSet>
      <dgm:spPr/>
    </dgm:pt>
    <dgm:pt modelId="{C7E4CD23-8702-44DA-83BB-C68273DE85EA}" type="pres">
      <dgm:prSet presAssocID="{D902E03F-8D08-427E-BE1C-0DBB8240F8CB}" presName="linNode" presStyleCnt="0"/>
      <dgm:spPr/>
    </dgm:pt>
    <dgm:pt modelId="{D51664F5-A192-4A2F-9CFE-C4F1D7DA7924}" type="pres">
      <dgm:prSet presAssocID="{D902E03F-8D08-427E-BE1C-0DBB8240F8CB}" presName="parTx" presStyleLbl="revTx" presStyleIdx="0" presStyleCnt="2">
        <dgm:presLayoutVars>
          <dgm:chMax val="1"/>
          <dgm:bulletEnabled val="1"/>
        </dgm:presLayoutVars>
      </dgm:prSet>
      <dgm:spPr/>
    </dgm:pt>
    <dgm:pt modelId="{2FDB6559-55F3-4B08-BB4A-31873C4E2FCF}" type="pres">
      <dgm:prSet presAssocID="{D902E03F-8D08-427E-BE1C-0DBB8240F8CB}" presName="bracket" presStyleLbl="parChTrans1D1" presStyleIdx="0" presStyleCnt="2"/>
      <dgm:spPr/>
    </dgm:pt>
    <dgm:pt modelId="{F023BEAB-B92B-4EA2-B99D-90610BFC879A}" type="pres">
      <dgm:prSet presAssocID="{D902E03F-8D08-427E-BE1C-0DBB8240F8CB}" presName="spH" presStyleCnt="0"/>
      <dgm:spPr/>
    </dgm:pt>
    <dgm:pt modelId="{2A809E7D-3E8B-4505-AEE9-084280575B7A}" type="pres">
      <dgm:prSet presAssocID="{D902E03F-8D08-427E-BE1C-0DBB8240F8CB}" presName="desTx" presStyleLbl="node1" presStyleIdx="0" presStyleCnt="2" custLinFactNeighborX="64551" custLinFactNeighborY="-33">
        <dgm:presLayoutVars>
          <dgm:bulletEnabled val="1"/>
        </dgm:presLayoutVars>
      </dgm:prSet>
      <dgm:spPr/>
    </dgm:pt>
    <dgm:pt modelId="{8720E787-DCF2-4C6F-A8D4-C9C5C187707D}" type="pres">
      <dgm:prSet presAssocID="{185E822E-0634-4DF8-A893-E874ECDBF73C}" presName="spV" presStyleCnt="0"/>
      <dgm:spPr/>
    </dgm:pt>
    <dgm:pt modelId="{747123DB-1156-476D-ABEC-E823167D4AD7}" type="pres">
      <dgm:prSet presAssocID="{11509FF5-C0DC-4B4E-9FCC-B7DE4D57C383}" presName="linNode" presStyleCnt="0"/>
      <dgm:spPr/>
    </dgm:pt>
    <dgm:pt modelId="{24FCB35C-0D23-45C2-9569-9BB84BC7E72C}" type="pres">
      <dgm:prSet presAssocID="{11509FF5-C0DC-4B4E-9FCC-B7DE4D57C383}" presName="parTx" presStyleLbl="revTx" presStyleIdx="1" presStyleCnt="2">
        <dgm:presLayoutVars>
          <dgm:chMax val="1"/>
          <dgm:bulletEnabled val="1"/>
        </dgm:presLayoutVars>
      </dgm:prSet>
      <dgm:spPr/>
    </dgm:pt>
    <dgm:pt modelId="{6E38EE8A-0FE1-4126-A243-ECEA96DDB89E}" type="pres">
      <dgm:prSet presAssocID="{11509FF5-C0DC-4B4E-9FCC-B7DE4D57C383}" presName="bracket" presStyleLbl="parChTrans1D1" presStyleIdx="1" presStyleCnt="2"/>
      <dgm:spPr/>
    </dgm:pt>
    <dgm:pt modelId="{F5070B1E-16A3-4928-B0BF-5FDE33314B19}" type="pres">
      <dgm:prSet presAssocID="{11509FF5-C0DC-4B4E-9FCC-B7DE4D57C383}" presName="spH" presStyleCnt="0"/>
      <dgm:spPr/>
    </dgm:pt>
    <dgm:pt modelId="{80DAC6D8-B14F-4C21-9B67-6170D5D45678}" type="pres">
      <dgm:prSet presAssocID="{11509FF5-C0DC-4B4E-9FCC-B7DE4D57C383}" presName="desTx" presStyleLbl="node1" presStyleIdx="1" presStyleCnt="2">
        <dgm:presLayoutVars>
          <dgm:bulletEnabled val="1"/>
        </dgm:presLayoutVars>
      </dgm:prSet>
      <dgm:spPr/>
    </dgm:pt>
  </dgm:ptLst>
  <dgm:cxnLst>
    <dgm:cxn modelId="{94E48D17-BF69-4D30-A282-C3A75579C5BA}" srcId="{CBB5B6CC-6C57-4AB2-9286-B600392F66D1}" destId="{11509FF5-C0DC-4B4E-9FCC-B7DE4D57C383}" srcOrd="1" destOrd="0" parTransId="{9C22689F-4BD4-4B44-AE4C-98D1642E7FE4}" sibTransId="{5BDC1C80-43A9-4F01-95BE-F0823AF96179}"/>
    <dgm:cxn modelId="{0FE38F62-A383-4DB5-A41D-79A098C56AEE}" srcId="{D902E03F-8D08-427E-BE1C-0DBB8240F8CB}" destId="{58936034-BB76-4856-A078-8ADFD4FBEA34}" srcOrd="0" destOrd="0" parTransId="{A290219F-F530-4CA8-85B9-6AC55673FB0F}" sibTransId="{0AA5EE5A-2219-4B50-9A35-6504A85E39B6}"/>
    <dgm:cxn modelId="{3C3AD549-271B-48A3-856E-88E84A46B7BA}" type="presOf" srcId="{CBB5B6CC-6C57-4AB2-9286-B600392F66D1}" destId="{9A975806-51A9-4E5C-9EC8-80BE24AEF3AC}" srcOrd="0" destOrd="0" presId="urn:diagrams.loki3.com/BracketList"/>
    <dgm:cxn modelId="{72FE444C-06B4-4866-A7A6-1C47BF528CF2}" srcId="{CBB5B6CC-6C57-4AB2-9286-B600392F66D1}" destId="{D902E03F-8D08-427E-BE1C-0DBB8240F8CB}" srcOrd="0" destOrd="0" parTransId="{9F4D0314-4894-4AEC-8195-FC4FD47634EF}" sibTransId="{185E822E-0634-4DF8-A893-E874ECDBF73C}"/>
    <dgm:cxn modelId="{52B43F78-F44F-4F23-896D-1AD9817B20F0}" type="presOf" srcId="{58936034-BB76-4856-A078-8ADFD4FBEA34}" destId="{2A809E7D-3E8B-4505-AEE9-084280575B7A}" srcOrd="0" destOrd="0" presId="urn:diagrams.loki3.com/BracketList"/>
    <dgm:cxn modelId="{F3AA05AB-E4C7-400F-9DCC-0CC4E6592F55}" type="presOf" srcId="{11509FF5-C0DC-4B4E-9FCC-B7DE4D57C383}" destId="{24FCB35C-0D23-45C2-9569-9BB84BC7E72C}" srcOrd="0" destOrd="0" presId="urn:diagrams.loki3.com/BracketList"/>
    <dgm:cxn modelId="{A23D62C3-BEA9-410A-BBAF-CC3C20FD3C96}" type="presOf" srcId="{05B8FBB4-E142-4530-816E-47327AF355C3}" destId="{80DAC6D8-B14F-4C21-9B67-6170D5D45678}" srcOrd="0" destOrd="0" presId="urn:diagrams.loki3.com/BracketList"/>
    <dgm:cxn modelId="{5129C1D1-892C-40D6-8610-C5180B086CC9}" srcId="{11509FF5-C0DC-4B4E-9FCC-B7DE4D57C383}" destId="{05B8FBB4-E142-4530-816E-47327AF355C3}" srcOrd="0" destOrd="0" parTransId="{9D4FF77B-1846-428E-A49B-E5066A524CC5}" sibTransId="{684F98E4-DD71-4B85-9485-146B0489F18F}"/>
    <dgm:cxn modelId="{A5681CD4-7296-41F2-9CB2-1104A4220240}" type="presOf" srcId="{D902E03F-8D08-427E-BE1C-0DBB8240F8CB}" destId="{D51664F5-A192-4A2F-9CFE-C4F1D7DA7924}" srcOrd="0" destOrd="0" presId="urn:diagrams.loki3.com/BracketList"/>
    <dgm:cxn modelId="{335992F0-D906-480B-957D-84933A4BF149}" type="presParOf" srcId="{9A975806-51A9-4E5C-9EC8-80BE24AEF3AC}" destId="{C7E4CD23-8702-44DA-83BB-C68273DE85EA}" srcOrd="0" destOrd="0" presId="urn:diagrams.loki3.com/BracketList"/>
    <dgm:cxn modelId="{6F68C54F-D958-4A7B-9875-5F3D4D4BB69D}" type="presParOf" srcId="{C7E4CD23-8702-44DA-83BB-C68273DE85EA}" destId="{D51664F5-A192-4A2F-9CFE-C4F1D7DA7924}" srcOrd="0" destOrd="0" presId="urn:diagrams.loki3.com/BracketList"/>
    <dgm:cxn modelId="{3A7DC86F-6CAD-4FEE-B022-6CA6BA156875}" type="presParOf" srcId="{C7E4CD23-8702-44DA-83BB-C68273DE85EA}" destId="{2FDB6559-55F3-4B08-BB4A-31873C4E2FCF}" srcOrd="1" destOrd="0" presId="urn:diagrams.loki3.com/BracketList"/>
    <dgm:cxn modelId="{630DFB89-5CA6-4AC9-A818-A3084CC476B8}" type="presParOf" srcId="{C7E4CD23-8702-44DA-83BB-C68273DE85EA}" destId="{F023BEAB-B92B-4EA2-B99D-90610BFC879A}" srcOrd="2" destOrd="0" presId="urn:diagrams.loki3.com/BracketList"/>
    <dgm:cxn modelId="{FC9622B4-2B28-4F1B-885B-7585A5B02840}" type="presParOf" srcId="{C7E4CD23-8702-44DA-83BB-C68273DE85EA}" destId="{2A809E7D-3E8B-4505-AEE9-084280575B7A}" srcOrd="3" destOrd="0" presId="urn:diagrams.loki3.com/BracketList"/>
    <dgm:cxn modelId="{E78FBEC6-93BB-4006-8D3D-00D8204893D9}" type="presParOf" srcId="{9A975806-51A9-4E5C-9EC8-80BE24AEF3AC}" destId="{8720E787-DCF2-4C6F-A8D4-C9C5C187707D}" srcOrd="1" destOrd="0" presId="urn:diagrams.loki3.com/BracketList"/>
    <dgm:cxn modelId="{834DC3FF-B43D-4C50-96DF-9185C7653348}" type="presParOf" srcId="{9A975806-51A9-4E5C-9EC8-80BE24AEF3AC}" destId="{747123DB-1156-476D-ABEC-E823167D4AD7}" srcOrd="2" destOrd="0" presId="urn:diagrams.loki3.com/BracketList"/>
    <dgm:cxn modelId="{E92E26ED-5DFA-4004-A251-85DB0009F9AD}" type="presParOf" srcId="{747123DB-1156-476D-ABEC-E823167D4AD7}" destId="{24FCB35C-0D23-45C2-9569-9BB84BC7E72C}" srcOrd="0" destOrd="0" presId="urn:diagrams.loki3.com/BracketList"/>
    <dgm:cxn modelId="{2F1F769C-12F0-489D-89F8-42991EB2234B}" type="presParOf" srcId="{747123DB-1156-476D-ABEC-E823167D4AD7}" destId="{6E38EE8A-0FE1-4126-A243-ECEA96DDB89E}" srcOrd="1" destOrd="0" presId="urn:diagrams.loki3.com/BracketList"/>
    <dgm:cxn modelId="{1F58CEC2-7FB4-447A-989D-B96F0A827C25}" type="presParOf" srcId="{747123DB-1156-476D-ABEC-E823167D4AD7}" destId="{F5070B1E-16A3-4928-B0BF-5FDE33314B19}" srcOrd="2" destOrd="0" presId="urn:diagrams.loki3.com/BracketList"/>
    <dgm:cxn modelId="{6DF25ED7-0E0C-433E-B0A4-EF3C0F496AC3}" type="presParOf" srcId="{747123DB-1156-476D-ABEC-E823167D4AD7}" destId="{80DAC6D8-B14F-4C21-9B67-6170D5D4567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64F5-A192-4A2F-9CFE-C4F1D7DA7924}">
      <dsp:nvSpPr>
        <dsp:cNvPr id="0" name=""/>
        <dsp:cNvSpPr/>
      </dsp:nvSpPr>
      <dsp:spPr>
        <a:xfrm>
          <a:off x="0" y="1301002"/>
          <a:ext cx="203050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2"/>
              </a:solidFill>
            </a:rPr>
            <a:t>NỘI DUNG 1</a:t>
          </a:r>
          <a:endParaRPr lang="en-SG" sz="2400" b="1" kern="1200" dirty="0">
            <a:solidFill>
              <a:schemeClr val="accent2"/>
            </a:solidFill>
          </a:endParaRPr>
        </a:p>
      </dsp:txBody>
      <dsp:txXfrm>
        <a:off x="0" y="1301002"/>
        <a:ext cx="2030506" cy="1287000"/>
      </dsp:txXfrm>
    </dsp:sp>
    <dsp:sp modelId="{2FDB6559-55F3-4B08-BB4A-31873C4E2FCF}">
      <dsp:nvSpPr>
        <dsp:cNvPr id="0" name=""/>
        <dsp:cNvSpPr/>
      </dsp:nvSpPr>
      <dsp:spPr>
        <a:xfrm>
          <a:off x="2030505" y="1079798"/>
          <a:ext cx="406101" cy="17294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9E7D-3E8B-4505-AEE9-084280575B7A}">
      <dsp:nvSpPr>
        <dsp:cNvPr id="0" name=""/>
        <dsp:cNvSpPr/>
      </dsp:nvSpPr>
      <dsp:spPr>
        <a:xfrm>
          <a:off x="2599047" y="1079228"/>
          <a:ext cx="5522976" cy="1729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Ôn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năm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động tác vươn thở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chân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vặn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vi-V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của bài TDPTC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SG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9047" y="1079228"/>
        <a:ext cx="5522976" cy="1729406"/>
      </dsp:txXfrm>
    </dsp:sp>
    <dsp:sp modelId="{24FCB35C-0D23-45C2-9569-9BB84BC7E72C}">
      <dsp:nvSpPr>
        <dsp:cNvPr id="0" name=""/>
        <dsp:cNvSpPr/>
      </dsp:nvSpPr>
      <dsp:spPr>
        <a:xfrm>
          <a:off x="0" y="3043205"/>
          <a:ext cx="203050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2"/>
              </a:solidFill>
            </a:rPr>
            <a:t>NỘI DUNG 2</a:t>
          </a:r>
          <a:endParaRPr lang="en-SG" sz="2400" b="1" kern="1200" dirty="0">
            <a:solidFill>
              <a:schemeClr val="accent2"/>
            </a:solidFill>
          </a:endParaRPr>
        </a:p>
      </dsp:txBody>
      <dsp:txXfrm>
        <a:off x="0" y="3043205"/>
        <a:ext cx="2030506" cy="1287000"/>
      </dsp:txXfrm>
    </dsp:sp>
    <dsp:sp modelId="{6E38EE8A-0FE1-4126-A243-ECEA96DDB89E}">
      <dsp:nvSpPr>
        <dsp:cNvPr id="0" name=""/>
        <dsp:cNvSpPr/>
      </dsp:nvSpPr>
      <dsp:spPr>
        <a:xfrm>
          <a:off x="2030505" y="3043205"/>
          <a:ext cx="406101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AC6D8-B14F-4C21-9B67-6170D5D45678}">
      <dsp:nvSpPr>
        <dsp:cNvPr id="0" name=""/>
        <dsp:cNvSpPr/>
      </dsp:nvSpPr>
      <dsp:spPr>
        <a:xfrm>
          <a:off x="2599047" y="3043205"/>
          <a:ext cx="5522976" cy="1287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Chạy</a:t>
          </a:r>
          <a:r>
            <a:rPr lang="es-ES" sz="3600" b="1" i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s-ES" sz="3600" b="1" i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s-ES" sz="3600" b="1" i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3600" b="1" i="1" kern="12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endParaRPr lang="en-SG" sz="3600" kern="1200" dirty="0"/>
        </a:p>
      </dsp:txBody>
      <dsp:txXfrm>
        <a:off x="2599047" y="3043205"/>
        <a:ext cx="5522976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D0DA-2272-4056-B082-25EE51D3FE0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61C4-6926-46A6-825E-4983F9C7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85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5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3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6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7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66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72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0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8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5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52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604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8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814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07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213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836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6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54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5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4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09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05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98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243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FBB5-6395-4DDF-B320-E73296F56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8530-1729-4ADD-B3D7-EECD29F74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8351F-5EE8-4FD5-B0DD-DE67F245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A9F-F98E-4BA6-ABA6-4BECC8D0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E8D7-0627-4229-B9D1-3430D1AE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6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8CBA-55AD-4728-9AED-FDAFC23C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1D5-C48F-43A7-A970-2F9B5DA0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F29C-815F-4B48-B27F-0C419FF2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AC4-12AD-4342-A955-EA9E087D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18109-4F1A-4ABF-9AAB-83B176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1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6BA-4F92-430E-8478-8756BF1B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87C-D573-408D-9389-B4A01ADF3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431AB-DD5A-45E6-A376-0ABECCB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C9F0C-FCA1-4608-A5CC-C3B69B3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D889A-ACE7-476D-8410-764E37DD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89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2C46-651A-4410-8ADA-D8693BE61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CEA9-3F45-462A-B7A1-ED834A6E9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2296F-14E1-4C5B-9022-D2A825E7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0AC-3C1E-4BD0-B214-1F0610EC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6AA84-F0D6-4EB8-BE3F-FEF47D47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6981E-03C8-46BB-993A-32B6AEC7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02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0302-E473-4D76-B216-35BBC95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24873-6F27-4E78-9435-CEA4EC0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41FD-33FF-4C82-8627-8E8B2E35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77CA2-11D3-4F8C-8B67-8237D4384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3FB1-5D13-40C1-955F-D1AAF1A62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91E4E-2C4D-4DB4-8958-BFDEF9C1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78FE1-5247-406B-9F49-A1DAB78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B0400-C5BE-48C6-AAED-380A6F4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72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DB3F-2358-47D3-BCE9-6B6B97F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6D44-DB9E-449E-A647-9CBCFC26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549C9-55BD-423D-9390-09483537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EC3FC-35C0-4A8F-A36A-FB94A3D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61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F6EFD-199F-40B9-A12F-CA1C6834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84E4-A41B-4AEC-8A19-BB99ABC3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CBDC0-7B86-4EBA-9987-48C3FD54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85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B5E4-1CB8-4E92-8091-223D8FB9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013D-E82D-40EC-993A-02EDFA09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A0D09-C879-4340-8DEF-CB76BC4CD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51490-5C30-4DE8-9288-C5016CC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8DF1D-FF4E-4D0E-AD02-0FA041B0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8AA-B2DA-4DB7-9586-22CD7C7D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135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05FA-EA54-406A-8CA8-D3323C20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34EA4-DD40-46EF-B8AC-E30A20DFE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237C-CAD4-4FC9-AC36-11A03E7FA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8CDD-E789-46AB-9860-725C69ED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21162-FC0B-4A55-99B8-4130E96C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C943-BDAA-44CA-8E38-AC22FCD3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94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1F9B-16CB-4893-A0CE-0E17B055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E5226-3D86-4435-97DD-C57E6C5C1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B13-4BB0-4FBD-ADDE-DA49DA10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0557-2ED1-49FA-852C-2B975443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EEE4B-A4B7-4EE7-A7FD-6B483B0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759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F2B4C-DEB0-4C38-9803-2FDA29A2B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C7CD2-8E99-4BB5-8A00-1EEFAF8D4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BE9F-3833-4786-BE60-5860ABCD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3BA35-4DFC-431E-8CB5-9444D4F7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CC12-8067-483D-AC0D-15435436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99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CFAE-F67F-4D4A-B520-5C2B54061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B77E-F397-4061-9F31-A43FD676D25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47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5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5097C-BC59-4EA4-958A-F6088012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94FA-CC70-4B3E-8CBA-ECD47A983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40197-64F6-4EEA-8C19-AE1B4415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6E7E-E62A-4590-AEDC-E128F995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E6C7-7F6C-446E-987B-7E60686A7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2005" y="321830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5004" y="90660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8779" y="1700808"/>
            <a:ext cx="98502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Bài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21027"/>
            <a:ext cx="1189363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HOẠT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THỰC HÀNH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          HĐ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tác vươn thở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lần), mỗi lần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2x8 nhịp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khiển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GV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GV chia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(HS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tổ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diễn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HS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 xét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 descr="IMG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92696"/>
            <a:ext cx="8667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8" y="2650644"/>
            <a:ext cx="866775" cy="533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4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VUON TH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1329"/>
            <a:ext cx="5400600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400" y="23741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Thở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6" descr="TAY 5"/>
          <p:cNvPicPr>
            <a:picLocks noChangeAspect="1" noChangeArrowheads="1"/>
          </p:cNvPicPr>
          <p:nvPr/>
        </p:nvPicPr>
        <p:blipFill>
          <a:blip r:embed="rId4">
            <a:lum bright="-3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26" y="344255"/>
            <a:ext cx="4907569" cy="21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0407" y="2492897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IMG_0027"/>
          <p:cNvPicPr/>
          <p:nvPr/>
        </p:nvPicPr>
        <p:blipFill>
          <a:blip r:embed="rId5" cstate="print">
            <a:lum bright="-3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68794"/>
            <a:ext cx="5590712" cy="2676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95400" y="6011219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233207"/>
            <a:ext cx="4789524" cy="25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76120" y="58452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vặn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9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4" y="0"/>
            <a:ext cx="12025336" cy="56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5760" y="5877272"/>
            <a:ext cx="7639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thăng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28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335360" y="620688"/>
            <a:ext cx="11305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*HĐ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s-E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s-E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khéo</a:t>
            </a:r>
            <a:r>
              <a:rPr kumimoji="0" lang="es-E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lvl="0" algn="just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prstClr val="white"/>
                </a:solidFill>
                <a:latin typeface="VNI-Time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white"/>
              </a:solidFill>
              <a:latin typeface="VNI-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aseline="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2-3m,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10-15m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290255" y="3356992"/>
            <a:ext cx="11566386" cy="213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0,5-0,6m,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472205"/>
            <a:ext cx="1170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T/C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725" y="0"/>
            <a:ext cx="9217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*HĐ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s-ES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s-ES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s-ES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s-ES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26750"/>
            <a:ext cx="11665296" cy="364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0871F-DB84-435A-97E7-BAEEE5F2845F}"/>
              </a:ext>
            </a:extLst>
          </p:cNvPr>
          <p:cNvSpPr txBox="1"/>
          <p:nvPr/>
        </p:nvSpPr>
        <p:spPr>
          <a:xfrm>
            <a:off x="975360" y="286437"/>
            <a:ext cx="8978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VẬN 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114" y="1838929"/>
            <a:ext cx="6444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Nạp đủ chất đạm – Protein.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“kiêng” chất béo.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 lượng tinh bột cho cơ thể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đủ nước.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sáng trước 8h.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trưa trước 12h.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tối trước 19h.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071" y="2158909"/>
            <a:ext cx="5715000" cy="3219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2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3F181-D885-4B4C-A159-40928D18EFCA}"/>
              </a:ext>
            </a:extLst>
          </p:cNvPr>
          <p:cNvSpPr txBox="1"/>
          <p:nvPr/>
        </p:nvSpPr>
        <p:spPr>
          <a:xfrm>
            <a:off x="318998" y="0"/>
            <a:ext cx="502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472C4"/>
                </a:solidFill>
                <a:latin typeface="Calibri"/>
              </a:rPr>
              <a:t>HĐ 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3F7847-6A94-4F76-80AD-221DD9065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294883"/>
              </p:ext>
            </p:extLst>
          </p:nvPr>
        </p:nvGraphicFramePr>
        <p:xfrm>
          <a:off x="0" y="757713"/>
          <a:ext cx="8122024" cy="541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9E9914B-2C33-4ADB-933C-355B58D60778}"/>
              </a:ext>
            </a:extLst>
          </p:cNvPr>
          <p:cNvSpPr/>
          <p:nvPr/>
        </p:nvSpPr>
        <p:spPr>
          <a:xfrm>
            <a:off x="8193564" y="2060848"/>
            <a:ext cx="3926540" cy="1200329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Vận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thể</a:t>
            </a:r>
            <a:endParaRPr kumimoji="0" lang="en-SG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5E0B9FDD-5A20-4431-BD13-8B89C6EC7D57}"/>
              </a:ext>
            </a:extLst>
          </p:cNvPr>
          <p:cNvSpPr/>
          <p:nvPr/>
        </p:nvSpPr>
        <p:spPr>
          <a:xfrm>
            <a:off x="8193742" y="3789040"/>
            <a:ext cx="4069975" cy="136263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86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8BB2D145-1842-4252-A8D5-EFACB41A5790}"/>
              </a:ext>
            </a:extLst>
          </p:cNvPr>
          <p:cNvSpPr/>
          <p:nvPr/>
        </p:nvSpPr>
        <p:spPr>
          <a:xfrm>
            <a:off x="0" y="0"/>
            <a:ext cx="11784632" cy="61139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Ở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SG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3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5B77DF-4425-44A5-8203-A1A76C219199}"/>
              </a:ext>
            </a:extLst>
          </p:cNvPr>
          <p:cNvSpPr txBox="1"/>
          <p:nvPr/>
        </p:nvSpPr>
        <p:spPr>
          <a:xfrm>
            <a:off x="479376" y="1052736"/>
            <a:ext cx="12072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YÊU CẦU CẦN ĐẠT</a:t>
            </a:r>
            <a:r>
              <a:rPr lang="en-US" sz="4000" dirty="0">
                <a:solidFill>
                  <a:schemeClr val="bg1"/>
                </a:solidFill>
                <a:latin typeface="Calibri Light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bài TDPTC</a:t>
            </a:r>
            <a:r>
              <a:rPr lang="en-US" sz="3200" dirty="0">
                <a:solidFill>
                  <a:schemeClr val="bg1"/>
                </a:solidFill>
                <a:latin typeface="Calibri Light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cách thực hiên động tác vươn thở, tay, chân, vặn mình và động tác toàn thân của bài thể dục phát triển chung</a:t>
            </a:r>
            <a:endParaRPr lang="en-US" sz="3200" dirty="0">
              <a:solidFill>
                <a:schemeClr val="bg1"/>
              </a:solidFill>
              <a:latin typeface="Calibri Light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chemeClr val="bg1"/>
              </a:solidFill>
              <a:latin typeface="Calibri Light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động tác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bài TDPTC đúng</a:t>
            </a:r>
            <a:r>
              <a:rPr lang="en-US" sz="3200" dirty="0">
                <a:solidFill>
                  <a:schemeClr val="bg1"/>
                </a:solidFill>
                <a:latin typeface="Calibri Light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nhiệt tình, chủ động</a:t>
            </a:r>
            <a:r>
              <a:rPr lang="en-US" sz="3200" dirty="0">
                <a:solidFill>
                  <a:schemeClr val="bg1"/>
                </a:solidFill>
                <a:latin typeface="Calibri Ligh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9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721" y="69850"/>
            <a:ext cx="12025943" cy="6718299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463" name="AutoShape 119"/>
          <p:cNvSpPr>
            <a:spLocks noChangeArrowheads="1"/>
          </p:cNvSpPr>
          <p:nvPr/>
        </p:nvSpPr>
        <p:spPr bwMode="auto">
          <a:xfrm>
            <a:off x="5638800" y="3581400"/>
            <a:ext cx="609600" cy="381000"/>
          </a:xfrm>
          <a:prstGeom prst="flowChartExtra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4429125" y="5203826"/>
            <a:ext cx="431800" cy="892175"/>
            <a:chOff x="4320" y="2702"/>
            <a:chExt cx="272" cy="562"/>
          </a:xfrm>
        </p:grpSpPr>
        <p:sp>
          <p:nvSpPr>
            <p:cNvPr id="5305" name="Line 12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06" name="Group 12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307" name="Group 12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309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10" name="Group 12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311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31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313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14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315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316" name="Oval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317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18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19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308" name="Line 13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4946650" y="5203826"/>
            <a:ext cx="431800" cy="892175"/>
            <a:chOff x="4320" y="2702"/>
            <a:chExt cx="272" cy="562"/>
          </a:xfrm>
        </p:grpSpPr>
        <p:sp>
          <p:nvSpPr>
            <p:cNvPr id="5290" name="Line 13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91" name="Group 13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92" name="Group 13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9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95" name="Group 14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96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97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98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9" name="Line 1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300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301" name="Oval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302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03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04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93" name="Line 15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52"/>
          <p:cNvGrpSpPr>
            <a:grpSpLocks/>
          </p:cNvGrpSpPr>
          <p:nvPr/>
        </p:nvGrpSpPr>
        <p:grpSpPr bwMode="auto">
          <a:xfrm>
            <a:off x="5464175" y="5203826"/>
            <a:ext cx="431800" cy="892175"/>
            <a:chOff x="4320" y="2702"/>
            <a:chExt cx="272" cy="562"/>
          </a:xfrm>
        </p:grpSpPr>
        <p:sp>
          <p:nvSpPr>
            <p:cNvPr id="5275" name="Line 153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76" name="Group 154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77" name="Group 155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79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80" name="Group 157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81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82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83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84" name="Line 1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85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86" name="Oval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87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88" name="Line 1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89" name="Line 1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78" name="Line 16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168"/>
          <p:cNvGrpSpPr>
            <a:grpSpLocks/>
          </p:cNvGrpSpPr>
          <p:nvPr/>
        </p:nvGrpSpPr>
        <p:grpSpPr bwMode="auto">
          <a:xfrm>
            <a:off x="5983288" y="5203826"/>
            <a:ext cx="431800" cy="892175"/>
            <a:chOff x="4320" y="2702"/>
            <a:chExt cx="272" cy="562"/>
          </a:xfrm>
        </p:grpSpPr>
        <p:sp>
          <p:nvSpPr>
            <p:cNvPr id="5260" name="Line 169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61" name="Group 170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62" name="Group 171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64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65" name="Group 173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66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67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68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69" name="Line 1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70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71" name="Oval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72" name="Line 1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73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74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63" name="Line 183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184"/>
          <p:cNvGrpSpPr>
            <a:grpSpLocks/>
          </p:cNvGrpSpPr>
          <p:nvPr/>
        </p:nvGrpSpPr>
        <p:grpSpPr bwMode="auto">
          <a:xfrm>
            <a:off x="6500813" y="5203826"/>
            <a:ext cx="431800" cy="892175"/>
            <a:chOff x="4320" y="2702"/>
            <a:chExt cx="272" cy="562"/>
          </a:xfrm>
        </p:grpSpPr>
        <p:sp>
          <p:nvSpPr>
            <p:cNvPr id="5245" name="Line 185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46" name="Group 186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47" name="Group 187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49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50" name="Group 189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51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52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53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54" name="Line 1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55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56" name="Oval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57" name="Line 1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58" name="Line 1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59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48" name="Line 199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56" name="Group 200"/>
          <p:cNvGrpSpPr>
            <a:grpSpLocks/>
          </p:cNvGrpSpPr>
          <p:nvPr/>
        </p:nvGrpSpPr>
        <p:grpSpPr bwMode="auto">
          <a:xfrm>
            <a:off x="7019925" y="5203826"/>
            <a:ext cx="431800" cy="892175"/>
            <a:chOff x="4320" y="2702"/>
            <a:chExt cx="272" cy="562"/>
          </a:xfrm>
        </p:grpSpPr>
        <p:sp>
          <p:nvSpPr>
            <p:cNvPr id="5230" name="Line 20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31" name="Group 20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32" name="Group 20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34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35" name="Group 20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36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37" name="Group 20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38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9" name="Line 2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40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41" name="Oval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42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43" name="Line 2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44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33" name="Line 21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72" name="Group 216"/>
          <p:cNvGrpSpPr>
            <a:grpSpLocks/>
          </p:cNvGrpSpPr>
          <p:nvPr/>
        </p:nvGrpSpPr>
        <p:grpSpPr bwMode="auto">
          <a:xfrm>
            <a:off x="4419600" y="4213226"/>
            <a:ext cx="431800" cy="892175"/>
            <a:chOff x="4320" y="2702"/>
            <a:chExt cx="272" cy="562"/>
          </a:xfrm>
        </p:grpSpPr>
        <p:sp>
          <p:nvSpPr>
            <p:cNvPr id="5215" name="Line 21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16" name="Group 21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17" name="Group 21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19" name="Line 22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20" name="Group 22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21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222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23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24" name="Line 2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25" name="Group 2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26" name="Oval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27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8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9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18" name="Line 23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90" name="Group 232"/>
          <p:cNvGrpSpPr>
            <a:grpSpLocks/>
          </p:cNvGrpSpPr>
          <p:nvPr/>
        </p:nvGrpSpPr>
        <p:grpSpPr bwMode="auto">
          <a:xfrm>
            <a:off x="4937125" y="4213226"/>
            <a:ext cx="431800" cy="892175"/>
            <a:chOff x="4320" y="2702"/>
            <a:chExt cx="272" cy="562"/>
          </a:xfrm>
        </p:grpSpPr>
        <p:sp>
          <p:nvSpPr>
            <p:cNvPr id="5200" name="Line 233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01" name="Group 234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202" name="Group 235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204" name="Line 236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05" name="Group 237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206" name="Line 238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208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9" name="Line 2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10" name="Group 2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211" name="Oval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212" name="Line 2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13" name="Line 2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14" name="Line 2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203" name="Line 247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07" name="Group 248"/>
          <p:cNvGrpSpPr>
            <a:grpSpLocks/>
          </p:cNvGrpSpPr>
          <p:nvPr/>
        </p:nvGrpSpPr>
        <p:grpSpPr bwMode="auto">
          <a:xfrm>
            <a:off x="5454650" y="4213226"/>
            <a:ext cx="431800" cy="892175"/>
            <a:chOff x="4320" y="2702"/>
            <a:chExt cx="272" cy="562"/>
          </a:xfrm>
        </p:grpSpPr>
        <p:sp>
          <p:nvSpPr>
            <p:cNvPr id="5185" name="Line 249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86" name="Group 250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87" name="Group 251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89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" name="Group 253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91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92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9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4" name="Line 2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95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96" name="Oval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97" name="Line 2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8" name="Line 2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9" name="Line 2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88" name="Line 263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444" name="Group 264"/>
          <p:cNvGrpSpPr>
            <a:grpSpLocks/>
          </p:cNvGrpSpPr>
          <p:nvPr/>
        </p:nvGrpSpPr>
        <p:grpSpPr bwMode="auto">
          <a:xfrm>
            <a:off x="5973763" y="4213226"/>
            <a:ext cx="431800" cy="892175"/>
            <a:chOff x="4320" y="2702"/>
            <a:chExt cx="272" cy="562"/>
          </a:xfrm>
        </p:grpSpPr>
        <p:sp>
          <p:nvSpPr>
            <p:cNvPr id="5170" name="Line 265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1" name="Group 266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" name="Group 267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74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75" name="Group 269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76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77" name="Group 271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78" name="Line 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9" name="Line 27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80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81" name="Oval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82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3" name="Line 2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4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73" name="Line 279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450" name="Group 280"/>
          <p:cNvGrpSpPr>
            <a:grpSpLocks/>
          </p:cNvGrpSpPr>
          <p:nvPr/>
        </p:nvGrpSpPr>
        <p:grpSpPr bwMode="auto">
          <a:xfrm>
            <a:off x="6491288" y="4213226"/>
            <a:ext cx="431800" cy="892175"/>
            <a:chOff x="4320" y="2702"/>
            <a:chExt cx="272" cy="562"/>
          </a:xfrm>
        </p:grpSpPr>
        <p:sp>
          <p:nvSpPr>
            <p:cNvPr id="5155" name="Line 281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82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57" name="Group 283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59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60" name="Group 285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61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62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63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64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65" name="Group 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66" name="Oval 2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67" name="Line 2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68" name="Line 2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69" name="Line 2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58" name="Line 295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456" name="Group 296"/>
          <p:cNvGrpSpPr>
            <a:grpSpLocks/>
          </p:cNvGrpSpPr>
          <p:nvPr/>
        </p:nvGrpSpPr>
        <p:grpSpPr bwMode="auto">
          <a:xfrm>
            <a:off x="7010400" y="4213226"/>
            <a:ext cx="431800" cy="892175"/>
            <a:chOff x="4320" y="2702"/>
            <a:chExt cx="272" cy="562"/>
          </a:xfrm>
        </p:grpSpPr>
        <p:sp>
          <p:nvSpPr>
            <p:cNvPr id="5140" name="Line 297"/>
            <p:cNvSpPr>
              <a:spLocks noChangeShapeType="1"/>
            </p:cNvSpPr>
            <p:nvPr/>
          </p:nvSpPr>
          <p:spPr bwMode="auto">
            <a:xfrm>
              <a:off x="4430" y="2860"/>
              <a:ext cx="0" cy="144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" name="Group 298"/>
            <p:cNvGrpSpPr>
              <a:grpSpLocks/>
            </p:cNvGrpSpPr>
            <p:nvPr/>
          </p:nvGrpSpPr>
          <p:grpSpPr bwMode="auto">
            <a:xfrm>
              <a:off x="4320" y="2702"/>
              <a:ext cx="272" cy="562"/>
              <a:chOff x="4560" y="2702"/>
              <a:chExt cx="272" cy="562"/>
            </a:xfrm>
          </p:grpSpPr>
          <p:grpSp>
            <p:nvGrpSpPr>
              <p:cNvPr id="5142" name="Group 299"/>
              <p:cNvGrpSpPr>
                <a:grpSpLocks/>
              </p:cNvGrpSpPr>
              <p:nvPr/>
            </p:nvGrpSpPr>
            <p:grpSpPr bwMode="auto">
              <a:xfrm>
                <a:off x="4560" y="2702"/>
                <a:ext cx="272" cy="562"/>
                <a:chOff x="4560" y="2702"/>
                <a:chExt cx="272" cy="562"/>
              </a:xfrm>
            </p:grpSpPr>
            <p:sp>
              <p:nvSpPr>
                <p:cNvPr id="5144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574" y="2852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145" name="Group 301"/>
                <p:cNvGrpSpPr>
                  <a:grpSpLocks/>
                </p:cNvGrpSpPr>
                <p:nvPr/>
              </p:nvGrpSpPr>
              <p:grpSpPr bwMode="auto">
                <a:xfrm>
                  <a:off x="4560" y="2702"/>
                  <a:ext cx="272" cy="562"/>
                  <a:chOff x="4560" y="2702"/>
                  <a:chExt cx="272" cy="562"/>
                </a:xfrm>
              </p:grpSpPr>
              <p:sp>
                <p:nvSpPr>
                  <p:cNvPr id="5146" name="Line 302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147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4560" y="2702"/>
                    <a:ext cx="272" cy="562"/>
                    <a:chOff x="4562" y="2702"/>
                    <a:chExt cx="272" cy="562"/>
                  </a:xfrm>
                </p:grpSpPr>
                <p:sp>
                  <p:nvSpPr>
                    <p:cNvPr id="5148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6" y="3010"/>
                      <a:ext cx="96" cy="2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49" name="Line 3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594" y="3024"/>
                      <a:ext cx="96" cy="24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50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62" y="2702"/>
                      <a:ext cx="272" cy="538"/>
                      <a:chOff x="4560" y="2702"/>
                      <a:chExt cx="272" cy="538"/>
                    </a:xfrm>
                  </p:grpSpPr>
                  <p:sp>
                    <p:nvSpPr>
                      <p:cNvPr id="5151" name="Oval 3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56" y="2702"/>
                        <a:ext cx="62" cy="144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defRPr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</a:pPr>
                        <a:endParaRPr lang="en-US" altLang="en-US" sz="1800" b="0">
                          <a:solidFill>
                            <a:srgbClr val="0000CC"/>
                          </a:solidFill>
                          <a:latin typeface="Arial Black" panose="020B0A04020102020204" pitchFamily="34" charset="0"/>
                        </a:endParaRPr>
                      </a:p>
                    </p:txBody>
                  </p:sp>
                  <p:sp>
                    <p:nvSpPr>
                      <p:cNvPr id="5152" name="Line 3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60" y="3010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53" name="Line 3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16" y="2976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54" name="Line 3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84" y="3240"/>
                        <a:ext cx="4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5143" name="Line 311"/>
              <p:cNvSpPr>
                <a:spLocks noChangeShapeType="1"/>
              </p:cNvSpPr>
              <p:nvPr/>
            </p:nvSpPr>
            <p:spPr bwMode="auto">
              <a:xfrm>
                <a:off x="4608" y="3264"/>
                <a:ext cx="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672" name="Text Box 328" descr="White marble"/>
          <p:cNvSpPr txBox="1">
            <a:spLocks noChangeArrowheads="1"/>
          </p:cNvSpPr>
          <p:nvPr/>
        </p:nvSpPr>
        <p:spPr bwMode="auto">
          <a:xfrm>
            <a:off x="1041400" y="891811"/>
            <a:ext cx="754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857250" indent="-857250">
              <a:buAutoNum type="romanUcPeriod"/>
            </a:pPr>
            <a:r>
              <a:rPr lang="en-US" altLang="en-US" sz="4000" dirty="0">
                <a:solidFill>
                  <a:srgbClr val="00B0F0"/>
                </a:solidFill>
              </a:rPr>
              <a:t>PHẦN MỞ ĐẦU</a:t>
            </a:r>
          </a:p>
          <a:p>
            <a:pPr lvl="0"/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1.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Hoạt</a:t>
            </a:r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khởi</a:t>
            </a:r>
            <a:r>
              <a:rPr lang="en-US" sz="3200" kern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động</a:t>
            </a:r>
            <a:endParaRPr lang="en-US" sz="3200" b="0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altLang="en-US" sz="4000" dirty="0">
              <a:solidFill>
                <a:srgbClr val="00B0F0"/>
              </a:solidFill>
            </a:endParaRPr>
          </a:p>
        </p:txBody>
      </p:sp>
      <p:sp>
        <p:nvSpPr>
          <p:cNvPr id="57673" name="Text Box 329" descr="White marble"/>
          <p:cNvSpPr txBox="1">
            <a:spLocks noChangeArrowheads="1"/>
          </p:cNvSpPr>
          <p:nvPr/>
        </p:nvSpPr>
        <p:spPr bwMode="auto">
          <a:xfrm>
            <a:off x="335932" y="1972474"/>
            <a:ext cx="113772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bg1"/>
                </a:solidFill>
              </a:rPr>
              <a:t>   * </a:t>
            </a:r>
            <a:r>
              <a:rPr lang="en-US" altLang="en-US" sz="3200" u="sng" dirty="0" err="1">
                <a:solidFill>
                  <a:schemeClr val="bg1"/>
                </a:solidFill>
              </a:rPr>
              <a:t>Giáo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viên</a:t>
            </a:r>
            <a:r>
              <a:rPr lang="en-US" altLang="en-US" sz="3200" u="sng" dirty="0">
                <a:solidFill>
                  <a:schemeClr val="bg1"/>
                </a:solidFill>
              </a:rPr>
              <a:t>:</a:t>
            </a:r>
            <a:r>
              <a:rPr lang="en-US" altLang="en-US" sz="3200" b="0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Nhận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lớp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phổ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biến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nội</a:t>
            </a:r>
            <a:r>
              <a:rPr lang="en-US" altLang="en-US" sz="3200" i="1" dirty="0">
                <a:solidFill>
                  <a:schemeClr val="bg1"/>
                </a:solidFill>
              </a:rPr>
              <a:t> dung </a:t>
            </a:r>
            <a:r>
              <a:rPr lang="en-US" altLang="en-US" sz="3200" i="1" dirty="0" err="1">
                <a:solidFill>
                  <a:schemeClr val="bg1"/>
                </a:solidFill>
              </a:rPr>
              <a:t>yêu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cầu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tiết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học</a:t>
            </a:r>
            <a:r>
              <a:rPr lang="en-US" altLang="en-US" sz="3200" i="1" dirty="0">
                <a:solidFill>
                  <a:schemeClr val="bg1"/>
                </a:solidFill>
              </a:rPr>
              <a:t>.</a:t>
            </a:r>
          </a:p>
          <a:p>
            <a:endParaRPr lang="en-US" altLang="en-US" sz="3200" dirty="0"/>
          </a:p>
        </p:txBody>
      </p:sp>
      <p:sp>
        <p:nvSpPr>
          <p:cNvPr id="57674" name="Text Box 330" descr="White marble"/>
          <p:cNvSpPr txBox="1">
            <a:spLocks noChangeArrowheads="1"/>
          </p:cNvSpPr>
          <p:nvPr/>
        </p:nvSpPr>
        <p:spPr bwMode="auto">
          <a:xfrm>
            <a:off x="637704" y="2542833"/>
            <a:ext cx="9329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bg1"/>
                </a:solidFill>
              </a:rPr>
              <a:t>* </a:t>
            </a:r>
            <a:r>
              <a:rPr lang="en-US" altLang="en-US" sz="3200" u="sng" dirty="0" err="1">
                <a:solidFill>
                  <a:schemeClr val="bg1"/>
                </a:solidFill>
              </a:rPr>
              <a:t>Lớp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trưởng</a:t>
            </a:r>
            <a:r>
              <a:rPr lang="en-US" altLang="en-US" sz="3200" u="sng" dirty="0">
                <a:solidFill>
                  <a:schemeClr val="bg1"/>
                </a:solidFill>
              </a:rPr>
              <a:t>:</a:t>
            </a:r>
            <a:r>
              <a:rPr lang="en-US" altLang="en-US" sz="3200" b="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Tập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trung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lớp</a:t>
            </a:r>
            <a:r>
              <a:rPr lang="en-US" altLang="en-US" sz="3200" i="1" dirty="0">
                <a:solidFill>
                  <a:schemeClr val="bg1"/>
                </a:solidFill>
              </a:rPr>
              <a:t>, </a:t>
            </a:r>
            <a:r>
              <a:rPr lang="en-US" altLang="en-US" sz="3200" i="1" dirty="0" err="1">
                <a:solidFill>
                  <a:schemeClr val="bg1"/>
                </a:solidFill>
              </a:rPr>
              <a:t>điểm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danh</a:t>
            </a:r>
            <a:r>
              <a:rPr lang="en-US" altLang="en-US" sz="3200" i="1" dirty="0">
                <a:solidFill>
                  <a:schemeClr val="bg1"/>
                </a:solidFill>
              </a:rPr>
              <a:t>, </a:t>
            </a:r>
            <a:r>
              <a:rPr lang="en-US" altLang="en-US" sz="3200" i="1" dirty="0" err="1">
                <a:solidFill>
                  <a:schemeClr val="bg1"/>
                </a:solidFill>
              </a:rPr>
              <a:t>báo</a:t>
            </a: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</a:rPr>
              <a:t>cáo</a:t>
            </a:r>
            <a:r>
              <a:rPr lang="en-US" altLang="en-US" sz="3200" i="1" dirty="0">
                <a:solidFill>
                  <a:schemeClr val="bg1"/>
                </a:solidFill>
              </a:rPr>
              <a:t>.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7676" name="Text Box 332" descr="White marble"/>
          <p:cNvSpPr txBox="1">
            <a:spLocks noChangeArrowheads="1"/>
          </p:cNvSpPr>
          <p:nvPr/>
        </p:nvSpPr>
        <p:spPr bwMode="auto">
          <a:xfrm>
            <a:off x="637704" y="3031618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3200" b="0" i="1" dirty="0">
                <a:solidFill>
                  <a:schemeClr val="bg1"/>
                </a:solidFill>
              </a:rPr>
              <a:t>* </a:t>
            </a:r>
            <a:r>
              <a:rPr lang="en-US" altLang="en-US" sz="3200" u="sng" dirty="0" err="1">
                <a:solidFill>
                  <a:schemeClr val="bg1"/>
                </a:solidFill>
              </a:rPr>
              <a:t>Đội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hình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nhận</a:t>
            </a:r>
            <a:r>
              <a:rPr lang="en-US" altLang="en-US" sz="3200" u="sng" dirty="0">
                <a:solidFill>
                  <a:schemeClr val="bg1"/>
                </a:solidFill>
              </a:rPr>
              <a:t> </a:t>
            </a:r>
            <a:r>
              <a:rPr lang="en-US" altLang="en-US" sz="3200" u="sng" dirty="0" err="1">
                <a:solidFill>
                  <a:schemeClr val="bg1"/>
                </a:solidFill>
              </a:rPr>
              <a:t>lớp</a:t>
            </a:r>
            <a:r>
              <a:rPr lang="en-US" altLang="en-US" sz="3200" u="sng" dirty="0">
                <a:solidFill>
                  <a:schemeClr val="bg1"/>
                </a:solidFill>
              </a:rPr>
              <a:t>: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611848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7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7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7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63" grpId="0" animBg="1"/>
      <p:bldP spid="57672" grpId="0"/>
      <p:bldP spid="57673" grpId="0"/>
      <p:bldP spid="57674" grpId="0"/>
      <p:bldP spid="576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155" y="2276872"/>
            <a:ext cx="3480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en-SG" sz="3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D3A13-47FC-40BB-82C5-F0C0A58E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2142870"/>
            <a:ext cx="7407965" cy="4567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1544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5,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004" y="54868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8779" y="980728"/>
            <a:ext cx="9850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7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8AE4FF-75F1-4B42-925A-AFD1DB6297FC}"/>
              </a:ext>
            </a:extLst>
          </p:cNvPr>
          <p:cNvSpPr txBox="1"/>
          <p:nvPr/>
        </p:nvSpPr>
        <p:spPr>
          <a:xfrm>
            <a:off x="551384" y="2348880"/>
            <a:ext cx="10869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 MỞ ĐẦU</a:t>
            </a:r>
          </a:p>
          <a:p>
            <a:pPr lvl="0"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 : 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s-E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SG" sz="36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SG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1544" y="312837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5,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9736" y="69328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8318" y="1368270"/>
            <a:ext cx="9850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Bài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TÁC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THÂN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CHƠI :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THEO SỐ”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7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479376" y="980728"/>
            <a:ext cx="11595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HOẠT ĐỘNG CƠ BẢN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 tác vươn thở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lần), mỗi lần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2x8 nhịp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(GV - CS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nhận xét sửa ĐT.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7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VUON TH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41329"/>
            <a:ext cx="5400600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400" y="23741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Thở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36" descr="TAY 5"/>
          <p:cNvPicPr>
            <a:picLocks noChangeAspect="1" noChangeArrowheads="1"/>
          </p:cNvPicPr>
          <p:nvPr/>
        </p:nvPicPr>
        <p:blipFill>
          <a:blip r:embed="rId4">
            <a:lum bright="-3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26" y="344255"/>
            <a:ext cx="4907569" cy="214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30407" y="2492897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IMG_0027"/>
          <p:cNvPicPr/>
          <p:nvPr/>
        </p:nvPicPr>
        <p:blipFill>
          <a:blip r:embed="rId5" cstate="print">
            <a:lum bright="-3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168794"/>
            <a:ext cx="5590712" cy="2676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95400" y="6011219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233207"/>
            <a:ext cx="4789524" cy="25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76120" y="5845284"/>
            <a:ext cx="5715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vặn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1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259018" y="548680"/>
            <a:ext cx="116739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II.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 </a:t>
            </a:r>
          </a:p>
          <a:p>
            <a:pPr algn="just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động tác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t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hăng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bằng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rPr>
              <a:t>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lần), mỗi lần 2x8 nhịp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GV nêu động tác, phân tích, làm mẫu.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HS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GV cho HS tập.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GV nhận xét sửa ĐT.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03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9FEB95-FB14-4C3F-BCF7-DB0225259644}"/>
              </a:ext>
            </a:extLst>
          </p:cNvPr>
          <p:cNvSpPr txBox="1"/>
          <p:nvPr/>
        </p:nvSpPr>
        <p:spPr>
          <a:xfrm>
            <a:off x="0" y="21027"/>
            <a:ext cx="118936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HOẠT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CƠ BẢN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HĐ2: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 tác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thăng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3-4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lần), mỗi lần 2x8 nhịp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nêu động tác, phân tích, làm mẫu.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HS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cho HS tập.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GV nhận xét sửa ĐT.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2667078"/>
            <a:ext cx="11630285" cy="349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11824" y="6021288"/>
            <a:ext cx="3751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thăng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5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80F5914-EC97-457A-AB68-6A1F7393C86D}"/>
  <p:tag name="ISPRING_RESOURCE_FOLDER" val="C:\Users\Administrator\Desktop\Chuẩn \"/>
  <p:tag name="ISPRING_PRESENTATION_PATH" val="C:\Users\Administrator\Desktop\Chuẩn .pptx"/>
  <p:tag name="ISPRING_PROJECT_VERSION" val="9.3"/>
  <p:tag name="ISPRING_PROJECT_FOLDER_UPDATED" val="1"/>
  <p:tag name="ISPRING_SCREEN_RECS_UPDATED" val="C:\Users\Administrator\Desktop\Chuẩn \"/>
  <p:tag name="ISPRING_RESOURCE_PATHS_HASH_PRESENTER" val="dc9ecf73f851749d4e9e321da50827089ad79ce"/>
  <p:tag name="ISPRING_LMS_API_VERSION" val="SCORM 2004 (4th edition)"/>
  <p:tag name="ISPRING_ULTRA_SCORM_COURSE_ID" val="E602427A-FC18-49E3-9C5A-CBCFCEFA0B8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5 Dong tac thang bang  Tro choi Ai nhanh va kheo h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ED776F-17C7-4901-B0AA-BF4F593097CC}:3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CC8EFD-E061-479D-A285-8FE4ADD1133E}:3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41A467-BFD3-41DD-8DF4-482158DAB841}:3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CF96CF-E527-44A7-8049-B3F5DE741A5C}:4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C046D-2D52-4326-80BF-740B0C8EB1BF}:4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5C53E5-3DAA-404E-8810-1A349B01B3A7}:4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25466D-E61F-4987-9779-B71C825FBFA4}:3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F4A003-EC52-4094-8837-E5F2BE88EF4E}:3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98E4EC-0496-450E-8349-EECFFEA2F1EE}:3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A6B306-D3D8-4655-B374-528F505D7556}: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51EC07-137E-4063-9DA6-7FE3454F1F5C}:3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FF7CDD-316D-4DC6-B862-D64A43A07AC5}:3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70EDE7-F858-40C5-AE20-B01B2907B4EB}:3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D97E0F-D7BB-4B4A-B6B8-3E151ED07C9F}:3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AA74A1-39FC-420B-A577-F48161EA26F3}:3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4CCF91-B706-49D9-A0E4-A6C557936B1B}:4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4728C9-EF06-4425-9C2F-E1B10C52E990}:385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963</Words>
  <Application>Microsoft Office PowerPoint</Application>
  <PresentationFormat>Widescreen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VNI-Times</vt:lpstr>
      <vt:lpstr>Wingdings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25 Dong tac thang bang  Tro choi Ai nhanh va kheo hon</dc:title>
  <dc:creator>Administrator</dc:creator>
  <cp:lastModifiedBy>Admin</cp:lastModifiedBy>
  <cp:revision>418</cp:revision>
  <cp:lastPrinted>2020-04-15T15:27:31Z</cp:lastPrinted>
  <dcterms:created xsi:type="dcterms:W3CDTF">2020-04-10T16:13:48Z</dcterms:created>
  <dcterms:modified xsi:type="dcterms:W3CDTF">2025-10-09T14:20:34Z</dcterms:modified>
</cp:coreProperties>
</file>