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</p:sldMasterIdLst>
  <p:notesMasterIdLst>
    <p:notesMasterId r:id="rId12"/>
  </p:notesMasterIdLst>
  <p:sldIdLst>
    <p:sldId id="2007577095" r:id="rId4"/>
    <p:sldId id="343" r:id="rId5"/>
    <p:sldId id="2007577097" r:id="rId6"/>
    <p:sldId id="2007577099" r:id="rId7"/>
    <p:sldId id="2007577098" r:id="rId8"/>
    <p:sldId id="2007577100" r:id="rId9"/>
    <p:sldId id="305" r:id="rId10"/>
    <p:sldId id="200757711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A3BBA-22CA-491F-AD0C-B9B59E748DD5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CC5EA-E60A-44FE-8609-F78567D75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9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>
                <a:latin typeface=".TMC-Ong Do" pitchFamily="2" charset="0"/>
              </a:rPr>
              <a:t>Gv LINH ĐỘNG ĐƯA RA TÌNH HUỐNG THỰC TẾ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>
              <a:latin typeface=".TMC-Ong D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sz="1100">
                <a:latin typeface=".TMC-Ong Do" pitchFamily="2" charset="0"/>
              </a:rPr>
              <a:t>Kho ppt Phan Linh_0916.604.268</a:t>
            </a:r>
          </a:p>
          <a:p>
            <a:r>
              <a:rPr lang="vi-VN" b="0"/>
              <a:t>Tác</a:t>
            </a:r>
            <a:r>
              <a:rPr lang="vi-VN" b="0" baseline="0"/>
              <a:t> giả bộ ppt Toán + TV SGK mới: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vi-V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6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69227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7237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98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759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878369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431257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635970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417346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45825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91625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292838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71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58765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922564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6308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49933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64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502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903128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448376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169460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83131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72140" y="294781"/>
            <a:ext cx="11483162" cy="6229503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90575" y="-80333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77060" y="5820115"/>
            <a:ext cx="1498399" cy="1408338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1200053" y="5411188"/>
            <a:ext cx="506403" cy="1485286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505803" y="-24752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831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599771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2046810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332886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764642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203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151773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2025/10/9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476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642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97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1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1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9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25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4288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6775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BC15D-594D-434B-BDB3-BD4A970BCC53}"/>
              </a:ext>
            </a:extLst>
          </p:cNvPr>
          <p:cNvSpPr txBox="1"/>
          <p:nvPr/>
        </p:nvSpPr>
        <p:spPr>
          <a:xfrm>
            <a:off x="2228850" y="1252716"/>
            <a:ext cx="8020050" cy="1609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88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4: So </a:t>
            </a:r>
            <a:r>
              <a:rPr kumimoji="0" lang="en-US" sz="88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kumimoji="0" lang="en-US" sz="88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88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F8D274-5D37-4B81-6A59-2784D944B770}"/>
              </a:ext>
            </a:extLst>
          </p:cNvPr>
          <p:cNvSpPr txBox="1"/>
          <p:nvPr/>
        </p:nvSpPr>
        <p:spPr>
          <a:xfrm>
            <a:off x="3279097" y="2776716"/>
            <a:ext cx="6249879" cy="11264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7888" y="5420069"/>
            <a:ext cx="2942168" cy="646317"/>
          </a:xfrm>
          <a:prstGeom prst="rect">
            <a:avLst/>
          </a:prstGeom>
          <a:solidFill>
            <a:srgbClr val="FFC000"/>
          </a:solidFill>
        </p:spPr>
        <p:txBody>
          <a:bodyPr wrap="square" lIns="91428" tIns="45713" rIns="91428" bIns="4571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3600" ker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Trang 30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9" y="980728"/>
            <a:ext cx="7927962" cy="397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1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CD9FEF-D3F8-76A5-B6D3-9A31F754E0F7}"/>
              </a:ext>
            </a:extLst>
          </p:cNvPr>
          <p:cNvGrpSpPr/>
          <p:nvPr/>
        </p:nvGrpSpPr>
        <p:grpSpPr>
          <a:xfrm>
            <a:off x="1014189" y="532399"/>
            <a:ext cx="10924605" cy="855884"/>
            <a:chOff x="559883" y="346364"/>
            <a:chExt cx="10924605" cy="85588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D16BA1A-74CD-8E50-0CB7-BE1C97109AC4}"/>
                </a:ext>
              </a:extLst>
            </p:cNvPr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877CEB-4722-471E-B229-DCF98A695ED6}"/>
                </a:ext>
              </a:extLst>
            </p:cNvPr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&gt;, &lt;, = ?</a:t>
              </a:r>
            </a:p>
          </p:txBody>
        </p:sp>
      </p:grpSp>
      <p:sp>
        <p:nvSpPr>
          <p:cNvPr id="5" name="Rounded Rectangle 23">
            <a:extLst>
              <a:ext uri="{FF2B5EF4-FFF2-40B4-BE49-F238E27FC236}">
                <a16:creationId xmlns:a16="http://schemas.microsoft.com/office/drawing/2014/main" id="{41DC0B56-69C5-A665-0581-10347DE05C73}"/>
              </a:ext>
            </a:extLst>
          </p:cNvPr>
          <p:cNvSpPr/>
          <p:nvPr/>
        </p:nvSpPr>
        <p:spPr>
          <a:xfrm>
            <a:off x="3699669" y="4038600"/>
            <a:ext cx="1328624" cy="1328624"/>
          </a:xfrm>
          <a:prstGeom prst="roundRect">
            <a:avLst/>
          </a:prstGeom>
          <a:solidFill>
            <a:srgbClr val="ECF7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65388-A671-7410-1D3E-08440D765FD9}"/>
              </a:ext>
            </a:extLst>
          </p:cNvPr>
          <p:cNvSpPr txBox="1"/>
          <p:nvPr/>
        </p:nvSpPr>
        <p:spPr>
          <a:xfrm>
            <a:off x="1764592" y="3124200"/>
            <a:ext cx="2900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5       5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FAFE7-3704-5BC3-FCA9-25B63B993938}"/>
              </a:ext>
            </a:extLst>
          </p:cNvPr>
          <p:cNvSpPr txBox="1"/>
          <p:nvPr/>
        </p:nvSpPr>
        <p:spPr>
          <a:xfrm>
            <a:off x="7985919" y="3135270"/>
            <a:ext cx="2900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3       5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1E1B1-57BE-EE91-2E06-F17FAF501FB2}"/>
              </a:ext>
            </a:extLst>
          </p:cNvPr>
          <p:cNvSpPr txBox="1"/>
          <p:nvPr/>
        </p:nvSpPr>
        <p:spPr>
          <a:xfrm>
            <a:off x="1745542" y="5414395"/>
            <a:ext cx="2900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1       0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DFD02D-71A1-AB40-43DF-7F334DB9048E}"/>
              </a:ext>
            </a:extLst>
          </p:cNvPr>
          <p:cNvSpPr txBox="1"/>
          <p:nvPr/>
        </p:nvSpPr>
        <p:spPr>
          <a:xfrm>
            <a:off x="7966869" y="5425465"/>
            <a:ext cx="2900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4      2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E0F0F9-05E0-3D83-DE1A-EBA405115AA7}"/>
              </a:ext>
            </a:extLst>
          </p:cNvPr>
          <p:cNvSpPr/>
          <p:nvPr/>
        </p:nvSpPr>
        <p:spPr>
          <a:xfrm>
            <a:off x="2903266" y="3227976"/>
            <a:ext cx="640080" cy="64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C534B2-7669-418A-AAB9-C964B16250E6}"/>
              </a:ext>
            </a:extLst>
          </p:cNvPr>
          <p:cNvSpPr/>
          <p:nvPr/>
        </p:nvSpPr>
        <p:spPr>
          <a:xfrm>
            <a:off x="9097084" y="5479075"/>
            <a:ext cx="640080" cy="64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5FACCF-FC21-961B-776A-1BC03EEE407A}"/>
              </a:ext>
            </a:extLst>
          </p:cNvPr>
          <p:cNvSpPr/>
          <p:nvPr/>
        </p:nvSpPr>
        <p:spPr>
          <a:xfrm>
            <a:off x="9116134" y="3188880"/>
            <a:ext cx="640080" cy="64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310266-3C79-0B2D-B3C1-0F84EFE93229}"/>
              </a:ext>
            </a:extLst>
          </p:cNvPr>
          <p:cNvSpPr/>
          <p:nvPr/>
        </p:nvSpPr>
        <p:spPr>
          <a:xfrm>
            <a:off x="2875757" y="5490145"/>
            <a:ext cx="640080" cy="64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E537B3-5B92-13D1-36F6-D43DF62927B5}"/>
              </a:ext>
            </a:extLst>
          </p:cNvPr>
          <p:cNvSpPr/>
          <p:nvPr/>
        </p:nvSpPr>
        <p:spPr>
          <a:xfrm>
            <a:off x="2903266" y="3227976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1EEBF8-4C91-F127-2E30-E511D7328C2B}"/>
              </a:ext>
            </a:extLst>
          </p:cNvPr>
          <p:cNvSpPr/>
          <p:nvPr/>
        </p:nvSpPr>
        <p:spPr>
          <a:xfrm>
            <a:off x="9116134" y="3188880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B20537-8E1B-A4E6-6197-659F1A1A801B}"/>
              </a:ext>
            </a:extLst>
          </p:cNvPr>
          <p:cNvSpPr/>
          <p:nvPr/>
        </p:nvSpPr>
        <p:spPr>
          <a:xfrm>
            <a:off x="2875757" y="5479075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E1A02C-0AEC-EF98-27B2-F5A00618F27A}"/>
              </a:ext>
            </a:extLst>
          </p:cNvPr>
          <p:cNvSpPr/>
          <p:nvPr/>
        </p:nvSpPr>
        <p:spPr>
          <a:xfrm>
            <a:off x="9097084" y="5479075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B4654C-F4EA-7558-3922-C52A8BA1EB67}"/>
              </a:ext>
            </a:extLst>
          </p:cNvPr>
          <p:cNvGrpSpPr/>
          <p:nvPr/>
        </p:nvGrpSpPr>
        <p:grpSpPr>
          <a:xfrm>
            <a:off x="1356519" y="1600200"/>
            <a:ext cx="1328624" cy="1328624"/>
            <a:chOff x="1356519" y="1600200"/>
            <a:chExt cx="1328624" cy="1328624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3A8D0346-424E-7A8C-F490-AF4B492AAA8A}"/>
                </a:ext>
              </a:extLst>
            </p:cNvPr>
            <p:cNvSpPr/>
            <p:nvPr/>
          </p:nvSpPr>
          <p:spPr>
            <a:xfrm>
              <a:off x="1356519" y="1600200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4094A42-49D2-7234-5162-E02437A7FF77}"/>
                </a:ext>
              </a:extLst>
            </p:cNvPr>
            <p:cNvSpPr/>
            <p:nvPr/>
          </p:nvSpPr>
          <p:spPr>
            <a:xfrm>
              <a:off x="1523433" y="1767114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817DB42-4F31-8577-674E-EFEB5BAF6AA2}"/>
                </a:ext>
              </a:extLst>
            </p:cNvPr>
            <p:cNvSpPr/>
            <p:nvPr/>
          </p:nvSpPr>
          <p:spPr>
            <a:xfrm>
              <a:off x="2223747" y="1767114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798F23C-2E69-E985-4C60-A73174E94F17}"/>
                </a:ext>
              </a:extLst>
            </p:cNvPr>
            <p:cNvSpPr/>
            <p:nvPr/>
          </p:nvSpPr>
          <p:spPr>
            <a:xfrm>
              <a:off x="1523433" y="246888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031D96C-3CA2-828F-F6F8-C62A8FA4EF54}"/>
                </a:ext>
              </a:extLst>
            </p:cNvPr>
            <p:cNvSpPr/>
            <p:nvPr/>
          </p:nvSpPr>
          <p:spPr>
            <a:xfrm>
              <a:off x="2223747" y="246888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F66EA7D-598F-0972-042F-36809EEDFCDA}"/>
                </a:ext>
              </a:extLst>
            </p:cNvPr>
            <p:cNvSpPr/>
            <p:nvPr/>
          </p:nvSpPr>
          <p:spPr>
            <a:xfrm>
              <a:off x="1883671" y="2160009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9AAFF9B-2586-45E0-C670-0BD4CF573045}"/>
              </a:ext>
            </a:extLst>
          </p:cNvPr>
          <p:cNvGrpSpPr/>
          <p:nvPr/>
        </p:nvGrpSpPr>
        <p:grpSpPr>
          <a:xfrm>
            <a:off x="3718719" y="1589598"/>
            <a:ext cx="1328624" cy="1328624"/>
            <a:chOff x="3718719" y="1589598"/>
            <a:chExt cx="1328624" cy="1328624"/>
          </a:xfrm>
        </p:grpSpPr>
        <p:sp>
          <p:nvSpPr>
            <p:cNvPr id="26" name="Rounded Rectangle 19">
              <a:extLst>
                <a:ext uri="{FF2B5EF4-FFF2-40B4-BE49-F238E27FC236}">
                  <a16:creationId xmlns:a16="http://schemas.microsoft.com/office/drawing/2014/main" id="{4A9701C9-7274-3BE5-DE4E-2DF62FAFE40B}"/>
                </a:ext>
              </a:extLst>
            </p:cNvPr>
            <p:cNvSpPr/>
            <p:nvPr/>
          </p:nvSpPr>
          <p:spPr>
            <a:xfrm>
              <a:off x="3718719" y="1589598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161A61E-F7CF-C94E-6FA0-22101309307D}"/>
                </a:ext>
              </a:extLst>
            </p:cNvPr>
            <p:cNvSpPr/>
            <p:nvPr/>
          </p:nvSpPr>
          <p:spPr>
            <a:xfrm>
              <a:off x="3906733" y="1782354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87713C3-7334-B4AE-992C-C23A8104A897}"/>
                </a:ext>
              </a:extLst>
            </p:cNvPr>
            <p:cNvSpPr/>
            <p:nvPr/>
          </p:nvSpPr>
          <p:spPr>
            <a:xfrm>
              <a:off x="4607047" y="1782354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0BE11A2-E1B7-02B6-1E34-DF5453F9741E}"/>
                </a:ext>
              </a:extLst>
            </p:cNvPr>
            <p:cNvSpPr/>
            <p:nvPr/>
          </p:nvSpPr>
          <p:spPr>
            <a:xfrm>
              <a:off x="3906733" y="248412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8EF8FD5-70C1-9548-4046-2B2EDF5498A5}"/>
                </a:ext>
              </a:extLst>
            </p:cNvPr>
            <p:cNvSpPr/>
            <p:nvPr/>
          </p:nvSpPr>
          <p:spPr>
            <a:xfrm>
              <a:off x="4607047" y="248412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CE7CA54-5C42-E507-85DF-2CA8C67A21BB}"/>
                </a:ext>
              </a:extLst>
            </p:cNvPr>
            <p:cNvSpPr/>
            <p:nvPr/>
          </p:nvSpPr>
          <p:spPr>
            <a:xfrm>
              <a:off x="4266971" y="2175249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E722D4A-2293-C5D2-8C71-0B45C9A6969B}"/>
              </a:ext>
            </a:extLst>
          </p:cNvPr>
          <p:cNvGrpSpPr/>
          <p:nvPr/>
        </p:nvGrpSpPr>
        <p:grpSpPr>
          <a:xfrm>
            <a:off x="7571695" y="1632857"/>
            <a:ext cx="1328624" cy="1328624"/>
            <a:chOff x="7571695" y="1632857"/>
            <a:chExt cx="1328624" cy="1328624"/>
          </a:xfrm>
        </p:grpSpPr>
        <p:sp>
          <p:nvSpPr>
            <p:cNvPr id="33" name="Rounded Rectangle 20">
              <a:extLst>
                <a:ext uri="{FF2B5EF4-FFF2-40B4-BE49-F238E27FC236}">
                  <a16:creationId xmlns:a16="http://schemas.microsoft.com/office/drawing/2014/main" id="{B7C705A0-5E4A-11A3-317E-214CBE621DEB}"/>
                </a:ext>
              </a:extLst>
            </p:cNvPr>
            <p:cNvSpPr/>
            <p:nvPr/>
          </p:nvSpPr>
          <p:spPr>
            <a:xfrm>
              <a:off x="7571695" y="1632857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FABA40E-DB20-2733-573E-2770AE4DD397}"/>
                </a:ext>
              </a:extLst>
            </p:cNvPr>
            <p:cNvSpPr/>
            <p:nvPr/>
          </p:nvSpPr>
          <p:spPr>
            <a:xfrm>
              <a:off x="8438923" y="1816905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0A1DC64-044D-7266-3146-F1E8CD207F7B}"/>
                </a:ext>
              </a:extLst>
            </p:cNvPr>
            <p:cNvSpPr/>
            <p:nvPr/>
          </p:nvSpPr>
          <p:spPr>
            <a:xfrm>
              <a:off x="7738609" y="2518671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3843C4C-F4D1-A264-89B4-5C744B7FB53A}"/>
                </a:ext>
              </a:extLst>
            </p:cNvPr>
            <p:cNvSpPr/>
            <p:nvPr/>
          </p:nvSpPr>
          <p:spPr>
            <a:xfrm>
              <a:off x="8098847" y="220980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443BCD3-66EC-63E9-B276-D0B5BEF254D4}"/>
              </a:ext>
            </a:extLst>
          </p:cNvPr>
          <p:cNvGrpSpPr/>
          <p:nvPr/>
        </p:nvGrpSpPr>
        <p:grpSpPr>
          <a:xfrm>
            <a:off x="9926638" y="1632857"/>
            <a:ext cx="1328624" cy="1328624"/>
            <a:chOff x="9926638" y="1632857"/>
            <a:chExt cx="1328624" cy="1328624"/>
          </a:xfrm>
        </p:grpSpPr>
        <p:sp>
          <p:nvSpPr>
            <p:cNvPr id="38" name="Rounded Rectangle 21">
              <a:extLst>
                <a:ext uri="{FF2B5EF4-FFF2-40B4-BE49-F238E27FC236}">
                  <a16:creationId xmlns:a16="http://schemas.microsoft.com/office/drawing/2014/main" id="{39AA4CDF-90BE-920A-821A-B56778CAF172}"/>
                </a:ext>
              </a:extLst>
            </p:cNvPr>
            <p:cNvSpPr/>
            <p:nvPr/>
          </p:nvSpPr>
          <p:spPr>
            <a:xfrm>
              <a:off x="9926638" y="1632857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189015F-78A4-D1A3-B3CE-65B562CB58C1}"/>
                </a:ext>
              </a:extLst>
            </p:cNvPr>
            <p:cNvSpPr/>
            <p:nvPr/>
          </p:nvSpPr>
          <p:spPr>
            <a:xfrm>
              <a:off x="10092498" y="1816905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27721BF-1C10-D7A0-F852-B55A293FDE7F}"/>
                </a:ext>
              </a:extLst>
            </p:cNvPr>
            <p:cNvSpPr/>
            <p:nvPr/>
          </p:nvSpPr>
          <p:spPr>
            <a:xfrm>
              <a:off x="10792812" y="1816905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DB6272B-5CC1-9B8A-1A4B-46D698DB502C}"/>
                </a:ext>
              </a:extLst>
            </p:cNvPr>
            <p:cNvSpPr/>
            <p:nvPr/>
          </p:nvSpPr>
          <p:spPr>
            <a:xfrm>
              <a:off x="10092498" y="2518671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5288B09-7D1B-61A5-B4D9-E001FD6F4936}"/>
                </a:ext>
              </a:extLst>
            </p:cNvPr>
            <p:cNvSpPr/>
            <p:nvPr/>
          </p:nvSpPr>
          <p:spPr>
            <a:xfrm>
              <a:off x="10792812" y="2518671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491F0E8-1960-F4B2-AA42-5A435AC6DC69}"/>
                </a:ext>
              </a:extLst>
            </p:cNvPr>
            <p:cNvSpPr/>
            <p:nvPr/>
          </p:nvSpPr>
          <p:spPr>
            <a:xfrm>
              <a:off x="10452736" y="220980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1CC62D9-6A1A-9E26-03C6-12859B21DE7D}"/>
              </a:ext>
            </a:extLst>
          </p:cNvPr>
          <p:cNvGrpSpPr/>
          <p:nvPr/>
        </p:nvGrpSpPr>
        <p:grpSpPr>
          <a:xfrm>
            <a:off x="1337469" y="4038600"/>
            <a:ext cx="1328624" cy="1328624"/>
            <a:chOff x="1356519" y="4419600"/>
            <a:chExt cx="1328624" cy="1328624"/>
          </a:xfrm>
        </p:grpSpPr>
        <p:sp>
          <p:nvSpPr>
            <p:cNvPr id="45" name="Rounded Rectangle 22">
              <a:extLst>
                <a:ext uri="{FF2B5EF4-FFF2-40B4-BE49-F238E27FC236}">
                  <a16:creationId xmlns:a16="http://schemas.microsoft.com/office/drawing/2014/main" id="{B6608B9F-D1B0-450B-753A-AC095C15D5FF}"/>
                </a:ext>
              </a:extLst>
            </p:cNvPr>
            <p:cNvSpPr/>
            <p:nvPr/>
          </p:nvSpPr>
          <p:spPr>
            <a:xfrm>
              <a:off x="1356519" y="4419600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2832798-0CD5-DD2A-321B-ED0824429562}"/>
                </a:ext>
              </a:extLst>
            </p:cNvPr>
            <p:cNvSpPr/>
            <p:nvPr/>
          </p:nvSpPr>
          <p:spPr>
            <a:xfrm>
              <a:off x="1893548" y="4964895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D036C7-64E2-5AB6-6408-86D937DD0E9C}"/>
              </a:ext>
            </a:extLst>
          </p:cNvPr>
          <p:cNvGrpSpPr/>
          <p:nvPr/>
        </p:nvGrpSpPr>
        <p:grpSpPr>
          <a:xfrm>
            <a:off x="7552645" y="4071257"/>
            <a:ext cx="1328624" cy="1328624"/>
            <a:chOff x="7571695" y="4452257"/>
            <a:chExt cx="1328624" cy="1328624"/>
          </a:xfrm>
        </p:grpSpPr>
        <p:sp>
          <p:nvSpPr>
            <p:cNvPr id="48" name="Rounded Rectangle 24">
              <a:extLst>
                <a:ext uri="{FF2B5EF4-FFF2-40B4-BE49-F238E27FC236}">
                  <a16:creationId xmlns:a16="http://schemas.microsoft.com/office/drawing/2014/main" id="{EB6EB081-8A3B-B04F-8499-46F48566FDDE}"/>
                </a:ext>
              </a:extLst>
            </p:cNvPr>
            <p:cNvSpPr/>
            <p:nvPr/>
          </p:nvSpPr>
          <p:spPr>
            <a:xfrm>
              <a:off x="7571695" y="4452257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6200CCD-7DD2-D50D-917D-892A5616AD21}"/>
                </a:ext>
              </a:extLst>
            </p:cNvPr>
            <p:cNvSpPr/>
            <p:nvPr/>
          </p:nvSpPr>
          <p:spPr>
            <a:xfrm>
              <a:off x="7738609" y="4632234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2C5F6D0-E8DE-300B-D4D9-783B3A4DAADC}"/>
                </a:ext>
              </a:extLst>
            </p:cNvPr>
            <p:cNvSpPr/>
            <p:nvPr/>
          </p:nvSpPr>
          <p:spPr>
            <a:xfrm>
              <a:off x="8438923" y="4632234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AB6E963-077A-631F-3F13-C93D35EFB35E}"/>
                </a:ext>
              </a:extLst>
            </p:cNvPr>
            <p:cNvSpPr/>
            <p:nvPr/>
          </p:nvSpPr>
          <p:spPr>
            <a:xfrm>
              <a:off x="7738609" y="533400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599B1D4-5513-C026-6029-2AFE6D45956E}"/>
                </a:ext>
              </a:extLst>
            </p:cNvPr>
            <p:cNvSpPr/>
            <p:nvPr/>
          </p:nvSpPr>
          <p:spPr>
            <a:xfrm>
              <a:off x="8438923" y="533400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C16F6C2-D32A-D16E-22BD-E8C216A565C9}"/>
              </a:ext>
            </a:extLst>
          </p:cNvPr>
          <p:cNvGrpSpPr/>
          <p:nvPr/>
        </p:nvGrpSpPr>
        <p:grpSpPr>
          <a:xfrm>
            <a:off x="9907588" y="4071257"/>
            <a:ext cx="1328624" cy="1328624"/>
            <a:chOff x="9926638" y="4452257"/>
            <a:chExt cx="1328624" cy="1328624"/>
          </a:xfrm>
        </p:grpSpPr>
        <p:sp>
          <p:nvSpPr>
            <p:cNvPr id="54" name="Rounded Rectangle 25">
              <a:extLst>
                <a:ext uri="{FF2B5EF4-FFF2-40B4-BE49-F238E27FC236}">
                  <a16:creationId xmlns:a16="http://schemas.microsoft.com/office/drawing/2014/main" id="{29D74BFD-1D2E-CBA3-9C6A-08C4CA949BD4}"/>
                </a:ext>
              </a:extLst>
            </p:cNvPr>
            <p:cNvSpPr/>
            <p:nvPr/>
          </p:nvSpPr>
          <p:spPr>
            <a:xfrm>
              <a:off x="9926638" y="4452257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DA628CD-4533-8C03-9361-41D34C4C5B72}"/>
                </a:ext>
              </a:extLst>
            </p:cNvPr>
            <p:cNvSpPr/>
            <p:nvPr/>
          </p:nvSpPr>
          <p:spPr>
            <a:xfrm>
              <a:off x="10727772" y="4778386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47677F2-DCF2-8914-B03D-FF798EB139AD}"/>
                </a:ext>
              </a:extLst>
            </p:cNvPr>
            <p:cNvSpPr/>
            <p:nvPr/>
          </p:nvSpPr>
          <p:spPr>
            <a:xfrm>
              <a:off x="10178416" y="5296546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94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0D3F393-E135-B605-4FD0-E80CFBA521E3}"/>
              </a:ext>
            </a:extLst>
          </p:cNvPr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1B3237-372B-97CE-8268-5E61345F3F47}"/>
                </a:ext>
              </a:extLst>
            </p:cNvPr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5C6D2B2-D7CC-16F3-14C5-5954D013B5BB}"/>
                </a:ext>
              </a:extLst>
            </p:cNvPr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CF3DF1F-560E-CFAF-AE92-92710758D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3578" y="1231777"/>
            <a:ext cx="9144000" cy="4677833"/>
          </a:xfrm>
          <a:prstGeom prst="rect">
            <a:avLst/>
          </a:prstGeom>
        </p:spPr>
      </p:pic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6AC98CF6-6C2D-253B-F4AC-DC7255980EE3}"/>
              </a:ext>
            </a:extLst>
          </p:cNvPr>
          <p:cNvSpPr/>
          <p:nvPr/>
        </p:nvSpPr>
        <p:spPr>
          <a:xfrm>
            <a:off x="3044450" y="1669547"/>
            <a:ext cx="464908" cy="656680"/>
          </a:xfrm>
          <a:prstGeom prst="roundRect">
            <a:avLst/>
          </a:prstGeom>
          <a:noFill/>
          <a:ln>
            <a:noFill/>
          </a:ln>
          <a:effectLst>
            <a:outerShdw dist="2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F157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ounded Rectangle 30">
            <a:extLst>
              <a:ext uri="{FF2B5EF4-FFF2-40B4-BE49-F238E27FC236}">
                <a16:creationId xmlns:a16="http://schemas.microsoft.com/office/drawing/2014/main" id="{012959AC-A757-D611-74DC-F6E0B2802B38}"/>
              </a:ext>
            </a:extLst>
          </p:cNvPr>
          <p:cNvSpPr/>
          <p:nvPr/>
        </p:nvSpPr>
        <p:spPr>
          <a:xfrm>
            <a:off x="2245113" y="2634747"/>
            <a:ext cx="464908" cy="656680"/>
          </a:xfrm>
          <a:prstGeom prst="roundRect">
            <a:avLst/>
          </a:prstGeom>
          <a:noFill/>
          <a:ln>
            <a:noFill/>
          </a:ln>
          <a:effectLst>
            <a:outerShdw dist="2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F157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32">
            <a:extLst>
              <a:ext uri="{FF2B5EF4-FFF2-40B4-BE49-F238E27FC236}">
                <a16:creationId xmlns:a16="http://schemas.microsoft.com/office/drawing/2014/main" id="{56B34966-893F-155A-A054-1D8EDD30AD4E}"/>
              </a:ext>
            </a:extLst>
          </p:cNvPr>
          <p:cNvSpPr/>
          <p:nvPr/>
        </p:nvSpPr>
        <p:spPr>
          <a:xfrm>
            <a:off x="9215886" y="1758447"/>
            <a:ext cx="464908" cy="656680"/>
          </a:xfrm>
          <a:prstGeom prst="roundRect">
            <a:avLst/>
          </a:prstGeom>
          <a:noFill/>
          <a:ln>
            <a:noFill/>
          </a:ln>
          <a:effectLst>
            <a:outerShdw dist="2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F157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33">
            <a:extLst>
              <a:ext uri="{FF2B5EF4-FFF2-40B4-BE49-F238E27FC236}">
                <a16:creationId xmlns:a16="http://schemas.microsoft.com/office/drawing/2014/main" id="{C751E9FA-491C-608E-9B6F-74A21A71B69D}"/>
              </a:ext>
            </a:extLst>
          </p:cNvPr>
          <p:cNvSpPr/>
          <p:nvPr/>
        </p:nvSpPr>
        <p:spPr>
          <a:xfrm>
            <a:off x="9670810" y="2914013"/>
            <a:ext cx="464908" cy="656680"/>
          </a:xfrm>
          <a:prstGeom prst="roundRect">
            <a:avLst/>
          </a:prstGeom>
          <a:noFill/>
          <a:ln>
            <a:noFill/>
          </a:ln>
          <a:effectLst>
            <a:outerShdw dist="2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F157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34">
            <a:extLst>
              <a:ext uri="{FF2B5EF4-FFF2-40B4-BE49-F238E27FC236}">
                <a16:creationId xmlns:a16="http://schemas.microsoft.com/office/drawing/2014/main" id="{AB0C5CA0-A8CF-ABA5-E2AE-DA900DC64CCD}"/>
              </a:ext>
            </a:extLst>
          </p:cNvPr>
          <p:cNvSpPr/>
          <p:nvPr/>
        </p:nvSpPr>
        <p:spPr>
          <a:xfrm>
            <a:off x="4475322" y="1669547"/>
            <a:ext cx="464908" cy="656680"/>
          </a:xfrm>
          <a:prstGeom prst="roundRect">
            <a:avLst/>
          </a:prstGeom>
          <a:noFill/>
          <a:ln>
            <a:noFill/>
          </a:ln>
          <a:effectLst>
            <a:outerShdw dist="2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006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" name="Rounded Rectangle 35">
            <a:extLst>
              <a:ext uri="{FF2B5EF4-FFF2-40B4-BE49-F238E27FC236}">
                <a16:creationId xmlns:a16="http://schemas.microsoft.com/office/drawing/2014/main" id="{DBB28F7C-E32F-690D-762F-E2CE78C8F79B}"/>
              </a:ext>
            </a:extLst>
          </p:cNvPr>
          <p:cNvSpPr/>
          <p:nvPr/>
        </p:nvSpPr>
        <p:spPr>
          <a:xfrm>
            <a:off x="7868548" y="1758447"/>
            <a:ext cx="464908" cy="656680"/>
          </a:xfrm>
          <a:prstGeom prst="roundRect">
            <a:avLst/>
          </a:prstGeom>
          <a:noFill/>
          <a:ln>
            <a:noFill/>
          </a:ln>
          <a:effectLst>
            <a:outerShdw dist="2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006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Rounded Rectangle 36">
            <a:extLst>
              <a:ext uri="{FF2B5EF4-FFF2-40B4-BE49-F238E27FC236}">
                <a16:creationId xmlns:a16="http://schemas.microsoft.com/office/drawing/2014/main" id="{142A106E-96B3-D66C-47FE-08A24976C43C}"/>
              </a:ext>
            </a:extLst>
          </p:cNvPr>
          <p:cNvSpPr/>
          <p:nvPr/>
        </p:nvSpPr>
        <p:spPr>
          <a:xfrm>
            <a:off x="3583217" y="2621790"/>
            <a:ext cx="464908" cy="656680"/>
          </a:xfrm>
          <a:prstGeom prst="roundRect">
            <a:avLst/>
          </a:prstGeom>
          <a:noFill/>
          <a:ln>
            <a:noFill/>
          </a:ln>
          <a:effectLst>
            <a:outerShdw dist="2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006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Rounded Rectangle 37">
            <a:extLst>
              <a:ext uri="{FF2B5EF4-FFF2-40B4-BE49-F238E27FC236}">
                <a16:creationId xmlns:a16="http://schemas.microsoft.com/office/drawing/2014/main" id="{A8A73156-1342-6D65-6CAB-8BBB70B51ADE}"/>
              </a:ext>
            </a:extLst>
          </p:cNvPr>
          <p:cNvSpPr/>
          <p:nvPr/>
        </p:nvSpPr>
        <p:spPr>
          <a:xfrm>
            <a:off x="8358106" y="2963087"/>
            <a:ext cx="464908" cy="656680"/>
          </a:xfrm>
          <a:prstGeom prst="roundRect">
            <a:avLst/>
          </a:prstGeom>
          <a:noFill/>
          <a:ln>
            <a:noFill/>
          </a:ln>
          <a:effectLst>
            <a:outerShdw dist="2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006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26A425-D51A-A261-25CB-88513FE42E3D}"/>
              </a:ext>
            </a:extLst>
          </p:cNvPr>
          <p:cNvGrpSpPr/>
          <p:nvPr/>
        </p:nvGrpSpPr>
        <p:grpSpPr>
          <a:xfrm>
            <a:off x="2822714" y="1450478"/>
            <a:ext cx="912939" cy="1055531"/>
            <a:chOff x="434839" y="1625600"/>
            <a:chExt cx="912939" cy="105553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AEF65D-A180-6E2E-266A-DF0D89B16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8765" y="1625600"/>
              <a:ext cx="849013" cy="1055531"/>
            </a:xfrm>
            <a:prstGeom prst="rect">
              <a:avLst/>
            </a:prstGeom>
          </p:spPr>
        </p:pic>
        <p:sp>
          <p:nvSpPr>
            <p:cNvPr id="17" name="Rounded Rectangle 40">
              <a:extLst>
                <a:ext uri="{FF2B5EF4-FFF2-40B4-BE49-F238E27FC236}">
                  <a16:creationId xmlns:a16="http://schemas.microsoft.com/office/drawing/2014/main" id="{C2773F4B-3575-974D-190D-69F1B05D699A}"/>
                </a:ext>
              </a:extLst>
            </p:cNvPr>
            <p:cNvSpPr/>
            <p:nvPr/>
          </p:nvSpPr>
          <p:spPr>
            <a:xfrm>
              <a:off x="434839" y="1868637"/>
              <a:ext cx="880611" cy="656680"/>
            </a:xfrm>
            <a:prstGeom prst="roundRect">
              <a:avLst/>
            </a:prstGeom>
            <a:noFill/>
            <a:ln>
              <a:noFill/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86F82E-7477-9C19-7321-9F17DF852B17}"/>
              </a:ext>
            </a:extLst>
          </p:cNvPr>
          <p:cNvGrpSpPr/>
          <p:nvPr/>
        </p:nvGrpSpPr>
        <p:grpSpPr>
          <a:xfrm>
            <a:off x="9003025" y="1513527"/>
            <a:ext cx="912939" cy="1055531"/>
            <a:chOff x="434839" y="1625600"/>
            <a:chExt cx="912939" cy="105553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4E7DECD-9611-FE2C-3B38-A9ECD50E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8765" y="1625600"/>
              <a:ext cx="849013" cy="1055531"/>
            </a:xfrm>
            <a:prstGeom prst="rect">
              <a:avLst/>
            </a:prstGeom>
          </p:spPr>
        </p:pic>
        <p:sp>
          <p:nvSpPr>
            <p:cNvPr id="20" name="Rounded Rectangle 45">
              <a:extLst>
                <a:ext uri="{FF2B5EF4-FFF2-40B4-BE49-F238E27FC236}">
                  <a16:creationId xmlns:a16="http://schemas.microsoft.com/office/drawing/2014/main" id="{89786A10-A88B-BCDF-F675-7B673AEA899F}"/>
                </a:ext>
              </a:extLst>
            </p:cNvPr>
            <p:cNvSpPr/>
            <p:nvPr/>
          </p:nvSpPr>
          <p:spPr>
            <a:xfrm>
              <a:off x="434839" y="1868637"/>
              <a:ext cx="880611" cy="656680"/>
            </a:xfrm>
            <a:prstGeom prst="roundRect">
              <a:avLst/>
            </a:prstGeom>
            <a:noFill/>
            <a:ln>
              <a:noFill/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AE3B91-B2F5-B586-EFE8-6A4F3EFAA366}"/>
              </a:ext>
            </a:extLst>
          </p:cNvPr>
          <p:cNvGrpSpPr/>
          <p:nvPr/>
        </p:nvGrpSpPr>
        <p:grpSpPr>
          <a:xfrm>
            <a:off x="2021097" y="2398947"/>
            <a:ext cx="912939" cy="1055531"/>
            <a:chOff x="434839" y="1625600"/>
            <a:chExt cx="912939" cy="10555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764B559-BFB4-8333-5120-F3CAEE635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8765" y="1625600"/>
              <a:ext cx="849013" cy="1055531"/>
            </a:xfrm>
            <a:prstGeom prst="rect">
              <a:avLst/>
            </a:prstGeom>
          </p:spPr>
        </p:pic>
        <p:sp>
          <p:nvSpPr>
            <p:cNvPr id="23" name="Rounded Rectangle 48">
              <a:extLst>
                <a:ext uri="{FF2B5EF4-FFF2-40B4-BE49-F238E27FC236}">
                  <a16:creationId xmlns:a16="http://schemas.microsoft.com/office/drawing/2014/main" id="{3D8651B3-EE2E-7EFB-30B6-5B536DAC4197}"/>
                </a:ext>
              </a:extLst>
            </p:cNvPr>
            <p:cNvSpPr/>
            <p:nvPr/>
          </p:nvSpPr>
          <p:spPr>
            <a:xfrm>
              <a:off x="434839" y="1881337"/>
              <a:ext cx="880611" cy="656680"/>
            </a:xfrm>
            <a:prstGeom prst="roundRect">
              <a:avLst/>
            </a:prstGeom>
            <a:noFill/>
            <a:ln>
              <a:noFill/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B767FA-C9B7-7AC7-E591-7392F938C193}"/>
              </a:ext>
            </a:extLst>
          </p:cNvPr>
          <p:cNvGrpSpPr/>
          <p:nvPr/>
        </p:nvGrpSpPr>
        <p:grpSpPr>
          <a:xfrm>
            <a:off x="9437120" y="2681305"/>
            <a:ext cx="900239" cy="1055531"/>
            <a:chOff x="434839" y="1612900"/>
            <a:chExt cx="900239" cy="105553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5D34547-45BC-2BBB-6562-B46495655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6065" y="1612900"/>
              <a:ext cx="849013" cy="1055531"/>
            </a:xfrm>
            <a:prstGeom prst="rect">
              <a:avLst/>
            </a:prstGeom>
          </p:spPr>
        </p:pic>
        <p:sp>
          <p:nvSpPr>
            <p:cNvPr id="30" name="Rounded Rectangle 51">
              <a:extLst>
                <a:ext uri="{FF2B5EF4-FFF2-40B4-BE49-F238E27FC236}">
                  <a16:creationId xmlns:a16="http://schemas.microsoft.com/office/drawing/2014/main" id="{C61075A5-3A61-B8C6-BEE5-FC8A34481854}"/>
                </a:ext>
              </a:extLst>
            </p:cNvPr>
            <p:cNvSpPr/>
            <p:nvPr/>
          </p:nvSpPr>
          <p:spPr>
            <a:xfrm>
              <a:off x="434839" y="1868637"/>
              <a:ext cx="880611" cy="656680"/>
            </a:xfrm>
            <a:prstGeom prst="roundRect">
              <a:avLst/>
            </a:prstGeom>
            <a:noFill/>
            <a:ln>
              <a:noFill/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8603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0973A2-5AD8-AA4F-AEB0-025F92AA2E9B}"/>
              </a:ext>
            </a:extLst>
          </p:cNvPr>
          <p:cNvGrpSpPr/>
          <p:nvPr/>
        </p:nvGrpSpPr>
        <p:grpSpPr>
          <a:xfrm>
            <a:off x="1575594" y="428625"/>
            <a:ext cx="11658600" cy="723513"/>
            <a:chOff x="597668" y="449759"/>
            <a:chExt cx="11658600" cy="7235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ABD792F-8BDC-7A1F-56F3-2AAC94B5D964}"/>
                </a:ext>
              </a:extLst>
            </p:cNvPr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A666B4-6276-DCD9-24C9-0B372D547276}"/>
                </a:ext>
              </a:extLst>
            </p:cNvPr>
            <p:cNvSpPr txBox="1"/>
            <p:nvPr/>
          </p:nvSpPr>
          <p:spPr>
            <a:xfrm>
              <a:off x="1335820" y="526941"/>
              <a:ext cx="10920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Tàu</a:t>
              </a:r>
              <a:r>
                <a:rPr lang="en-US" sz="3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3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chở</a:t>
              </a:r>
              <a:r>
                <a:rPr lang="en-US" sz="3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nhiều</a:t>
              </a:r>
              <a:r>
                <a:rPr lang="en-US" sz="3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thùng</a:t>
              </a:r>
              <a:r>
                <a:rPr lang="en-US" sz="3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r>
                <a:rPr lang="en-US" sz="3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2985CF2-EBE9-A840-FE35-A2C4CAD71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1138928"/>
            <a:ext cx="8567040" cy="52376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3534DB0-3FFE-F15E-80F6-16DF3AB90EE4}"/>
              </a:ext>
            </a:extLst>
          </p:cNvPr>
          <p:cNvSpPr/>
          <p:nvPr/>
        </p:nvSpPr>
        <p:spPr>
          <a:xfrm>
            <a:off x="6813891" y="1981200"/>
            <a:ext cx="611240" cy="638442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CD87A00C-B71B-31B6-A065-57DA152D50D8}"/>
              </a:ext>
            </a:extLst>
          </p:cNvPr>
          <p:cNvSpPr/>
          <p:nvPr/>
        </p:nvSpPr>
        <p:spPr>
          <a:xfrm>
            <a:off x="3175794" y="3271592"/>
            <a:ext cx="1084494" cy="6566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57FBBCCE-7EA5-27E8-EB79-BC81B2D86AF9}"/>
              </a:ext>
            </a:extLst>
          </p:cNvPr>
          <p:cNvSpPr/>
          <p:nvPr/>
        </p:nvSpPr>
        <p:spPr>
          <a:xfrm>
            <a:off x="8414544" y="3327010"/>
            <a:ext cx="1084494" cy="6566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D0022E84-8BF9-4774-A781-5BE57E248F5F}"/>
              </a:ext>
            </a:extLst>
          </p:cNvPr>
          <p:cNvSpPr/>
          <p:nvPr/>
        </p:nvSpPr>
        <p:spPr>
          <a:xfrm>
            <a:off x="8090694" y="5379893"/>
            <a:ext cx="1084494" cy="6566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9966718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F156E1-A333-210B-4447-C95FDF8508C2}"/>
              </a:ext>
            </a:extLst>
          </p:cNvPr>
          <p:cNvGrpSpPr/>
          <p:nvPr/>
        </p:nvGrpSpPr>
        <p:grpSpPr>
          <a:xfrm>
            <a:off x="533400" y="180975"/>
            <a:ext cx="11658600" cy="785068"/>
            <a:chOff x="597668" y="449759"/>
            <a:chExt cx="11658600" cy="78506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AC9F227-2517-4CE1-D577-77AB364D0BC1}"/>
                </a:ext>
              </a:extLst>
            </p:cNvPr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B1B8F98-5BF9-B203-B012-4CA1212A7DAD}"/>
                </a:ext>
              </a:extLst>
            </p:cNvPr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BE33E03-4AE3-01A5-7423-07667E2DB09C}"/>
              </a:ext>
            </a:extLst>
          </p:cNvPr>
          <p:cNvSpPr txBox="1"/>
          <p:nvPr/>
        </p:nvSpPr>
        <p:spPr>
          <a:xfrm>
            <a:off x="531021" y="4487644"/>
            <a:ext cx="1092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Có      quả màu đỏ và      quả màu xanh: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668F61-AF17-382B-EEF3-C21C43579332}"/>
              </a:ext>
            </a:extLst>
          </p:cNvPr>
          <p:cNvSpPr txBox="1"/>
          <p:nvPr/>
        </p:nvSpPr>
        <p:spPr>
          <a:xfrm>
            <a:off x="531021" y="5286375"/>
            <a:ext cx="1092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Có      ớt và      quả táo: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7E360804-79AC-7827-431A-92D275DE82A3}"/>
              </a:ext>
            </a:extLst>
          </p:cNvPr>
          <p:cNvSpPr/>
          <p:nvPr/>
        </p:nvSpPr>
        <p:spPr>
          <a:xfrm>
            <a:off x="1851819" y="453197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DCBA84B1-EED1-E592-3465-31C52AFCEFC8}"/>
              </a:ext>
            </a:extLst>
          </p:cNvPr>
          <p:cNvSpPr/>
          <p:nvPr/>
        </p:nvSpPr>
        <p:spPr>
          <a:xfrm>
            <a:off x="5629161" y="4525595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D63F72ED-D2C2-02F9-EBEC-3D7A84F406ED}"/>
              </a:ext>
            </a:extLst>
          </p:cNvPr>
          <p:cNvSpPr/>
          <p:nvPr/>
        </p:nvSpPr>
        <p:spPr>
          <a:xfrm>
            <a:off x="1851819" y="5315305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4A7CC572-372C-D791-CBFC-8719D95196D4}"/>
              </a:ext>
            </a:extLst>
          </p:cNvPr>
          <p:cNvSpPr/>
          <p:nvPr/>
        </p:nvSpPr>
        <p:spPr>
          <a:xfrm>
            <a:off x="3647961" y="5315305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B3CF93EC-4BB2-4CDC-5057-0355A1B8B100}"/>
              </a:ext>
            </a:extLst>
          </p:cNvPr>
          <p:cNvSpPr/>
          <p:nvPr/>
        </p:nvSpPr>
        <p:spPr>
          <a:xfrm>
            <a:off x="9548019" y="4518338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B1A29B1D-F28A-F2F7-C76B-B2147CA5452B}"/>
              </a:ext>
            </a:extLst>
          </p:cNvPr>
          <p:cNvSpPr/>
          <p:nvPr/>
        </p:nvSpPr>
        <p:spPr>
          <a:xfrm>
            <a:off x="11132979" y="4509218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40E42E1B-9268-32E5-856E-A1EB29D963D3}"/>
              </a:ext>
            </a:extLst>
          </p:cNvPr>
          <p:cNvSpPr/>
          <p:nvPr/>
        </p:nvSpPr>
        <p:spPr>
          <a:xfrm>
            <a:off x="6188066" y="5319246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A99BD6B3-7FD1-DE72-51B4-E5B7B5701325}"/>
              </a:ext>
            </a:extLst>
          </p:cNvPr>
          <p:cNvSpPr/>
          <p:nvPr/>
        </p:nvSpPr>
        <p:spPr>
          <a:xfrm>
            <a:off x="7780179" y="5317275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Rounded Rectangle 22">
            <a:extLst>
              <a:ext uri="{FF2B5EF4-FFF2-40B4-BE49-F238E27FC236}">
                <a16:creationId xmlns:a16="http://schemas.microsoft.com/office/drawing/2014/main" id="{4FC3908A-8C61-5C4F-D370-1F2D0C47705D}"/>
              </a:ext>
            </a:extLst>
          </p:cNvPr>
          <p:cNvSpPr/>
          <p:nvPr/>
        </p:nvSpPr>
        <p:spPr>
          <a:xfrm>
            <a:off x="10342677" y="4527459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16" name="Rounded Rectangle 24">
            <a:extLst>
              <a:ext uri="{FF2B5EF4-FFF2-40B4-BE49-F238E27FC236}">
                <a16:creationId xmlns:a16="http://schemas.microsoft.com/office/drawing/2014/main" id="{6C3AFECE-D677-602F-D1A6-55FB37A50790}"/>
              </a:ext>
            </a:extLst>
          </p:cNvPr>
          <p:cNvSpPr/>
          <p:nvPr/>
        </p:nvSpPr>
        <p:spPr>
          <a:xfrm>
            <a:off x="6986247" y="5315305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4A18A3EF-63A2-B11D-2578-52C2D69EC45D}"/>
              </a:ext>
            </a:extLst>
          </p:cNvPr>
          <p:cNvSpPr/>
          <p:nvPr/>
        </p:nvSpPr>
        <p:spPr>
          <a:xfrm>
            <a:off x="1851819" y="4531974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8A3743F2-1922-4C15-2EA8-D38188F033B7}"/>
              </a:ext>
            </a:extLst>
          </p:cNvPr>
          <p:cNvSpPr/>
          <p:nvPr/>
        </p:nvSpPr>
        <p:spPr>
          <a:xfrm>
            <a:off x="5629161" y="4525595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9" name="Rounded Rectangle 28">
            <a:extLst>
              <a:ext uri="{FF2B5EF4-FFF2-40B4-BE49-F238E27FC236}">
                <a16:creationId xmlns:a16="http://schemas.microsoft.com/office/drawing/2014/main" id="{528F719F-E147-D8E3-C8C5-F72747FE986B}"/>
              </a:ext>
            </a:extLst>
          </p:cNvPr>
          <p:cNvSpPr/>
          <p:nvPr/>
        </p:nvSpPr>
        <p:spPr>
          <a:xfrm>
            <a:off x="9548019" y="4518338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EF1D359E-90A1-B7FF-3E14-728BA99659B9}"/>
              </a:ext>
            </a:extLst>
          </p:cNvPr>
          <p:cNvSpPr/>
          <p:nvPr/>
        </p:nvSpPr>
        <p:spPr>
          <a:xfrm>
            <a:off x="11132979" y="4509218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1" name="Rounded Rectangle 30">
            <a:extLst>
              <a:ext uri="{FF2B5EF4-FFF2-40B4-BE49-F238E27FC236}">
                <a16:creationId xmlns:a16="http://schemas.microsoft.com/office/drawing/2014/main" id="{AC61E660-2C28-5251-9656-892DBD14DF90}"/>
              </a:ext>
            </a:extLst>
          </p:cNvPr>
          <p:cNvSpPr/>
          <p:nvPr/>
        </p:nvSpPr>
        <p:spPr>
          <a:xfrm>
            <a:off x="1851819" y="5315305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" name="Rounded Rectangle 32">
            <a:extLst>
              <a:ext uri="{FF2B5EF4-FFF2-40B4-BE49-F238E27FC236}">
                <a16:creationId xmlns:a16="http://schemas.microsoft.com/office/drawing/2014/main" id="{D5ECFEEB-1709-0AE2-4066-C65921D38E8F}"/>
              </a:ext>
            </a:extLst>
          </p:cNvPr>
          <p:cNvSpPr/>
          <p:nvPr/>
        </p:nvSpPr>
        <p:spPr>
          <a:xfrm>
            <a:off x="3647961" y="5311676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3" name="Rounded Rectangle 33">
            <a:extLst>
              <a:ext uri="{FF2B5EF4-FFF2-40B4-BE49-F238E27FC236}">
                <a16:creationId xmlns:a16="http://schemas.microsoft.com/office/drawing/2014/main" id="{782B673D-5EBB-6048-95A7-00C844DCB912}"/>
              </a:ext>
            </a:extLst>
          </p:cNvPr>
          <p:cNvSpPr/>
          <p:nvPr/>
        </p:nvSpPr>
        <p:spPr>
          <a:xfrm>
            <a:off x="6188066" y="5319246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4" name="Rounded Rectangle 34">
            <a:extLst>
              <a:ext uri="{FF2B5EF4-FFF2-40B4-BE49-F238E27FC236}">
                <a16:creationId xmlns:a16="http://schemas.microsoft.com/office/drawing/2014/main" id="{B1C440A1-E3FC-5298-6300-4D64F8F87FDF}"/>
              </a:ext>
            </a:extLst>
          </p:cNvPr>
          <p:cNvSpPr/>
          <p:nvPr/>
        </p:nvSpPr>
        <p:spPr>
          <a:xfrm>
            <a:off x="7780179" y="5317275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7D9EC6C-DE67-42FE-C832-3BC4471E6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00"/>
          <a:stretch/>
        </p:blipFill>
        <p:spPr>
          <a:xfrm>
            <a:off x="1585119" y="1143000"/>
            <a:ext cx="8915400" cy="308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38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292" descr="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1384" y="2852937"/>
            <a:ext cx="1998286" cy="3705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36992" y="1556793"/>
            <a:ext cx="9118016" cy="287771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en-US" sz="8800" b="1" kern="0">
                <a:solidFill>
                  <a:srgbClr val="FF000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VẬN DỤNG</a:t>
            </a:r>
          </a:p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en-US" sz="8800" b="1" kern="0">
                <a:solidFill>
                  <a:srgbClr val="FF000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MỞ RỘNG</a:t>
            </a:r>
          </a:p>
        </p:txBody>
      </p:sp>
    </p:spTree>
    <p:extLst>
      <p:ext uri="{BB962C8B-B14F-4D97-AF65-F5344CB8AC3E}">
        <p14:creationId xmlns:p14="http://schemas.microsoft.com/office/powerpoint/2010/main" val="12292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BC15D-594D-434B-BDB3-BD4A970BCC53}"/>
              </a:ext>
            </a:extLst>
          </p:cNvPr>
          <p:cNvSpPr txBox="1"/>
          <p:nvPr/>
        </p:nvSpPr>
        <p:spPr>
          <a:xfrm>
            <a:off x="2019300" y="2024889"/>
            <a:ext cx="7906453" cy="2910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hẹn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kumimoji="0" lang="vi-VN" sz="80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9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203</Words>
  <Application>Microsoft Office PowerPoint</Application>
  <PresentationFormat>Widescreen</PresentationFormat>
  <Paragraphs>72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等线</vt:lpstr>
      <vt:lpstr>.TMC-Ong Do</vt:lpstr>
      <vt:lpstr>Arial</vt:lpstr>
      <vt:lpstr>Arial-Rounded</vt:lpstr>
      <vt:lpstr>Bebas Neue</vt:lpstr>
      <vt:lpstr>Calibri</vt:lpstr>
      <vt:lpstr>Cambria</vt:lpstr>
      <vt:lpstr>Fredoka One</vt:lpstr>
      <vt:lpstr>Neucha</vt:lpstr>
      <vt:lpstr>1_Office Theme</vt:lpstr>
      <vt:lpstr>Children's Day in Brazil by Slidesgo</vt:lpstr>
      <vt:lpstr>1_Children's Day in Brazil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19</cp:revision>
  <dcterms:created xsi:type="dcterms:W3CDTF">2021-08-27T05:49:15Z</dcterms:created>
  <dcterms:modified xsi:type="dcterms:W3CDTF">2025-10-09T13:55:02Z</dcterms:modified>
</cp:coreProperties>
</file>