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20" r:id="rId2"/>
    <p:sldMasterId id="2147483723" r:id="rId3"/>
  </p:sldMasterIdLst>
  <p:notesMasterIdLst>
    <p:notesMasterId r:id="rId24"/>
  </p:notesMasterIdLst>
  <p:sldIdLst>
    <p:sldId id="288" r:id="rId4"/>
    <p:sldId id="331" r:id="rId5"/>
    <p:sldId id="310" r:id="rId6"/>
    <p:sldId id="260" r:id="rId7"/>
    <p:sldId id="311" r:id="rId8"/>
    <p:sldId id="312" r:id="rId9"/>
    <p:sldId id="313" r:id="rId10"/>
    <p:sldId id="314" r:id="rId11"/>
    <p:sldId id="315" r:id="rId12"/>
    <p:sldId id="316" r:id="rId13"/>
    <p:sldId id="318" r:id="rId14"/>
    <p:sldId id="317" r:id="rId15"/>
    <p:sldId id="320" r:id="rId16"/>
    <p:sldId id="319" r:id="rId17"/>
    <p:sldId id="321" r:id="rId18"/>
    <p:sldId id="322" r:id="rId19"/>
    <p:sldId id="323" r:id="rId20"/>
    <p:sldId id="324" r:id="rId21"/>
    <p:sldId id="325" r:id="rId22"/>
    <p:sldId id="330" r:id="rId23"/>
  </p:sldIdLst>
  <p:sldSz cx="9147175" cy="5145088"/>
  <p:notesSz cx="6858000" cy="9144000"/>
  <p:embeddedFontLst>
    <p:embeddedFont>
      <p:font typeface="Arial-Rounded" panose="020B0500000000000000" charset="0"/>
      <p:regular r:id="rId25"/>
    </p:embeddedFont>
    <p:embeddedFont>
      <p:font typeface="Bebas Neue" panose="020B0606020202050201" pitchFamily="34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DengXian" panose="02010600030101010101" pitchFamily="2" charset="-122"/>
      <p:regular r:id="rId31"/>
      <p:bold r:id="rId32"/>
    </p:embeddedFont>
    <p:embeddedFont>
      <p:font typeface="Fredoka One" panose="02000000000000000000" pitchFamily="2" charset="0"/>
      <p:regular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Microsoft YaHei" panose="020B0503020204020204" pitchFamily="34" charset="-122"/>
      <p:regular r:id="rId38"/>
      <p:bold r:id="rId39"/>
    </p:embeddedFont>
    <p:embeddedFont>
      <p:font typeface="Neucha" panose="020B0604020202020204" charset="0"/>
      <p:regular r:id="rId40"/>
    </p:embeddedFont>
  </p:embeddedFontLst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1" autoAdjust="0"/>
    <p:restoredTop sz="91633" autoAdjust="0"/>
  </p:normalViewPr>
  <p:slideViewPr>
    <p:cSldViewPr snapToGrid="0">
      <p:cViewPr varScale="1">
        <p:scale>
          <a:sx n="82" d="100"/>
          <a:sy n="82" d="100"/>
        </p:scale>
        <p:origin x="672" y="40"/>
      </p:cViewPr>
      <p:guideLst>
        <p:guide orient="horz" pos="161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C8BBF-674F-4517-A680-3C67446FB66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B388A-B272-4622-933F-31BD32C0D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667F51F-CE20-40FC-B002-52F0EF16B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71E22BF-72CF-4627-B116-20ABE2D9C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0797132-63D7-4F90-8642-ABB0F56F8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D4A0-5CA0-4456-91D3-A724660E9A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01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9E43-5E61-4D61-8F25-6377550A3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1A576-6C1E-4716-89F7-1AB2BC180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1DF4D-7CDF-4583-A5AD-A950B8B8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7F790-2957-4C6D-931F-5A167470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EF39-26A5-421F-8A56-1774EE5F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196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EE3F-1413-4C81-A2B1-E8B3E54E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5A18C-D361-4E76-AFD7-5EF8992C8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0FA46-84D8-4FD0-BAEA-17AB4F3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B348-C5B1-438E-BA1E-E661E0EA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E746-25EC-4D80-AA05-768CD83F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295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472C0-E1E5-46F2-983A-52BD20F8B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21603-8FF6-4566-9257-E0C36E151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8C60-4324-4A14-AB27-AE5066CA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6D3D-5C6A-4478-A172-6BEDB199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6E30B-6699-4219-A34D-2CDFE767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6418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7175" cy="51450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28627"/>
            <a:ext cx="9147175" cy="50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52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80422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862" y="2751210"/>
            <a:ext cx="4257453" cy="2216402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5048" y="-238721"/>
            <a:ext cx="1104091" cy="54810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2" name="Google Shape;12;p2"/>
          <p:cNvSpPr/>
          <p:nvPr/>
        </p:nvSpPr>
        <p:spPr>
          <a:xfrm>
            <a:off x="2572443" y="-242100"/>
            <a:ext cx="842871" cy="548131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3" name="Google Shape;13;p2"/>
          <p:cNvSpPr/>
          <p:nvPr/>
        </p:nvSpPr>
        <p:spPr>
          <a:xfrm>
            <a:off x="8658874" y="221119"/>
            <a:ext cx="843103" cy="54811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651" y="3727139"/>
            <a:ext cx="627027" cy="1269900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5463" y="4170230"/>
            <a:ext cx="442055" cy="923029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3136" y="4305018"/>
            <a:ext cx="10013446" cy="854175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748" y="221119"/>
            <a:ext cx="8585680" cy="38615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389" y="306044"/>
            <a:ext cx="8574401" cy="3194636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246889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20109" y="2190384"/>
            <a:ext cx="808889" cy="2352011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7423" y="3846434"/>
            <a:ext cx="466189" cy="941409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866" y="4359668"/>
            <a:ext cx="2626999" cy="786877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2629" y="4446452"/>
            <a:ext cx="2951413" cy="70009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56" name="Google Shape;156;p3"/>
          <p:cNvSpPr/>
          <p:nvPr/>
        </p:nvSpPr>
        <p:spPr>
          <a:xfrm>
            <a:off x="1563314" y="4666426"/>
            <a:ext cx="2020348" cy="480119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3641" y="3945149"/>
            <a:ext cx="527287" cy="1025122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8990" y="1270668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5" name="Google Shape;175;p3"/>
          <p:cNvSpPr/>
          <p:nvPr/>
        </p:nvSpPr>
        <p:spPr>
          <a:xfrm flipH="1">
            <a:off x="3481175" y="-218104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6" name="Google Shape;176;p3"/>
          <p:cNvSpPr/>
          <p:nvPr/>
        </p:nvSpPr>
        <p:spPr>
          <a:xfrm>
            <a:off x="6154958" y="-21811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4062" y="296242"/>
            <a:ext cx="8179052" cy="3237324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986" y="193135"/>
            <a:ext cx="7774073" cy="265444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46565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42825" y="-219629"/>
            <a:ext cx="905289" cy="44941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16" name="Google Shape;1716;p29"/>
          <p:cNvSpPr/>
          <p:nvPr/>
        </p:nvSpPr>
        <p:spPr>
          <a:xfrm>
            <a:off x="-400939" y="539667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9339" y="849274"/>
            <a:ext cx="430049" cy="3083927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88" y="324551"/>
            <a:ext cx="551439" cy="3936365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833" y="4552691"/>
            <a:ext cx="10870840" cy="592390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341453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5277" y="3271617"/>
            <a:ext cx="543538" cy="1459648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32244" y="3855966"/>
            <a:ext cx="523907" cy="964723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97" y="1733974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7" name="Google Shape;1887;p32"/>
          <p:cNvSpPr/>
          <p:nvPr/>
        </p:nvSpPr>
        <p:spPr>
          <a:xfrm>
            <a:off x="8657030" y="53966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8" name="Google Shape;1888;p32"/>
          <p:cNvSpPr/>
          <p:nvPr/>
        </p:nvSpPr>
        <p:spPr>
          <a:xfrm>
            <a:off x="7037191" y="4613237"/>
            <a:ext cx="2242203" cy="531864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9" name="Google Shape;1889;p32"/>
          <p:cNvSpPr/>
          <p:nvPr/>
        </p:nvSpPr>
        <p:spPr>
          <a:xfrm>
            <a:off x="-329565" y="4690846"/>
            <a:ext cx="1911450" cy="45427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90" name="Google Shape;1890;p32"/>
          <p:cNvSpPr/>
          <p:nvPr/>
        </p:nvSpPr>
        <p:spPr>
          <a:xfrm>
            <a:off x="8019147" y="4613225"/>
            <a:ext cx="2241580" cy="531880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8977" y="1706199"/>
            <a:ext cx="477679" cy="853151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522" y="320525"/>
            <a:ext cx="454562" cy="3569344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92809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993" y="19923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983" y="4821217"/>
            <a:ext cx="1383705" cy="328826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3775" y="4541005"/>
            <a:ext cx="2033280" cy="609038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879" y="4669920"/>
            <a:ext cx="2023452" cy="480123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662" y="1708017"/>
            <a:ext cx="251460" cy="1778474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4319" y="2152610"/>
            <a:ext cx="284196" cy="1560265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3177" y="199224"/>
            <a:ext cx="733453" cy="996341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350118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5098" y="347366"/>
            <a:ext cx="7716878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5098" y="1707680"/>
            <a:ext cx="3870744" cy="281066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5098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61233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9764" y="-3"/>
            <a:ext cx="1026511" cy="95145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2" name="Google Shape;492;p25"/>
          <p:cNvSpPr/>
          <p:nvPr/>
        </p:nvSpPr>
        <p:spPr>
          <a:xfrm>
            <a:off x="8609434" y="4026651"/>
            <a:ext cx="696847" cy="54370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3" name="Google Shape;493;p25"/>
          <p:cNvSpPr/>
          <p:nvPr/>
        </p:nvSpPr>
        <p:spPr>
          <a:xfrm>
            <a:off x="73801" y="96858"/>
            <a:ext cx="404109" cy="440996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4" name="Google Shape;494;p25"/>
          <p:cNvSpPr/>
          <p:nvPr/>
        </p:nvSpPr>
        <p:spPr>
          <a:xfrm>
            <a:off x="8578527" y="4796063"/>
            <a:ext cx="285396" cy="27185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5" name="Google Shape;495;p25"/>
          <p:cNvSpPr/>
          <p:nvPr/>
        </p:nvSpPr>
        <p:spPr>
          <a:xfrm>
            <a:off x="-285874" y="4143071"/>
            <a:ext cx="968708" cy="864754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6" name="Google Shape;496;p25"/>
          <p:cNvSpPr/>
          <p:nvPr/>
        </p:nvSpPr>
        <p:spPr>
          <a:xfrm>
            <a:off x="8361556" y="448592"/>
            <a:ext cx="319236" cy="317967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7" name="Google Shape;497;p25"/>
          <p:cNvSpPr/>
          <p:nvPr/>
        </p:nvSpPr>
        <p:spPr>
          <a:xfrm>
            <a:off x="-476026" y="3618437"/>
            <a:ext cx="953938" cy="66730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8" name="Google Shape;498;p25"/>
          <p:cNvSpPr/>
          <p:nvPr/>
        </p:nvSpPr>
        <p:spPr>
          <a:xfrm>
            <a:off x="94065" y="4806278"/>
            <a:ext cx="284162" cy="270638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</p:spTree>
    <p:extLst>
      <p:ext uri="{BB962C8B-B14F-4D97-AF65-F5344CB8AC3E}">
        <p14:creationId xmlns:p14="http://schemas.microsoft.com/office/powerpoint/2010/main" val="423586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52A5-7AEA-4564-A504-FF65CC15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FCA9-F37A-448C-B062-A43B2802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F8BFB-B66C-4D4A-B54F-84281834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530DB-588F-4CF1-AD58-08FEF251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4A70-E4C5-4D47-AD8D-8EDF6374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7864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8020" y="219568"/>
            <a:ext cx="7611137" cy="4643840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250" y="1016051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6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2731" y="222582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2731" y="292136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4360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9268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2731" y="1854241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94" y="1618583"/>
            <a:ext cx="989982" cy="1088533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3513" y="1023019"/>
            <a:ext cx="55498" cy="1580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3953" y="1674355"/>
            <a:ext cx="260444" cy="278721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9080" y="801313"/>
            <a:ext cx="1009541" cy="458053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416" y="419970"/>
            <a:ext cx="1468579" cy="1037678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5066" y="563972"/>
            <a:ext cx="231438" cy="222950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83" y="278952"/>
            <a:ext cx="231438" cy="223944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476" y="3060973"/>
            <a:ext cx="231438" cy="223750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361" y="3639271"/>
            <a:ext cx="236466" cy="220463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4016" y="4184386"/>
            <a:ext cx="683516" cy="667440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7324" y="4542533"/>
            <a:ext cx="230803" cy="223889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919" y="4632969"/>
            <a:ext cx="367628" cy="345902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2950" y="4713705"/>
            <a:ext cx="230803" cy="223751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31552" y="4481531"/>
            <a:ext cx="370778" cy="345902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7342" y="4487673"/>
            <a:ext cx="239008" cy="222480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5423" y="3904356"/>
            <a:ext cx="1031668" cy="832684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9065" y="3369942"/>
            <a:ext cx="236494" cy="221844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7597" y="2386211"/>
            <a:ext cx="551773" cy="671169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4063" y="1508088"/>
            <a:ext cx="504453" cy="566503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6276" y="1170805"/>
            <a:ext cx="230803" cy="224883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12652" y="305498"/>
            <a:ext cx="638128" cy="747824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6046" y="379558"/>
            <a:ext cx="236466" cy="22209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20536" y="413313"/>
            <a:ext cx="809014" cy="473964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32547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735" y="1082759"/>
            <a:ext cx="5201706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2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2731" y="249036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2731" y="3369178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2731" y="1920937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91874" y="1970591"/>
            <a:ext cx="405492" cy="606286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101250" y="3155059"/>
            <a:ext cx="627928" cy="58263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7314" y="857117"/>
            <a:ext cx="446845" cy="626917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438" y="1821430"/>
            <a:ext cx="437995" cy="933960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81115" y="258778"/>
            <a:ext cx="431117" cy="415128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20450" y="709462"/>
            <a:ext cx="123045" cy="147648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727" y="3037405"/>
            <a:ext cx="459644" cy="466811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7291" y="4377478"/>
            <a:ext cx="435035" cy="503907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82675" y="287110"/>
            <a:ext cx="865104" cy="358481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279" y="836690"/>
            <a:ext cx="253952" cy="410410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768" y="340359"/>
            <a:ext cx="279548" cy="398599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402" y="1034044"/>
            <a:ext cx="242111" cy="369088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507" y="3949520"/>
            <a:ext cx="930080" cy="909785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61660" y="676997"/>
            <a:ext cx="208683" cy="212591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940" y="4705991"/>
            <a:ext cx="212630" cy="213577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5233" y="1326912"/>
            <a:ext cx="274614" cy="279537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546" y="438286"/>
            <a:ext cx="7276084" cy="4325728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4166" y="3584958"/>
            <a:ext cx="1993012" cy="1498464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9508" y="124764"/>
            <a:ext cx="688956" cy="598393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92" y="3618103"/>
            <a:ext cx="918268" cy="217524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2154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7169" y="13680"/>
            <a:ext cx="6799710" cy="2354326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469"/>
            <a:ext cx="9146910" cy="4047209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2110"/>
            <a:ext cx="9146910" cy="3999589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5681" y="1883106"/>
            <a:ext cx="4935814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2731" y="280703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2731" y="3635980"/>
            <a:ext cx="4361714" cy="84206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45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783" y="490080"/>
            <a:ext cx="7704875" cy="4164931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250" y="858546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2731" y="2011152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6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2731" y="3068753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977" y="3907225"/>
            <a:ext cx="149091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5606" y="3907225"/>
            <a:ext cx="1494819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4502" y="1620519"/>
            <a:ext cx="4818173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5296" y="2763872"/>
            <a:ext cx="1096280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612" y="330052"/>
            <a:ext cx="1238755" cy="199119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4560" y="302668"/>
            <a:ext cx="1582274" cy="1635955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82" y="3760122"/>
            <a:ext cx="588684" cy="1129759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5176" y="4266114"/>
            <a:ext cx="1083713" cy="491398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874162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38" y="1598313"/>
            <a:ext cx="7775099" cy="11028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77" y="2915550"/>
            <a:ext cx="6403023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6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B9F9-43FB-41D0-91B2-75C1A5BB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11485-E6EB-41F5-A1CD-463A762DF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E8510-1BCB-4E0A-A6F4-1A42644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0895F-BD1B-43E6-9B7F-DBE021BC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E4B3F-338E-477A-A2A8-722B76E1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0524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033A-385D-40EC-AD8B-25907B4C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CB25A-947F-419F-B47E-1578BFF65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BADB1-E9EE-4E56-9077-79A72F54B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7C4B0-9807-4425-8E7F-A88B8B15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FD782-543D-4443-A646-056418C8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1773B-25CE-43D1-B724-CAE6E05F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0918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35DF-B43E-4A39-91F5-A96EFC3F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CD49D-4A26-49E9-88B9-EFC9818F1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28E3-E2F7-4F76-812D-AE2B3ED71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F3083-16F8-4B97-AFCC-A6359DE44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9B75B-43A3-4AF3-9C12-4F180ED17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03FED-81FE-458A-BDA1-40390C2A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F6282-8CF9-4510-832B-778CF043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07CB38-54FC-44E7-81AD-03DDF12C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386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701D-A849-4849-BC98-EFBE4D16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74061-5AFF-4349-B002-2A10B5A9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D547A-A2BF-42BF-877C-DEC28594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C62CE-43DF-48FD-9489-954814C8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945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6FF6D-D9D5-4291-BC70-6520881E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03050-3DD3-4832-8CF0-3F035BCA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4F112-F76A-46A4-8B23-9D8EE5B3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557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7AC7-3F97-4B8E-BB20-F02B8E3A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5235B-D464-4330-875C-EB0007CB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5CAC4-710B-4918-8748-5B17DCB9F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A2772-46C3-4767-842B-61D3AC11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EF944-6956-490C-8424-AB6BF75E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4F700-4DFB-4BA6-BBB4-40DADF57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8708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491F-E18F-4C16-BC7D-F8C52AC9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C8BD4-7BE9-4B78-A55C-54680075C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24613-82B5-4A65-AEBC-D83637E5F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9EEC0-40A4-4600-A07C-A6268185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31096-7123-4C31-B214-F23DDDC1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B40A4-57AC-41E5-B5D4-5680E0CA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677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62D04-5582-46EA-ADC8-506EE613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3D4BC-5661-40F1-A174-940A2E5DE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CEC4-0E8D-4FB3-B6E5-8814C3322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ACDC-BF9D-414F-80B3-396EC02C84A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57C1E-097C-4D64-862B-749503F32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BBAA-28DD-4B03-8E58-D0CC6BB73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001044" y="-2001043"/>
            <a:ext cx="5145086" cy="9147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/>
          <a:srcRect l="15920" r="25588" b="38940"/>
          <a:stretch/>
        </p:blipFill>
        <p:spPr>
          <a:xfrm>
            <a:off x="-10889" y="2020943"/>
            <a:ext cx="9158064" cy="3124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914697" y="-387821"/>
            <a:ext cx="610533" cy="1915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11853" y="264847"/>
            <a:ext cx="1109328" cy="946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34993" y="718169"/>
            <a:ext cx="447611" cy="23343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239625" y="2229538"/>
            <a:ext cx="266792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D4FAC64-2A17-C19D-A1C3-F7D9461810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52" y="343006"/>
            <a:ext cx="1179127" cy="11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>
    <p:wedge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620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68390-CC38-A50B-3C43-6E9E48B9340D}"/>
              </a:ext>
            </a:extLst>
          </p:cNvPr>
          <p:cNvSpPr txBox="1"/>
          <p:nvPr/>
        </p:nvSpPr>
        <p:spPr>
          <a:xfrm>
            <a:off x="526424" y="355457"/>
            <a:ext cx="8210443" cy="161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983">
              <a:buClr>
                <a:srgbClr val="000000"/>
              </a:buClr>
            </a:pPr>
            <a:r>
              <a:rPr lang="en-US" sz="4951" b="1" kern="0" dirty="0">
                <a:solidFill>
                  <a:srgbClr val="030401"/>
                </a:solidFill>
                <a:latin typeface="Arial" pitchFamily="34" charset="0"/>
                <a:cs typeface="Arial" pitchFamily="34" charset="0"/>
                <a:sym typeface="Arial"/>
              </a:rPr>
              <a:t>BÀI 5</a:t>
            </a:r>
          </a:p>
          <a:p>
            <a:pPr algn="ctr" defTabSz="685983">
              <a:buClr>
                <a:srgbClr val="000000"/>
              </a:buClr>
            </a:pP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Mấy</a:t>
            </a:r>
            <a:r>
              <a:rPr lang="en-US" sz="4951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và</a:t>
            </a:r>
            <a:r>
              <a:rPr lang="en-US" sz="4951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mấy</a:t>
            </a:r>
            <a:endParaRPr lang="en-US" sz="4951" b="1" kern="0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1026" name="Picture 2" descr="Math Clipart ">
            <a:extLst>
              <a:ext uri="{FF2B5EF4-FFF2-40B4-BE49-F238E27FC236}">
                <a16:creationId xmlns:a16="http://schemas.microsoft.com/office/drawing/2014/main" id="{FF0856C0-BD19-A569-CA2E-C75A085E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81" y="3673729"/>
            <a:ext cx="2631324" cy="15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888ED-7CAF-5A8E-523B-5881BB8E0BB4}"/>
              </a:ext>
            </a:extLst>
          </p:cNvPr>
          <p:cNvSpPr txBox="1"/>
          <p:nvPr/>
        </p:nvSpPr>
        <p:spPr>
          <a:xfrm>
            <a:off x="3788229" y="2198914"/>
            <a:ext cx="205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</a:t>
            </a:r>
            <a:r>
              <a:rPr lang="en-US" sz="3200" dirty="0" err="1"/>
              <a:t>Tiết</a:t>
            </a:r>
            <a:r>
              <a:rPr lang="en-US" sz="3200" dirty="0"/>
              <a:t>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9630" y="1508732"/>
            <a:ext cx="5120640" cy="2409316"/>
            <a:chOff x="3819630" y="1508732"/>
            <a:chExt cx="5120640" cy="2409316"/>
          </a:xfrm>
        </p:grpSpPr>
        <p:pic>
          <p:nvPicPr>
            <p:cNvPr id="2050" name="Picture 2" descr="F:\AAA-PDF-SGK\B5-LT-2.png"/>
            <p:cNvPicPr>
              <a:picLocks noChangeAspect="1" noChangeArrowheads="1"/>
            </p:cNvPicPr>
            <p:nvPr/>
          </p:nvPicPr>
          <p:blipFill>
            <a:blip r:embed="rId4" cstate="print"/>
            <a:srcRect l="17175" t="65453" r="9814" b="9091"/>
            <a:stretch>
              <a:fillRect/>
            </a:stretch>
          </p:blipFill>
          <p:spPr bwMode="auto">
            <a:xfrm>
              <a:off x="3819630" y="1508732"/>
              <a:ext cx="5120640" cy="240931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044690" y="196977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11440" y="196215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2500" y="196596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5325" y="31623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72095" y="316611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3135" y="316992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5012" y="2983855"/>
            <a:ext cx="1367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2.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Số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DB1782-8EE7-F987-43F1-6F1E98383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7753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và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gồm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pic>
        <p:nvPicPr>
          <p:cNvPr id="11" name="Picture 3" descr="F:\AAA-LÀM ẢNH SLIDE\Bai5-LT-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441" y="2167737"/>
            <a:ext cx="3173000" cy="1383726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1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18" name="Rounded Rectangle 1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2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2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29" name="Rounded Rectangle 2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3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8C57B45-5CBD-CE9E-8DB1-F6CAB4C68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98269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15" name="Picture 4" descr="F:\AAA-LÀM ẢNH SLIDE\Bai5-LT-2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777" y="2164756"/>
            <a:ext cx="3155427" cy="1375261"/>
          </a:xfrm>
          <a:prstGeom prst="rect">
            <a:avLst/>
          </a:prstGeom>
          <a:noFill/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và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gồm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5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59" name="Rounded Rectangle 5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62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6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68" name="Rounded Rectangle 6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7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E2AB8E8-3533-0E42-5293-F5B62CD70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7400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34249" y="207645"/>
            <a:ext cx="2737186" cy="4788276"/>
            <a:chOff x="4934249" y="207645"/>
            <a:chExt cx="2737186" cy="4788276"/>
          </a:xfrm>
        </p:grpSpPr>
        <p:pic>
          <p:nvPicPr>
            <p:cNvPr id="1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5132070" y="1291590"/>
              <a:ext cx="607902" cy="311587"/>
              <a:chOff x="5132070" y="1291590"/>
              <a:chExt cx="607902" cy="31158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132070" y="129159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55920" y="129540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34249" y="1851660"/>
              <a:ext cx="973156" cy="1500246"/>
              <a:chOff x="4934249" y="1851660"/>
              <a:chExt cx="973156" cy="1500246"/>
            </a:xfrm>
          </p:grpSpPr>
          <p:pic>
            <p:nvPicPr>
              <p:cNvPr id="77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3424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7182" y="2566421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43784" y="2417373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8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42799" y="254710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98772" y="257390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2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24118" y="2500216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3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88724" y="2423178"/>
                <a:ext cx="148309" cy="148309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5124450" y="292989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48300" y="292227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?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34249" y="3495675"/>
              <a:ext cx="973156" cy="1500246"/>
              <a:chOff x="4934249" y="3495675"/>
              <a:chExt cx="973156" cy="1500246"/>
            </a:xfrm>
          </p:grpSpPr>
          <p:pic>
            <p:nvPicPr>
              <p:cNvPr id="6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3424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6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27468" y="4151495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65556" y="421267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08822" y="420676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46150" y="416824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6682" y="407278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01640" y="406943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48100" y="406362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66746" y="4008363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511683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6698279" y="1851660"/>
              <a:ext cx="973156" cy="1500246"/>
              <a:chOff x="6698279" y="1851660"/>
              <a:chExt cx="973156" cy="1500246"/>
            </a:xfrm>
          </p:grpSpPr>
          <p:pic>
            <p:nvPicPr>
              <p:cNvPr id="5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9827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03438" y="249440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30717" y="2566422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313745" y="2542976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73981" y="257055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09428" y="244416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6880860" y="2929890"/>
                <a:ext cx="617520" cy="315397"/>
                <a:chOff x="5132070" y="1283970"/>
                <a:chExt cx="617520" cy="315397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698279" y="207645"/>
              <a:ext cx="973156" cy="1500246"/>
              <a:chOff x="6698279" y="207645"/>
              <a:chExt cx="973156" cy="1500246"/>
            </a:xfrm>
          </p:grpSpPr>
          <p:pic>
            <p:nvPicPr>
              <p:cNvPr id="4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98279" y="20764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95977" y="86568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35741" y="92351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19684" y="88243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78092" y="92016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13208" y="77692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60583" y="77859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305372" y="740971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6884670" y="1287780"/>
                <a:ext cx="617520" cy="315397"/>
                <a:chOff x="5132070" y="1283970"/>
                <a:chExt cx="617520" cy="315397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6698279" y="3495675"/>
              <a:ext cx="973156" cy="1500246"/>
              <a:chOff x="6698279" y="3495675"/>
              <a:chExt cx="973156" cy="1500246"/>
            </a:xfrm>
          </p:grpSpPr>
          <p:pic>
            <p:nvPicPr>
              <p:cNvPr id="2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9827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03870" y="408952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4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16076" y="418666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58428" y="421345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0780" y="4205084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33083" y="414647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43615" y="405101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71825" y="407613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18285" y="4060280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36931" y="404520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687705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</p:grpSp>
      <p:sp>
        <p:nvSpPr>
          <p:cNvPr id="88" name="Rectangle 87"/>
          <p:cNvSpPr/>
          <p:nvPr/>
        </p:nvSpPr>
        <p:spPr>
          <a:xfrm>
            <a:off x="128749" y="2983855"/>
            <a:ext cx="1220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3.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Số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1BCF02-BAFE-8900-A553-556AE01A4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26654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82896" y="729234"/>
            <a:ext cx="2368296" cy="3648456"/>
            <a:chOff x="4934249" y="207645"/>
            <a:chExt cx="973156" cy="1500246"/>
          </a:xfrm>
        </p:grpSpPr>
        <p:pic>
          <p:nvPicPr>
            <p:cNvPr id="17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0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674914" y="1473199"/>
            <a:ext cx="3403600" cy="145726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49" y="395878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181FBE-F2D7-37F6-4728-FC30AE8DE8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2688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82896" y="731520"/>
            <a:ext cx="2368296" cy="3648456"/>
            <a:chOff x="6698279" y="207645"/>
            <a:chExt cx="973156" cy="1500246"/>
          </a:xfrm>
        </p:grpSpPr>
        <p:pic>
          <p:nvPicPr>
            <p:cNvPr id="36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9827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3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95977" y="86568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3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35741" y="92351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3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19684" y="88243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78092" y="92016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41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3208" y="77692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2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0583" y="77859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5372" y="740971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49" name="Cloud Callout 48"/>
          <p:cNvSpPr/>
          <p:nvPr/>
        </p:nvSpPr>
        <p:spPr>
          <a:xfrm>
            <a:off x="716535" y="1306286"/>
            <a:ext cx="2629012" cy="14354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5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724B05-F3B3-AEAD-B615-EAE32F3B60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80568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424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182" y="2566421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43784" y="2417373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42799" y="254710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8772" y="257390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24118" y="2500216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88724" y="2423178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65735" y="1313543"/>
            <a:ext cx="2962836" cy="16169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31477-8708-3D2B-76DA-B7FBC54152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010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669827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9827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03438" y="249440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0717" y="256642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13745" y="2542976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73981" y="257055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09428" y="244416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731049" y="1349829"/>
            <a:ext cx="3289408" cy="16386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72639D-DADA-0D70-210D-1F127100C9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59861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3495675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424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7468" y="4151495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65556" y="421267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08822" y="420676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46150" y="416824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6682" y="407278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01640" y="406943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48100" y="406362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66746" y="4008363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65734" y="1393372"/>
            <a:ext cx="2977351" cy="15806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93334A-1736-8B58-22DC-E380457E16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0532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82896" y="731520"/>
            <a:ext cx="2368296" cy="3648456"/>
            <a:chOff x="6698279" y="3495675"/>
            <a:chExt cx="973156" cy="1500246"/>
          </a:xfrm>
        </p:grpSpPr>
        <p:pic>
          <p:nvPicPr>
            <p:cNvPr id="12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9827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3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3870" y="408952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16076" y="418666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5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58428" y="421345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00780" y="4205084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33083" y="414647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43615" y="405101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71825" y="407613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2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18285" y="4060280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36931" y="404520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607678" y="1654629"/>
            <a:ext cx="3405522" cy="14500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2E58E0-7061-6D0B-A01C-0EDDF2B38C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35381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543A2920-E213-49C8-A130-E2CA05B902D0}"/>
              </a:ext>
            </a:extLst>
          </p:cNvPr>
          <p:cNvGrpSpPr>
            <a:grpSpLocks/>
          </p:cNvGrpSpPr>
          <p:nvPr/>
        </p:nvGrpSpPr>
        <p:grpSpPr bwMode="auto">
          <a:xfrm>
            <a:off x="176" y="0"/>
            <a:ext cx="9146822" cy="5006932"/>
            <a:chOff x="341926" y="208486"/>
            <a:chExt cx="11441759" cy="5883467"/>
          </a:xfrm>
        </p:grpSpPr>
        <p:pic>
          <p:nvPicPr>
            <p:cNvPr id="4113" name="134">
              <a:extLst>
                <a:ext uri="{FF2B5EF4-FFF2-40B4-BE49-F238E27FC236}">
                  <a16:creationId xmlns:a16="http://schemas.microsoft.com/office/drawing/2014/main" id="{E36154D6-2A85-4C9E-A650-1FD098784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135">
              <a:extLst>
                <a:ext uri="{FF2B5EF4-FFF2-40B4-BE49-F238E27FC236}">
                  <a16:creationId xmlns:a16="http://schemas.microsoft.com/office/drawing/2014/main" id="{E2761921-D130-4BAE-BEB8-06C7F818E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136">
              <a:extLst>
                <a:ext uri="{FF2B5EF4-FFF2-40B4-BE49-F238E27FC236}">
                  <a16:creationId xmlns:a16="http://schemas.microsoft.com/office/drawing/2014/main" id="{E0FFFFA7-D94A-4D67-80E1-34409DD95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142">
              <a:extLst>
                <a:ext uri="{FF2B5EF4-FFF2-40B4-BE49-F238E27FC236}">
                  <a16:creationId xmlns:a16="http://schemas.microsoft.com/office/drawing/2014/main" id="{6522F4C3-D395-40B7-87F6-F011B1004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68B0E8C3-4602-4784-9752-4C7B03E5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94" y="423994"/>
            <a:ext cx="1656671" cy="5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4BE01CB4-033A-4A39-B1A6-B123C3E7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16" y="3530103"/>
            <a:ext cx="1737658" cy="9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AAB94434-86E2-4D56-BE59-0F297BF2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69" y="1599504"/>
            <a:ext cx="1893678" cy="187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35CAD9FC-F85B-4872-B287-412583EC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35" y="3201389"/>
            <a:ext cx="2360547" cy="188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BB7592FE-77CB-4898-B017-3A12C557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61" y="1444675"/>
            <a:ext cx="653854" cy="64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A1F36187-80F0-44E2-87E2-872C4CFF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64" y="1370833"/>
            <a:ext cx="343006" cy="36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FC6938B6-D2C3-4FFE-B609-985EC0EF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59" y="1773389"/>
            <a:ext cx="772954" cy="7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0BDEE417-3E24-49D9-AE06-AE4E52A3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4" r="-11008"/>
          <a:stretch>
            <a:fillRect/>
          </a:stretch>
        </p:blipFill>
        <p:spPr bwMode="auto">
          <a:xfrm>
            <a:off x="1349571" y="613362"/>
            <a:ext cx="914682" cy="4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C4954D62-31C4-4629-B7B5-E93F6C68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57" y="3424104"/>
            <a:ext cx="4353078" cy="4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1DBA963F-8AAB-43CF-B053-9333992E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" y="0"/>
            <a:ext cx="2167606" cy="131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53BD5FC-78E0-4C17-BB0C-BDCBA2E0F2AB}"/>
              </a:ext>
            </a:extLst>
          </p:cNvPr>
          <p:cNvSpPr/>
          <p:nvPr/>
        </p:nvSpPr>
        <p:spPr>
          <a:xfrm>
            <a:off x="2689610" y="1445709"/>
            <a:ext cx="4532876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/>
                <a:solidFill>
                  <a:srgbClr val="6BA42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000" b="1" i="0" u="none" strike="noStrike" kern="1200" cap="none" spc="0" normalizeH="0" noProof="0" dirty="0">
                <a:ln/>
                <a:solidFill>
                  <a:srgbClr val="6BA42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TẬP</a:t>
            </a:r>
            <a:endParaRPr kumimoji="0" lang="en-US" sz="7000" b="1" i="0" u="none" strike="noStrike" kern="1200" cap="none" spc="0" normalizeH="0" baseline="0" noProof="0" dirty="0">
              <a:ln/>
              <a:solidFill>
                <a:srgbClr val="6BA42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6597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3">
            <a:extLst>
              <a:ext uri="{FF2B5EF4-FFF2-40B4-BE49-F238E27FC236}">
                <a16:creationId xmlns:a16="http://schemas.microsoft.com/office/drawing/2014/main" id="{C8F321A5-66B6-41E1-99BC-B92597884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25438" y="13039"/>
            <a:ext cx="1049494" cy="1007514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F39B9789-56B5-4898-98E6-AE6129124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374" y="748635"/>
            <a:ext cx="6740056" cy="2164533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08AB1DEA-43F3-48C2-AEB3-B2C743686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1" y="3383781"/>
            <a:ext cx="2492489" cy="1474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3B0AEA-938D-406B-8334-A54B3A5BDB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1607563" y="748635"/>
            <a:ext cx="5560688" cy="1872921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9948868-C126-DF04-2CE3-A52145E27E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250" y="264400"/>
            <a:ext cx="1050455" cy="1050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63477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97148 4.07407E-6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8749" y="2983855"/>
            <a:ext cx="1220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1.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Số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  <p:grpSp>
        <p:nvGrpSpPr>
          <p:cNvPr id="135" name="Group 134"/>
          <p:cNvGrpSpPr/>
          <p:nvPr/>
        </p:nvGrpSpPr>
        <p:grpSpPr>
          <a:xfrm>
            <a:off x="4195373" y="732218"/>
            <a:ext cx="4435882" cy="3840656"/>
            <a:chOff x="4195373" y="732218"/>
            <a:chExt cx="4435882" cy="3840656"/>
          </a:xfrm>
        </p:grpSpPr>
        <p:pic>
          <p:nvPicPr>
            <p:cNvPr id="1026" name="Picture 2" descr="F:\AAA-PDF-SGK\B5-LT-1.png"/>
            <p:cNvPicPr>
              <a:picLocks noChangeAspect="1" noChangeArrowheads="1"/>
            </p:cNvPicPr>
            <p:nvPr/>
          </p:nvPicPr>
          <p:blipFill>
            <a:blip r:embed="rId5" cstate="print"/>
            <a:srcRect l="24536" t="19090" r="15948" b="42726"/>
            <a:stretch>
              <a:fillRect/>
            </a:stretch>
          </p:blipFill>
          <p:spPr bwMode="auto">
            <a:xfrm>
              <a:off x="4195373" y="732218"/>
              <a:ext cx="4435882" cy="3840656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4754880" y="8001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758690" y="13411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448300" y="10591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39640" y="22021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743450" y="2754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66660" y="22059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570470" y="2758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43450" y="36347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47260" y="41757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581900" y="36271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574280" y="41567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70470" y="7924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62850" y="13220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67700" y="1066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6008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271510" y="38823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3687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40680" y="3897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383C80-6956-54B1-F044-E41584EAA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6" cstate="print"/>
          <a:srcRect l="24536" t="19090" r="53985" b="70906"/>
          <a:stretch>
            <a:fillRect/>
          </a:stretch>
        </p:blipFill>
        <p:spPr bwMode="auto">
          <a:xfrm>
            <a:off x="3268980" y="1287302"/>
            <a:ext cx="4770531" cy="299894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298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95627" y="2371277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76587" y="1578232"/>
            <a:ext cx="61647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F9065A-BFB2-56B1-8F7D-9587A68F7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7" grpId="0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4" cstate="print"/>
          <a:srcRect l="62574" t="19090" r="15948" b="70906"/>
          <a:stretch>
            <a:fillRect/>
          </a:stretch>
        </p:blipFill>
        <p:spPr bwMode="auto">
          <a:xfrm>
            <a:off x="3307842" y="1289304"/>
            <a:ext cx="4772022" cy="299923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3060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1998" y="2409229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22987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1D742E-55BA-CB7B-53FE-0304490C0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8993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4" cstate="print"/>
          <a:srcRect l="24539" t="32726" r="53985" b="56361"/>
          <a:stretch>
            <a:fillRect/>
          </a:stretch>
        </p:blipFill>
        <p:spPr bwMode="auto">
          <a:xfrm>
            <a:off x="3273552" y="1152144"/>
            <a:ext cx="4773168" cy="327355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060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95627" y="2373420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22987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D80DB0-F24E-9E35-A720-66E4083C8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5208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9" grpId="0"/>
      <p:bldP spid="40" grpId="0" animBg="1"/>
      <p:bldP spid="41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4" cstate="print"/>
          <a:srcRect l="62574" t="32726" r="15950" b="56361"/>
          <a:stretch>
            <a:fillRect/>
          </a:stretch>
        </p:blipFill>
        <p:spPr bwMode="auto">
          <a:xfrm>
            <a:off x="3307842" y="1152144"/>
            <a:ext cx="4773168" cy="3273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98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1998" y="2373418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5320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02A96E-EDC7-BD9C-0A47-E0F16AA6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147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4" cstate="print"/>
          <a:srcRect l="24539" t="47270" r="53985" b="42725"/>
          <a:stretch>
            <a:fillRect/>
          </a:stretch>
        </p:blipFill>
        <p:spPr bwMode="auto">
          <a:xfrm>
            <a:off x="3273552" y="1277874"/>
            <a:ext cx="4771032" cy="2999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300" y="3089910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9940" y="2282190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3490" y="1485900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2C6267-C0D8-7FAC-7E8D-AF5F4F18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3300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4" cstate="print"/>
          <a:srcRect l="62574" t="47270" r="15950" b="42725"/>
          <a:stretch>
            <a:fillRect/>
          </a:stretch>
        </p:blipFill>
        <p:spPr bwMode="auto">
          <a:xfrm>
            <a:off x="3296412" y="1300734"/>
            <a:ext cx="4773168" cy="2995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300" y="308991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9940" y="228219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3490" y="148590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F117B0-5787-6A46-B0FD-B180ACBEF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7574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859C79-D302-4A02-A964-FD36B6DC442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- MẤY VÀ MẤY TIẾT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B633F8-DCB8-4D0C-BD26-73CAE4A9946A}:3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ACB895-D37A-42AB-ABDE-167481755A36}:3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A4288E-FFAC-41DF-938A-2B5CCDE622CD}:3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FB0C60-E0FD-467E-AEA5-2F729743A5C6}:3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994FE1-872E-41C5-AF72-0189A8565EAA}:3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4D2C6B-3B93-48D5-9EC0-285B719D9E4C}:3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BA6CC3-F6D6-47A0-AF0E-9C54B8742DC1}:3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7A339E-8955-494A-97AE-E2C12B373928}:3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72E9D0-B335-40E8-A16A-E7541DCF9C27}:3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8139BF-B0FC-4730-AD2A-8E667047C237}:3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735A1D-103F-47F4-BFE0-A2A02C9D4F19}:2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DC0FA3-EF43-4735-A77E-1A53678FC986}:3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688132-DA68-4FAE-B37D-DC6F5A81B82A}:3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24C1BC-05C7-45FE-A6A1-E90970B88D60}:3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D085EF-E28C-4101-B4AD-FC40928F20F4}:3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52490B-06D7-49F9-8EDD-29C742B5AA79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D37AE4-84A3-4CBA-9AC9-91A307C90C71}:3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E10D77-8052-4395-85A8-A8189CEDD424}:3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E102C3-D661-4819-95CB-D65634EF449C}:3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03F195-AEFB-4087-8DC0-45EC6C921978}:3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321</Words>
  <Application>Microsoft Office PowerPoint</Application>
  <PresentationFormat>Custom</PresentationFormat>
  <Paragraphs>135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Microsoft YaHei</vt:lpstr>
      <vt:lpstr>Neucha</vt:lpstr>
      <vt:lpstr>Calibri Light</vt:lpstr>
      <vt:lpstr>Arial</vt:lpstr>
      <vt:lpstr>Cambria</vt:lpstr>
      <vt:lpstr>Calibri</vt:lpstr>
      <vt:lpstr>DengXian</vt:lpstr>
      <vt:lpstr>Lato</vt:lpstr>
      <vt:lpstr>Fredoka One</vt:lpstr>
      <vt:lpstr>Arial-Rounded</vt:lpstr>
      <vt:lpstr>Bebas Neue</vt:lpstr>
      <vt:lpstr>Office Theme</vt:lpstr>
      <vt:lpstr>包图主题2</vt:lpstr>
      <vt:lpstr>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5- MẤY VÀ MẤY TIẾT 3</dc:title>
  <dc:creator>Windows User</dc:creator>
  <cp:lastModifiedBy>Admin</cp:lastModifiedBy>
  <cp:revision>266</cp:revision>
  <dcterms:created xsi:type="dcterms:W3CDTF">2020-02-21T03:04:00Z</dcterms:created>
  <dcterms:modified xsi:type="dcterms:W3CDTF">2025-10-09T13:58:18Z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