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12" r:id="rId2"/>
    <p:sldMasterId id="2147483724" r:id="rId3"/>
  </p:sldMasterIdLst>
  <p:notesMasterIdLst>
    <p:notesMasterId r:id="rId10"/>
  </p:notesMasterIdLst>
  <p:handoutMasterIdLst>
    <p:handoutMasterId r:id="rId11"/>
  </p:handoutMasterIdLst>
  <p:sldIdLst>
    <p:sldId id="322" r:id="rId4"/>
    <p:sldId id="257" r:id="rId5"/>
    <p:sldId id="258" r:id="rId6"/>
    <p:sldId id="260" r:id="rId7"/>
    <p:sldId id="261" r:id="rId8"/>
    <p:sldId id="262" r:id="rId9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40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Dẫn</a:t>
            </a:r>
            <a:r>
              <a:rPr lang="en-US" baseline="0" dirty="0"/>
              <a:t> </a:t>
            </a:r>
            <a:r>
              <a:rPr lang="en-US" baseline="0" dirty="0" err="1"/>
              <a:t>dắt</a:t>
            </a:r>
            <a:r>
              <a:rPr lang="en-US" baseline="0" dirty="0"/>
              <a:t>: </a:t>
            </a:r>
            <a:r>
              <a:rPr lang="en-US" baseline="0" dirty="0" err="1"/>
              <a:t>Mẹ</a:t>
            </a:r>
            <a:r>
              <a:rPr lang="en-US" baseline="0" dirty="0"/>
              <a:t> </a:t>
            </a:r>
            <a:r>
              <a:rPr lang="en-US" baseline="0" dirty="0" err="1"/>
              <a:t>giao</a:t>
            </a:r>
            <a:r>
              <a:rPr lang="en-US" baseline="0" dirty="0"/>
              <a:t> </a:t>
            </a:r>
            <a:r>
              <a:rPr lang="en-US" baseline="0" dirty="0" err="1"/>
              <a:t>nhiệm</a:t>
            </a:r>
            <a:r>
              <a:rPr lang="en-US" baseline="0" dirty="0"/>
              <a:t> </a:t>
            </a:r>
            <a:r>
              <a:rPr lang="en-US" baseline="0" dirty="0" err="1"/>
              <a:t>vụ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KHĂN</a:t>
            </a:r>
            <a:r>
              <a:rPr lang="en-US" baseline="0" dirty="0"/>
              <a:t> </a:t>
            </a:r>
            <a:r>
              <a:rPr lang="en-US" baseline="0" dirty="0" err="1"/>
              <a:t>ĐỎ</a:t>
            </a:r>
            <a:r>
              <a:rPr lang="en-US" baseline="0" dirty="0"/>
              <a:t>: </a:t>
            </a:r>
            <a:r>
              <a:rPr lang="en-US" baseline="0" dirty="0" err="1"/>
              <a:t>mang</a:t>
            </a:r>
            <a:r>
              <a:rPr lang="en-US" baseline="0" dirty="0"/>
              <a:t> </a:t>
            </a:r>
            <a:r>
              <a:rPr lang="en-US" baseline="0" dirty="0" err="1"/>
              <a:t>bánh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biếu</a:t>
            </a:r>
            <a:r>
              <a:rPr lang="en-US" baseline="0" dirty="0"/>
              <a:t> </a:t>
            </a:r>
            <a:r>
              <a:rPr lang="en-US" baseline="0" dirty="0" err="1"/>
              <a:t>bà</a:t>
            </a:r>
            <a:r>
              <a:rPr lang="en-US" baseline="0" dirty="0"/>
              <a:t>. </a:t>
            </a:r>
          </a:p>
          <a:p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giúp</a:t>
            </a:r>
            <a:r>
              <a:rPr lang="en-US" baseline="0" dirty="0"/>
              <a:t> </a:t>
            </a:r>
            <a:r>
              <a:rPr lang="en-US" baseline="0" dirty="0" err="1"/>
              <a:t>KHĂN</a:t>
            </a:r>
            <a:r>
              <a:rPr lang="en-US" baseline="0" dirty="0"/>
              <a:t> </a:t>
            </a:r>
            <a:r>
              <a:rPr lang="en-US" baseline="0" dirty="0" err="1"/>
              <a:t>ĐỎ</a:t>
            </a:r>
            <a:r>
              <a:rPr lang="en-US" baseline="0" dirty="0"/>
              <a:t> </a:t>
            </a:r>
            <a:r>
              <a:rPr lang="en-US" baseline="0" dirty="0" err="1"/>
              <a:t>vượt</a:t>
            </a:r>
            <a:r>
              <a:rPr lang="en-US" baseline="0" dirty="0"/>
              <a:t> qua </a:t>
            </a:r>
            <a:r>
              <a:rPr lang="en-US" baseline="0" dirty="0" err="1"/>
              <a:t>rừng</a:t>
            </a:r>
            <a:r>
              <a:rPr lang="en-US" baseline="0" dirty="0"/>
              <a:t> </a:t>
            </a:r>
            <a:r>
              <a:rPr lang="en-US" baseline="0" dirty="0" err="1"/>
              <a:t>rậm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mang</a:t>
            </a:r>
            <a:r>
              <a:rPr lang="en-US" baseline="0" dirty="0"/>
              <a:t> </a:t>
            </a:r>
            <a:r>
              <a:rPr lang="en-US" baseline="0" dirty="0" err="1"/>
              <a:t>bánh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biếu</a:t>
            </a:r>
            <a:r>
              <a:rPr lang="en-US" baseline="0" dirty="0"/>
              <a:t> </a:t>
            </a:r>
            <a:r>
              <a:rPr lang="en-US" baseline="0" dirty="0" err="1"/>
              <a:t>bà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B7FE43-6FD1-4EE0-A973-8ECB49C6E1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3255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Đúng</a:t>
            </a:r>
            <a:r>
              <a:rPr lang="en-US" baseline="0" dirty="0"/>
              <a:t> </a:t>
            </a:r>
            <a:r>
              <a:rPr lang="en-US" baseline="0" dirty="0">
                <a:sym typeface="Wingdings" pitchFamily="2" charset="2"/>
              </a:rPr>
              <a:t> </a:t>
            </a:r>
            <a:r>
              <a:rPr lang="en-US" baseline="0" dirty="0" err="1">
                <a:sym typeface="Wingdings" pitchFamily="2" charset="2"/>
              </a:rPr>
              <a:t>tặng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bánh</a:t>
            </a:r>
            <a:r>
              <a:rPr lang="en-US" baseline="0" dirty="0">
                <a:sym typeface="Wingdings" pitchFamily="2" charset="2"/>
              </a:rPr>
              <a:t>  </a:t>
            </a:r>
            <a:r>
              <a:rPr lang="en-US" baseline="0" dirty="0" err="1">
                <a:sym typeface="Wingdings" pitchFamily="2" charset="2"/>
              </a:rPr>
              <a:t>thầy</a:t>
            </a:r>
            <a:r>
              <a:rPr lang="en-US" baseline="0" dirty="0">
                <a:sym typeface="Wingdings" pitchFamily="2" charset="2"/>
              </a:rPr>
              <a:t>/</a:t>
            </a:r>
            <a:r>
              <a:rPr lang="en-US" baseline="0" dirty="0" err="1">
                <a:sym typeface="Wingdings" pitchFamily="2" charset="2"/>
              </a:rPr>
              <a:t>cô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nhấn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vào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hình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chiếc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bánh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để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đưa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bánh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vào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giỏ</a:t>
            </a:r>
            <a:r>
              <a:rPr lang="en-US" baseline="0" dirty="0">
                <a:sym typeface="Wingdings" pitchFamily="2" charset="2"/>
              </a:rPr>
              <a:t>  </a:t>
            </a:r>
            <a:r>
              <a:rPr lang="en-US" baseline="0" dirty="0" err="1">
                <a:sym typeface="Wingdings" pitchFamily="2" charset="2"/>
              </a:rPr>
              <a:t>bấm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phím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mũi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tên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chuyển</a:t>
            </a:r>
            <a:r>
              <a:rPr lang="en-US" baseline="0" dirty="0">
                <a:sym typeface="Wingdings" pitchFamily="2" charset="2"/>
              </a:rPr>
              <a:t> slide (</a:t>
            </a:r>
            <a:r>
              <a:rPr lang="en-US" baseline="0" dirty="0" err="1">
                <a:sym typeface="Wingdings" pitchFamily="2" charset="2"/>
              </a:rPr>
              <a:t>trên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bàn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phím</a:t>
            </a:r>
            <a:r>
              <a:rPr lang="en-US" baseline="0" dirty="0">
                <a:sym typeface="Wingdings" pitchFamily="2" charset="2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B7FE43-6FD1-4EE0-A973-8ECB49C6E1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397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6E18-D8FC-479E-9F23-4B7A0F8D3E76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F799D-D809-45D1-817F-853EA95FB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0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6E18-D8FC-479E-9F23-4B7A0F8D3E76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F799D-D809-45D1-817F-853EA95FB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21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6E18-D8FC-479E-9F23-4B7A0F8D3E76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F799D-D809-45D1-817F-853EA95FB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71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6E18-D8FC-479E-9F23-4B7A0F8D3E76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F799D-D809-45D1-817F-853EA95FB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71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9736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296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51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652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7235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7666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35416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97320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64756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01072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389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6E18-D8FC-479E-9F23-4B7A0F8D3E76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F799D-D809-45D1-817F-853EA95FB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12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6E18-D8FC-479E-9F23-4B7A0F8D3E76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F799D-D809-45D1-817F-853EA95FB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7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6E18-D8FC-479E-9F23-4B7A0F8D3E76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F799D-D809-45D1-817F-853EA95FB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1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6E18-D8FC-479E-9F23-4B7A0F8D3E76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F799D-D809-45D1-817F-853EA95FB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82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6E18-D8FC-479E-9F23-4B7A0F8D3E76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F799D-D809-45D1-817F-853EA95FB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23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6E18-D8FC-479E-9F23-4B7A0F8D3E76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F799D-D809-45D1-817F-853EA95FB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92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6E18-D8FC-479E-9F23-4B7A0F8D3E76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F799D-D809-45D1-817F-853EA95FB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7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26E18-D8FC-479E-9F23-4B7A0F8D3E76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F799D-D809-45D1-817F-853EA95FB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3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font, graphics, design&#10;&#10;Description automatically generated">
            <a:extLst>
              <a:ext uri="{FF2B5EF4-FFF2-40B4-BE49-F238E27FC236}">
                <a16:creationId xmlns:a16="http://schemas.microsoft.com/office/drawing/2014/main" id="{706FD9F0-6783-DC49-8E48-E1FA0E112EC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8826" y="380999"/>
            <a:ext cx="176212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08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16.jpg"/><Relationship Id="rId11" Type="http://schemas.openxmlformats.org/officeDocument/2006/relationships/image" Target="../media/image20.png"/><Relationship Id="rId5" Type="http://schemas.openxmlformats.org/officeDocument/2006/relationships/audio" Target="../media/audio2.wav"/><Relationship Id="rId15" Type="http://schemas.openxmlformats.org/officeDocument/2006/relationships/audio" Target="../media/audio2.wav"/><Relationship Id="rId10" Type="http://schemas.openxmlformats.org/officeDocument/2006/relationships/image" Target="../media/image19.png"/><Relationship Id="rId4" Type="http://schemas.openxmlformats.org/officeDocument/2006/relationships/audio" Target="../media/audio1.wav"/><Relationship Id="rId9" Type="http://schemas.openxmlformats.org/officeDocument/2006/relationships/image" Target="../media/image18.png"/><Relationship Id="rId1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26.png"/><Relationship Id="rId17" Type="http://schemas.openxmlformats.org/officeDocument/2006/relationships/audio" Target="../media/audio1.wav"/><Relationship Id="rId2" Type="http://schemas.openxmlformats.org/officeDocument/2006/relationships/slideLayout" Target="../slideLayouts/slideLayout4.xml"/><Relationship Id="rId16" Type="http://schemas.openxmlformats.org/officeDocument/2006/relationships/audio" Target="../media/audio2.wav"/><Relationship Id="rId1" Type="http://schemas.openxmlformats.org/officeDocument/2006/relationships/tags" Target="../tags/tag5.xml"/><Relationship Id="rId6" Type="http://schemas.openxmlformats.org/officeDocument/2006/relationships/image" Target="../media/image23.png"/><Relationship Id="rId11" Type="http://schemas.openxmlformats.org/officeDocument/2006/relationships/image" Target="../media/image25.png"/><Relationship Id="rId5" Type="http://schemas.openxmlformats.org/officeDocument/2006/relationships/image" Target="../media/image8.png"/><Relationship Id="rId15" Type="http://schemas.openxmlformats.org/officeDocument/2006/relationships/image" Target="../media/image28.png"/><Relationship Id="rId10" Type="http://schemas.openxmlformats.org/officeDocument/2006/relationships/image" Target="../media/image24.png"/><Relationship Id="rId4" Type="http://schemas.openxmlformats.org/officeDocument/2006/relationships/audio" Target="../media/audio1.wav"/><Relationship Id="rId9" Type="http://schemas.openxmlformats.org/officeDocument/2006/relationships/image" Target="../media/image18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4.xml"/><Relationship Id="rId16" Type="http://schemas.openxmlformats.org/officeDocument/2006/relationships/audio" Target="../media/audio2.wav"/><Relationship Id="rId1" Type="http://schemas.openxmlformats.org/officeDocument/2006/relationships/tags" Target="../tags/tag6.xml"/><Relationship Id="rId6" Type="http://schemas.openxmlformats.org/officeDocument/2006/relationships/image" Target="../media/image14.png"/><Relationship Id="rId11" Type="http://schemas.openxmlformats.org/officeDocument/2006/relationships/image" Target="../media/image24.png"/><Relationship Id="rId5" Type="http://schemas.openxmlformats.org/officeDocument/2006/relationships/image" Target="../media/image29.png"/><Relationship Id="rId15" Type="http://schemas.openxmlformats.org/officeDocument/2006/relationships/audio" Target="../media/audio1.wav"/><Relationship Id="rId10" Type="http://schemas.openxmlformats.org/officeDocument/2006/relationships/image" Target="../media/image31.png"/><Relationship Id="rId4" Type="http://schemas.openxmlformats.org/officeDocument/2006/relationships/audio" Target="../media/audio2.wav"/><Relationship Id="rId9" Type="http://schemas.openxmlformats.org/officeDocument/2006/relationships/image" Target="../media/image30.png"/><Relationship Id="rId1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4.png"/><Relationship Id="rId18" Type="http://schemas.openxmlformats.org/officeDocument/2006/relationships/audio" Target="../media/audio1.wav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36.png"/><Relationship Id="rId17" Type="http://schemas.openxmlformats.org/officeDocument/2006/relationships/audio" Target="../media/audio2.wav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37.png"/><Relationship Id="rId1" Type="http://schemas.openxmlformats.org/officeDocument/2006/relationships/tags" Target="../tags/tag7.xml"/><Relationship Id="rId6" Type="http://schemas.openxmlformats.org/officeDocument/2006/relationships/image" Target="../media/image23.png"/><Relationship Id="rId11" Type="http://schemas.openxmlformats.org/officeDocument/2006/relationships/image" Target="../media/image35.png"/><Relationship Id="rId5" Type="http://schemas.openxmlformats.org/officeDocument/2006/relationships/image" Target="../media/image33.jpeg"/><Relationship Id="rId15" Type="http://schemas.openxmlformats.org/officeDocument/2006/relationships/image" Target="../media/image21.png"/><Relationship Id="rId10" Type="http://schemas.openxmlformats.org/officeDocument/2006/relationships/image" Target="../media/image34.png"/><Relationship Id="rId4" Type="http://schemas.openxmlformats.org/officeDocument/2006/relationships/audio" Target="../media/audio1.wav"/><Relationship Id="rId9" Type="http://schemas.openxmlformats.org/officeDocument/2006/relationships/image" Target="../media/image18.pn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6E620D7-9D73-47B3-AB22-8B5A545AC0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50E4E08-4CB6-4429-B613-234E25F5CE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303520"/>
            <a:ext cx="12192000" cy="155448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F715D730-75AA-4D69-9732-2A800CF2EF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065" y="-415230"/>
            <a:ext cx="3860397" cy="257359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32148C31-DDE2-471F-9A98-92404764BB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" t="25100" r="74984" b="52270"/>
          <a:stretch>
            <a:fillRect/>
          </a:stretch>
        </p:blipFill>
        <p:spPr>
          <a:xfrm>
            <a:off x="-81024" y="-415231"/>
            <a:ext cx="11030675" cy="5894120"/>
          </a:xfrm>
          <a:custGeom>
            <a:avLst/>
            <a:gdLst>
              <a:gd name="connsiteX0" fmla="*/ 618812 w 1661020"/>
              <a:gd name="connsiteY0" fmla="*/ 0 h 1551964"/>
              <a:gd name="connsiteX1" fmla="*/ 1571455 w 1661020"/>
              <a:gd name="connsiteY1" fmla="*/ 142613 h 1551964"/>
              <a:gd name="connsiteX2" fmla="*/ 1661020 w 1661020"/>
              <a:gd name="connsiteY2" fmla="*/ 662731 h 1551964"/>
              <a:gd name="connsiteX3" fmla="*/ 1604024 w 1661020"/>
              <a:gd name="connsiteY3" fmla="*/ 998290 h 1551964"/>
              <a:gd name="connsiteX4" fmla="*/ 1595882 w 1661020"/>
              <a:gd name="connsiteY4" fmla="*/ 1208015 h 1551964"/>
              <a:gd name="connsiteX5" fmla="*/ 1506318 w 1661020"/>
              <a:gd name="connsiteY5" fmla="*/ 1551964 h 1551964"/>
              <a:gd name="connsiteX6" fmla="*/ 0 w 1661020"/>
              <a:gd name="connsiteY6" fmla="*/ 1375795 h 1551964"/>
              <a:gd name="connsiteX7" fmla="*/ 0 w 1661020"/>
              <a:gd name="connsiteY7" fmla="*/ 343949 h 1551964"/>
              <a:gd name="connsiteX8" fmla="*/ 618812 w 1661020"/>
              <a:gd name="connsiteY8" fmla="*/ 0 h 1551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1020" h="1551964">
                <a:moveTo>
                  <a:pt x="618812" y="0"/>
                </a:moveTo>
                <a:lnTo>
                  <a:pt x="1571455" y="142613"/>
                </a:lnTo>
                <a:lnTo>
                  <a:pt x="1661020" y="662731"/>
                </a:lnTo>
                <a:lnTo>
                  <a:pt x="1604024" y="998290"/>
                </a:lnTo>
                <a:lnTo>
                  <a:pt x="1595882" y="1208015"/>
                </a:lnTo>
                <a:lnTo>
                  <a:pt x="1506318" y="1551964"/>
                </a:lnTo>
                <a:lnTo>
                  <a:pt x="0" y="1375795"/>
                </a:lnTo>
                <a:lnTo>
                  <a:pt x="0" y="343949"/>
                </a:lnTo>
                <a:lnTo>
                  <a:pt x="618812" y="0"/>
                </a:lnTo>
                <a:close/>
              </a:path>
            </a:pathLst>
          </a:cu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71" y="2114703"/>
            <a:ext cx="9041152" cy="198746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B4A4AE-A2DC-490E-B4A1-645388CE707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621" y="2223249"/>
            <a:ext cx="4634753" cy="46347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55630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"/>
            <a:ext cx="12192000" cy="68552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0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66" y="4211142"/>
            <a:ext cx="2129033" cy="26479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979" y="0"/>
            <a:ext cx="1853031" cy="902133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18" y="279401"/>
            <a:ext cx="10153649" cy="313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2" y="2741446"/>
            <a:ext cx="3605088" cy="435189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554" y="2389156"/>
            <a:ext cx="2732447" cy="4467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737101"/>
            <a:ext cx="2836333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779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100" fill="hold"/>
                                            <p:tgtEl>
                                              <p:spTgt spid="7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100" fill="hold"/>
                                            <p:tgtEl>
                                              <p:spTgt spid="7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1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1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100" fill="hold"/>
                                            <p:tgtEl>
                                              <p:spTgt spid="7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100" fill="hold"/>
                                            <p:tgtEl>
                                              <p:spTgt spid="7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1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1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BB2239B-22DD-4353-86B1-EA78FA3DFCC6}"/>
              </a:ext>
            </a:extLst>
          </p:cNvPr>
          <p:cNvGrpSpPr/>
          <p:nvPr/>
        </p:nvGrpSpPr>
        <p:grpSpPr>
          <a:xfrm>
            <a:off x="3352801" y="178081"/>
            <a:ext cx="7757876" cy="2813828"/>
            <a:chOff x="2171343" y="4618089"/>
            <a:chExt cx="7988119" cy="2187854"/>
          </a:xfrm>
        </p:grpSpPr>
        <p:sp>
          <p:nvSpPr>
            <p:cNvPr id="15" name="Rectangle: Rounded Corners 11">
              <a:extLst>
                <a:ext uri="{FF2B5EF4-FFF2-40B4-BE49-F238E27FC236}">
                  <a16:creationId xmlns:a16="http://schemas.microsoft.com/office/drawing/2014/main" id="{5B6F86F5-C21C-4124-AEB4-C5C4C0A19EDA}"/>
                </a:ext>
              </a:extLst>
            </p:cNvPr>
            <p:cNvSpPr/>
            <p:nvPr/>
          </p:nvSpPr>
          <p:spPr>
            <a:xfrm>
              <a:off x="2171343" y="4618089"/>
              <a:ext cx="7988119" cy="2187854"/>
            </a:xfrm>
            <a:custGeom>
              <a:avLst/>
              <a:gdLst>
                <a:gd name="connsiteX0" fmla="*/ 0 w 7988119"/>
                <a:gd name="connsiteY0" fmla="*/ 364650 h 2187854"/>
                <a:gd name="connsiteX1" fmla="*/ 364650 w 7988119"/>
                <a:gd name="connsiteY1" fmla="*/ 0 h 2187854"/>
                <a:gd name="connsiteX2" fmla="*/ 951954 w 7988119"/>
                <a:gd name="connsiteY2" fmla="*/ 0 h 2187854"/>
                <a:gd name="connsiteX3" fmla="*/ 1757023 w 7988119"/>
                <a:gd name="connsiteY3" fmla="*/ 0 h 2187854"/>
                <a:gd name="connsiteX4" fmla="*/ 2199152 w 7988119"/>
                <a:gd name="connsiteY4" fmla="*/ 0 h 2187854"/>
                <a:gd name="connsiteX5" fmla="*/ 2713868 w 7988119"/>
                <a:gd name="connsiteY5" fmla="*/ 0 h 2187854"/>
                <a:gd name="connsiteX6" fmla="*/ 3373760 w 7988119"/>
                <a:gd name="connsiteY6" fmla="*/ 0 h 2187854"/>
                <a:gd name="connsiteX7" fmla="*/ 3961065 w 7988119"/>
                <a:gd name="connsiteY7" fmla="*/ 0 h 2187854"/>
                <a:gd name="connsiteX8" fmla="*/ 4403193 w 7988119"/>
                <a:gd name="connsiteY8" fmla="*/ 0 h 2187854"/>
                <a:gd name="connsiteX9" fmla="*/ 5063086 w 7988119"/>
                <a:gd name="connsiteY9" fmla="*/ 0 h 2187854"/>
                <a:gd name="connsiteX10" fmla="*/ 5577802 w 7988119"/>
                <a:gd name="connsiteY10" fmla="*/ 0 h 2187854"/>
                <a:gd name="connsiteX11" fmla="*/ 6237694 w 7988119"/>
                <a:gd name="connsiteY11" fmla="*/ 0 h 2187854"/>
                <a:gd name="connsiteX12" fmla="*/ 6897587 w 7988119"/>
                <a:gd name="connsiteY12" fmla="*/ 0 h 2187854"/>
                <a:gd name="connsiteX13" fmla="*/ 7623469 w 7988119"/>
                <a:gd name="connsiteY13" fmla="*/ 0 h 2187854"/>
                <a:gd name="connsiteX14" fmla="*/ 7988119 w 7988119"/>
                <a:gd name="connsiteY14" fmla="*/ 364650 h 2187854"/>
                <a:gd name="connsiteX15" fmla="*/ 7988119 w 7988119"/>
                <a:gd name="connsiteY15" fmla="*/ 821664 h 2187854"/>
                <a:gd name="connsiteX16" fmla="*/ 7988119 w 7988119"/>
                <a:gd name="connsiteY16" fmla="*/ 1264092 h 2187854"/>
                <a:gd name="connsiteX17" fmla="*/ 7988119 w 7988119"/>
                <a:gd name="connsiteY17" fmla="*/ 1823204 h 2187854"/>
                <a:gd name="connsiteX18" fmla="*/ 7623469 w 7988119"/>
                <a:gd name="connsiteY18" fmla="*/ 2187854 h 2187854"/>
                <a:gd name="connsiteX19" fmla="*/ 7108753 w 7988119"/>
                <a:gd name="connsiteY19" fmla="*/ 2187854 h 2187854"/>
                <a:gd name="connsiteX20" fmla="*/ 6594036 w 7988119"/>
                <a:gd name="connsiteY20" fmla="*/ 2187854 h 2187854"/>
                <a:gd name="connsiteX21" fmla="*/ 5934144 w 7988119"/>
                <a:gd name="connsiteY21" fmla="*/ 2187854 h 2187854"/>
                <a:gd name="connsiteX22" fmla="*/ 5129075 w 7988119"/>
                <a:gd name="connsiteY22" fmla="*/ 2187854 h 2187854"/>
                <a:gd name="connsiteX23" fmla="*/ 4324006 w 7988119"/>
                <a:gd name="connsiteY23" fmla="*/ 2187854 h 2187854"/>
                <a:gd name="connsiteX24" fmla="*/ 3664113 w 7988119"/>
                <a:gd name="connsiteY24" fmla="*/ 2187854 h 2187854"/>
                <a:gd name="connsiteX25" fmla="*/ 3004221 w 7988119"/>
                <a:gd name="connsiteY25" fmla="*/ 2187854 h 2187854"/>
                <a:gd name="connsiteX26" fmla="*/ 2344328 w 7988119"/>
                <a:gd name="connsiteY26" fmla="*/ 2187854 h 2187854"/>
                <a:gd name="connsiteX27" fmla="*/ 1539259 w 7988119"/>
                <a:gd name="connsiteY27" fmla="*/ 2187854 h 2187854"/>
                <a:gd name="connsiteX28" fmla="*/ 1024543 w 7988119"/>
                <a:gd name="connsiteY28" fmla="*/ 2187854 h 2187854"/>
                <a:gd name="connsiteX29" fmla="*/ 364650 w 7988119"/>
                <a:gd name="connsiteY29" fmla="*/ 2187854 h 2187854"/>
                <a:gd name="connsiteX30" fmla="*/ 0 w 7988119"/>
                <a:gd name="connsiteY30" fmla="*/ 1823204 h 2187854"/>
                <a:gd name="connsiteX31" fmla="*/ 0 w 7988119"/>
                <a:gd name="connsiteY31" fmla="*/ 1380776 h 2187854"/>
                <a:gd name="connsiteX32" fmla="*/ 0 w 7988119"/>
                <a:gd name="connsiteY32" fmla="*/ 923762 h 2187854"/>
                <a:gd name="connsiteX33" fmla="*/ 0 w 7988119"/>
                <a:gd name="connsiteY33" fmla="*/ 364650 h 218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988119" h="2187854" fill="none" extrusionOk="0">
                  <a:moveTo>
                    <a:pt x="0" y="364650"/>
                  </a:moveTo>
                  <a:cubicBezTo>
                    <a:pt x="13662" y="150266"/>
                    <a:pt x="147348" y="773"/>
                    <a:pt x="364650" y="0"/>
                  </a:cubicBezTo>
                  <a:cubicBezTo>
                    <a:pt x="492391" y="-4000"/>
                    <a:pt x="782854" y="-3407"/>
                    <a:pt x="951954" y="0"/>
                  </a:cubicBezTo>
                  <a:cubicBezTo>
                    <a:pt x="1121054" y="3407"/>
                    <a:pt x="1358805" y="24272"/>
                    <a:pt x="1757023" y="0"/>
                  </a:cubicBezTo>
                  <a:cubicBezTo>
                    <a:pt x="2155241" y="-24272"/>
                    <a:pt x="2062205" y="13791"/>
                    <a:pt x="2199152" y="0"/>
                  </a:cubicBezTo>
                  <a:cubicBezTo>
                    <a:pt x="2336099" y="-13791"/>
                    <a:pt x="2467116" y="17794"/>
                    <a:pt x="2713868" y="0"/>
                  </a:cubicBezTo>
                  <a:cubicBezTo>
                    <a:pt x="2960620" y="-17794"/>
                    <a:pt x="3155958" y="-1215"/>
                    <a:pt x="3373760" y="0"/>
                  </a:cubicBezTo>
                  <a:cubicBezTo>
                    <a:pt x="3591562" y="1215"/>
                    <a:pt x="3793449" y="-3076"/>
                    <a:pt x="3961065" y="0"/>
                  </a:cubicBezTo>
                  <a:cubicBezTo>
                    <a:pt x="4128682" y="3076"/>
                    <a:pt x="4223484" y="8317"/>
                    <a:pt x="4403193" y="0"/>
                  </a:cubicBezTo>
                  <a:cubicBezTo>
                    <a:pt x="4582902" y="-8317"/>
                    <a:pt x="4767255" y="4438"/>
                    <a:pt x="5063086" y="0"/>
                  </a:cubicBezTo>
                  <a:cubicBezTo>
                    <a:pt x="5358917" y="-4438"/>
                    <a:pt x="5325247" y="-13008"/>
                    <a:pt x="5577802" y="0"/>
                  </a:cubicBezTo>
                  <a:cubicBezTo>
                    <a:pt x="5830357" y="13008"/>
                    <a:pt x="6068128" y="13365"/>
                    <a:pt x="6237694" y="0"/>
                  </a:cubicBezTo>
                  <a:cubicBezTo>
                    <a:pt x="6407260" y="-13365"/>
                    <a:pt x="6730491" y="29520"/>
                    <a:pt x="6897587" y="0"/>
                  </a:cubicBezTo>
                  <a:cubicBezTo>
                    <a:pt x="7064683" y="-29520"/>
                    <a:pt x="7286986" y="14823"/>
                    <a:pt x="7623469" y="0"/>
                  </a:cubicBezTo>
                  <a:cubicBezTo>
                    <a:pt x="7793517" y="-4927"/>
                    <a:pt x="7963789" y="153794"/>
                    <a:pt x="7988119" y="364650"/>
                  </a:cubicBezTo>
                  <a:cubicBezTo>
                    <a:pt x="7975308" y="475337"/>
                    <a:pt x="7972961" y="638760"/>
                    <a:pt x="7988119" y="821664"/>
                  </a:cubicBezTo>
                  <a:cubicBezTo>
                    <a:pt x="8003277" y="1004568"/>
                    <a:pt x="8007457" y="1138247"/>
                    <a:pt x="7988119" y="1264092"/>
                  </a:cubicBezTo>
                  <a:cubicBezTo>
                    <a:pt x="7968781" y="1389937"/>
                    <a:pt x="7973074" y="1693719"/>
                    <a:pt x="7988119" y="1823204"/>
                  </a:cubicBezTo>
                  <a:cubicBezTo>
                    <a:pt x="8033022" y="2042116"/>
                    <a:pt x="7862012" y="2183268"/>
                    <a:pt x="7623469" y="2187854"/>
                  </a:cubicBezTo>
                  <a:cubicBezTo>
                    <a:pt x="7509097" y="2186789"/>
                    <a:pt x="7365315" y="2187622"/>
                    <a:pt x="7108753" y="2187854"/>
                  </a:cubicBezTo>
                  <a:cubicBezTo>
                    <a:pt x="6852191" y="2188086"/>
                    <a:pt x="6844931" y="2189738"/>
                    <a:pt x="6594036" y="2187854"/>
                  </a:cubicBezTo>
                  <a:cubicBezTo>
                    <a:pt x="6343141" y="2185970"/>
                    <a:pt x="6167877" y="2183547"/>
                    <a:pt x="5934144" y="2187854"/>
                  </a:cubicBezTo>
                  <a:cubicBezTo>
                    <a:pt x="5700411" y="2192161"/>
                    <a:pt x="5367546" y="2183906"/>
                    <a:pt x="5129075" y="2187854"/>
                  </a:cubicBezTo>
                  <a:cubicBezTo>
                    <a:pt x="4890604" y="2191802"/>
                    <a:pt x="4654101" y="2208940"/>
                    <a:pt x="4324006" y="2187854"/>
                  </a:cubicBezTo>
                  <a:cubicBezTo>
                    <a:pt x="3993911" y="2166768"/>
                    <a:pt x="3979023" y="2205126"/>
                    <a:pt x="3664113" y="2187854"/>
                  </a:cubicBezTo>
                  <a:cubicBezTo>
                    <a:pt x="3349203" y="2170582"/>
                    <a:pt x="3164263" y="2199353"/>
                    <a:pt x="3004221" y="2187854"/>
                  </a:cubicBezTo>
                  <a:cubicBezTo>
                    <a:pt x="2844179" y="2176355"/>
                    <a:pt x="2505982" y="2189343"/>
                    <a:pt x="2344328" y="2187854"/>
                  </a:cubicBezTo>
                  <a:cubicBezTo>
                    <a:pt x="2182674" y="2186365"/>
                    <a:pt x="1723274" y="2176889"/>
                    <a:pt x="1539259" y="2187854"/>
                  </a:cubicBezTo>
                  <a:cubicBezTo>
                    <a:pt x="1355244" y="2198819"/>
                    <a:pt x="1190675" y="2213316"/>
                    <a:pt x="1024543" y="2187854"/>
                  </a:cubicBezTo>
                  <a:cubicBezTo>
                    <a:pt x="858411" y="2162392"/>
                    <a:pt x="659124" y="2155098"/>
                    <a:pt x="364650" y="2187854"/>
                  </a:cubicBezTo>
                  <a:cubicBezTo>
                    <a:pt x="163362" y="2156115"/>
                    <a:pt x="-476" y="2002245"/>
                    <a:pt x="0" y="1823204"/>
                  </a:cubicBezTo>
                  <a:cubicBezTo>
                    <a:pt x="18467" y="1676980"/>
                    <a:pt x="17191" y="1516521"/>
                    <a:pt x="0" y="1380776"/>
                  </a:cubicBezTo>
                  <a:cubicBezTo>
                    <a:pt x="-17191" y="1245031"/>
                    <a:pt x="-10635" y="1139203"/>
                    <a:pt x="0" y="923762"/>
                  </a:cubicBezTo>
                  <a:cubicBezTo>
                    <a:pt x="10635" y="708321"/>
                    <a:pt x="-21050" y="578764"/>
                    <a:pt x="0" y="364650"/>
                  </a:cubicBezTo>
                  <a:close/>
                </a:path>
                <a:path w="7988119" h="2187854" stroke="0" extrusionOk="0">
                  <a:moveTo>
                    <a:pt x="0" y="364650"/>
                  </a:moveTo>
                  <a:cubicBezTo>
                    <a:pt x="38348" y="186722"/>
                    <a:pt x="195432" y="-5807"/>
                    <a:pt x="364650" y="0"/>
                  </a:cubicBezTo>
                  <a:cubicBezTo>
                    <a:pt x="585559" y="19472"/>
                    <a:pt x="639750" y="13819"/>
                    <a:pt x="806778" y="0"/>
                  </a:cubicBezTo>
                  <a:cubicBezTo>
                    <a:pt x="973806" y="-13819"/>
                    <a:pt x="1139285" y="-11928"/>
                    <a:pt x="1321494" y="0"/>
                  </a:cubicBezTo>
                  <a:cubicBezTo>
                    <a:pt x="1503703" y="11928"/>
                    <a:pt x="1879389" y="-8246"/>
                    <a:pt x="2126563" y="0"/>
                  </a:cubicBezTo>
                  <a:cubicBezTo>
                    <a:pt x="2373737" y="8246"/>
                    <a:pt x="2671490" y="-127"/>
                    <a:pt x="2859044" y="0"/>
                  </a:cubicBezTo>
                  <a:cubicBezTo>
                    <a:pt x="3046598" y="127"/>
                    <a:pt x="3402969" y="33598"/>
                    <a:pt x="3664113" y="0"/>
                  </a:cubicBezTo>
                  <a:cubicBezTo>
                    <a:pt x="3925257" y="-33598"/>
                    <a:pt x="4189375" y="-39355"/>
                    <a:pt x="4469182" y="0"/>
                  </a:cubicBezTo>
                  <a:cubicBezTo>
                    <a:pt x="4748989" y="39355"/>
                    <a:pt x="4911023" y="-4872"/>
                    <a:pt x="5056487" y="0"/>
                  </a:cubicBezTo>
                  <a:cubicBezTo>
                    <a:pt x="5201951" y="4872"/>
                    <a:pt x="5398344" y="-19895"/>
                    <a:pt x="5498615" y="0"/>
                  </a:cubicBezTo>
                  <a:cubicBezTo>
                    <a:pt x="5598886" y="19895"/>
                    <a:pt x="5996724" y="-16413"/>
                    <a:pt x="6158507" y="0"/>
                  </a:cubicBezTo>
                  <a:cubicBezTo>
                    <a:pt x="6320290" y="16413"/>
                    <a:pt x="6445071" y="-12891"/>
                    <a:pt x="6673224" y="0"/>
                  </a:cubicBezTo>
                  <a:cubicBezTo>
                    <a:pt x="6901377" y="12891"/>
                    <a:pt x="7360556" y="4270"/>
                    <a:pt x="7623469" y="0"/>
                  </a:cubicBezTo>
                  <a:cubicBezTo>
                    <a:pt x="7812594" y="-3754"/>
                    <a:pt x="7982676" y="170023"/>
                    <a:pt x="7988119" y="364650"/>
                  </a:cubicBezTo>
                  <a:cubicBezTo>
                    <a:pt x="7974571" y="479192"/>
                    <a:pt x="8004032" y="695930"/>
                    <a:pt x="7988119" y="821664"/>
                  </a:cubicBezTo>
                  <a:cubicBezTo>
                    <a:pt x="7972206" y="947398"/>
                    <a:pt x="7980026" y="1076965"/>
                    <a:pt x="7988119" y="1264092"/>
                  </a:cubicBezTo>
                  <a:cubicBezTo>
                    <a:pt x="7996212" y="1451219"/>
                    <a:pt x="7974716" y="1685564"/>
                    <a:pt x="7988119" y="1823204"/>
                  </a:cubicBezTo>
                  <a:cubicBezTo>
                    <a:pt x="8006874" y="2014289"/>
                    <a:pt x="7816814" y="2202159"/>
                    <a:pt x="7623469" y="2187854"/>
                  </a:cubicBezTo>
                  <a:cubicBezTo>
                    <a:pt x="7420796" y="2148711"/>
                    <a:pt x="7064511" y="2223287"/>
                    <a:pt x="6818400" y="2187854"/>
                  </a:cubicBezTo>
                  <a:cubicBezTo>
                    <a:pt x="6572289" y="2152421"/>
                    <a:pt x="6256738" y="2203965"/>
                    <a:pt x="6085919" y="2187854"/>
                  </a:cubicBezTo>
                  <a:cubicBezTo>
                    <a:pt x="5915100" y="2171743"/>
                    <a:pt x="5700581" y="2196186"/>
                    <a:pt x="5498615" y="2187854"/>
                  </a:cubicBezTo>
                  <a:cubicBezTo>
                    <a:pt x="5296649" y="2179522"/>
                    <a:pt x="4990967" y="2214009"/>
                    <a:pt x="4766134" y="2187854"/>
                  </a:cubicBezTo>
                  <a:cubicBezTo>
                    <a:pt x="4541301" y="2161699"/>
                    <a:pt x="4352410" y="2159809"/>
                    <a:pt x="4033653" y="2187854"/>
                  </a:cubicBezTo>
                  <a:cubicBezTo>
                    <a:pt x="3714896" y="2215899"/>
                    <a:pt x="3712073" y="2187891"/>
                    <a:pt x="3446349" y="2187854"/>
                  </a:cubicBezTo>
                  <a:cubicBezTo>
                    <a:pt x="3180625" y="2187817"/>
                    <a:pt x="2897666" y="2187296"/>
                    <a:pt x="2713868" y="2187854"/>
                  </a:cubicBezTo>
                  <a:cubicBezTo>
                    <a:pt x="2530070" y="2188412"/>
                    <a:pt x="2187355" y="2220770"/>
                    <a:pt x="2053975" y="2187854"/>
                  </a:cubicBezTo>
                  <a:cubicBezTo>
                    <a:pt x="1920595" y="2154938"/>
                    <a:pt x="1634460" y="2199115"/>
                    <a:pt x="1321494" y="2187854"/>
                  </a:cubicBezTo>
                  <a:cubicBezTo>
                    <a:pt x="1008528" y="2176593"/>
                    <a:pt x="609178" y="2162938"/>
                    <a:pt x="364650" y="2187854"/>
                  </a:cubicBezTo>
                  <a:cubicBezTo>
                    <a:pt x="207708" y="2170286"/>
                    <a:pt x="-4419" y="1984719"/>
                    <a:pt x="0" y="1823204"/>
                  </a:cubicBezTo>
                  <a:cubicBezTo>
                    <a:pt x="2107" y="1619616"/>
                    <a:pt x="20444" y="1554611"/>
                    <a:pt x="0" y="1307848"/>
                  </a:cubicBezTo>
                  <a:cubicBezTo>
                    <a:pt x="-20444" y="1061085"/>
                    <a:pt x="7774" y="952827"/>
                    <a:pt x="0" y="836249"/>
                  </a:cubicBezTo>
                  <a:cubicBezTo>
                    <a:pt x="-7774" y="719671"/>
                    <a:pt x="3885" y="472191"/>
                    <a:pt x="0" y="364650"/>
                  </a:cubicBezTo>
                  <a:close/>
                </a:path>
              </a:pathLst>
            </a:custGeom>
            <a:solidFill>
              <a:srgbClr val="FFC000"/>
            </a:solidFill>
            <a:ln w="28575" cap="flat" cmpd="sng" algn="ctr">
              <a:noFill/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2840917701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  <p:sp>
          <p:nvSpPr>
            <p:cNvPr id="16" name="Rectangle: Rounded Corners 61">
              <a:extLst>
                <a:ext uri="{FF2B5EF4-FFF2-40B4-BE49-F238E27FC236}">
                  <a16:creationId xmlns:a16="http://schemas.microsoft.com/office/drawing/2014/main" id="{5138F0BC-6CCF-4029-948B-42C974185871}"/>
                </a:ext>
              </a:extLst>
            </p:cNvPr>
            <p:cNvSpPr/>
            <p:nvPr/>
          </p:nvSpPr>
          <p:spPr>
            <a:xfrm>
              <a:off x="2295795" y="4741690"/>
              <a:ext cx="7724862" cy="1914383"/>
            </a:xfrm>
            <a:custGeom>
              <a:avLst/>
              <a:gdLst>
                <a:gd name="connsiteX0" fmla="*/ 0 w 7724862"/>
                <a:gd name="connsiteY0" fmla="*/ 319070 h 1914383"/>
                <a:gd name="connsiteX1" fmla="*/ 319070 w 7724862"/>
                <a:gd name="connsiteY1" fmla="*/ 0 h 1914383"/>
                <a:gd name="connsiteX2" fmla="*/ 821583 w 7724862"/>
                <a:gd name="connsiteY2" fmla="*/ 0 h 1914383"/>
                <a:gd name="connsiteX3" fmla="*/ 1394963 w 7724862"/>
                <a:gd name="connsiteY3" fmla="*/ 0 h 1914383"/>
                <a:gd name="connsiteX4" fmla="*/ 1968343 w 7724862"/>
                <a:gd name="connsiteY4" fmla="*/ 0 h 1914383"/>
                <a:gd name="connsiteX5" fmla="*/ 2754325 w 7724862"/>
                <a:gd name="connsiteY5" fmla="*/ 0 h 1914383"/>
                <a:gd name="connsiteX6" fmla="*/ 3185971 w 7724862"/>
                <a:gd name="connsiteY6" fmla="*/ 0 h 1914383"/>
                <a:gd name="connsiteX7" fmla="*/ 3688484 w 7724862"/>
                <a:gd name="connsiteY7" fmla="*/ 0 h 1914383"/>
                <a:gd name="connsiteX8" fmla="*/ 4332732 w 7724862"/>
                <a:gd name="connsiteY8" fmla="*/ 0 h 1914383"/>
                <a:gd name="connsiteX9" fmla="*/ 4906112 w 7724862"/>
                <a:gd name="connsiteY9" fmla="*/ 0 h 1914383"/>
                <a:gd name="connsiteX10" fmla="*/ 5337758 w 7724862"/>
                <a:gd name="connsiteY10" fmla="*/ 0 h 1914383"/>
                <a:gd name="connsiteX11" fmla="*/ 5982005 w 7724862"/>
                <a:gd name="connsiteY11" fmla="*/ 0 h 1914383"/>
                <a:gd name="connsiteX12" fmla="*/ 6484518 w 7724862"/>
                <a:gd name="connsiteY12" fmla="*/ 0 h 1914383"/>
                <a:gd name="connsiteX13" fmla="*/ 7405792 w 7724862"/>
                <a:gd name="connsiteY13" fmla="*/ 0 h 1914383"/>
                <a:gd name="connsiteX14" fmla="*/ 7724862 w 7724862"/>
                <a:gd name="connsiteY14" fmla="*/ 319070 h 1914383"/>
                <a:gd name="connsiteX15" fmla="*/ 7724862 w 7724862"/>
                <a:gd name="connsiteY15" fmla="*/ 931667 h 1914383"/>
                <a:gd name="connsiteX16" fmla="*/ 7724862 w 7724862"/>
                <a:gd name="connsiteY16" fmla="*/ 1595313 h 1914383"/>
                <a:gd name="connsiteX17" fmla="*/ 7405792 w 7724862"/>
                <a:gd name="connsiteY17" fmla="*/ 1914383 h 1914383"/>
                <a:gd name="connsiteX18" fmla="*/ 6619810 w 7724862"/>
                <a:gd name="connsiteY18" fmla="*/ 1914383 h 1914383"/>
                <a:gd name="connsiteX19" fmla="*/ 5904695 w 7724862"/>
                <a:gd name="connsiteY19" fmla="*/ 1914383 h 1914383"/>
                <a:gd name="connsiteX20" fmla="*/ 5260448 w 7724862"/>
                <a:gd name="connsiteY20" fmla="*/ 1914383 h 1914383"/>
                <a:gd name="connsiteX21" fmla="*/ 4474466 w 7724862"/>
                <a:gd name="connsiteY21" fmla="*/ 1914383 h 1914383"/>
                <a:gd name="connsiteX22" fmla="*/ 3971953 w 7724862"/>
                <a:gd name="connsiteY22" fmla="*/ 1914383 h 1914383"/>
                <a:gd name="connsiteX23" fmla="*/ 3327706 w 7724862"/>
                <a:gd name="connsiteY23" fmla="*/ 1914383 h 1914383"/>
                <a:gd name="connsiteX24" fmla="*/ 2541724 w 7724862"/>
                <a:gd name="connsiteY24" fmla="*/ 1914383 h 1914383"/>
                <a:gd name="connsiteX25" fmla="*/ 1755742 w 7724862"/>
                <a:gd name="connsiteY25" fmla="*/ 1914383 h 1914383"/>
                <a:gd name="connsiteX26" fmla="*/ 1111494 w 7724862"/>
                <a:gd name="connsiteY26" fmla="*/ 1914383 h 1914383"/>
                <a:gd name="connsiteX27" fmla="*/ 319070 w 7724862"/>
                <a:gd name="connsiteY27" fmla="*/ 1914383 h 1914383"/>
                <a:gd name="connsiteX28" fmla="*/ 0 w 7724862"/>
                <a:gd name="connsiteY28" fmla="*/ 1595313 h 1914383"/>
                <a:gd name="connsiteX29" fmla="*/ 0 w 7724862"/>
                <a:gd name="connsiteY29" fmla="*/ 995479 h 1914383"/>
                <a:gd name="connsiteX30" fmla="*/ 0 w 7724862"/>
                <a:gd name="connsiteY30" fmla="*/ 319070 h 1914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724862" h="1914383" fill="none" extrusionOk="0">
                  <a:moveTo>
                    <a:pt x="0" y="319070"/>
                  </a:moveTo>
                  <a:cubicBezTo>
                    <a:pt x="-42166" y="145095"/>
                    <a:pt x="122437" y="-4566"/>
                    <a:pt x="319070" y="0"/>
                  </a:cubicBezTo>
                  <a:cubicBezTo>
                    <a:pt x="446738" y="-19625"/>
                    <a:pt x="638008" y="9936"/>
                    <a:pt x="821583" y="0"/>
                  </a:cubicBezTo>
                  <a:cubicBezTo>
                    <a:pt x="1005158" y="-9936"/>
                    <a:pt x="1269619" y="-22318"/>
                    <a:pt x="1394963" y="0"/>
                  </a:cubicBezTo>
                  <a:cubicBezTo>
                    <a:pt x="1520307" y="22318"/>
                    <a:pt x="1760980" y="11540"/>
                    <a:pt x="1968343" y="0"/>
                  </a:cubicBezTo>
                  <a:cubicBezTo>
                    <a:pt x="2175706" y="-11540"/>
                    <a:pt x="2584955" y="7807"/>
                    <a:pt x="2754325" y="0"/>
                  </a:cubicBezTo>
                  <a:cubicBezTo>
                    <a:pt x="2923695" y="-7807"/>
                    <a:pt x="3043634" y="15422"/>
                    <a:pt x="3185971" y="0"/>
                  </a:cubicBezTo>
                  <a:cubicBezTo>
                    <a:pt x="3328308" y="-15422"/>
                    <a:pt x="3509854" y="-7109"/>
                    <a:pt x="3688484" y="0"/>
                  </a:cubicBezTo>
                  <a:cubicBezTo>
                    <a:pt x="3867114" y="7109"/>
                    <a:pt x="4136822" y="-380"/>
                    <a:pt x="4332732" y="0"/>
                  </a:cubicBezTo>
                  <a:cubicBezTo>
                    <a:pt x="4528642" y="380"/>
                    <a:pt x="4757243" y="-7097"/>
                    <a:pt x="4906112" y="0"/>
                  </a:cubicBezTo>
                  <a:cubicBezTo>
                    <a:pt x="5054981" y="7097"/>
                    <a:pt x="5202124" y="-13254"/>
                    <a:pt x="5337758" y="0"/>
                  </a:cubicBezTo>
                  <a:cubicBezTo>
                    <a:pt x="5473392" y="13254"/>
                    <a:pt x="5788070" y="-23124"/>
                    <a:pt x="5982005" y="0"/>
                  </a:cubicBezTo>
                  <a:cubicBezTo>
                    <a:pt x="6175940" y="23124"/>
                    <a:pt x="6284520" y="15087"/>
                    <a:pt x="6484518" y="0"/>
                  </a:cubicBezTo>
                  <a:cubicBezTo>
                    <a:pt x="6684516" y="-15087"/>
                    <a:pt x="7174058" y="-30190"/>
                    <a:pt x="7405792" y="0"/>
                  </a:cubicBezTo>
                  <a:cubicBezTo>
                    <a:pt x="7574544" y="30399"/>
                    <a:pt x="7743519" y="129761"/>
                    <a:pt x="7724862" y="319070"/>
                  </a:cubicBezTo>
                  <a:cubicBezTo>
                    <a:pt x="7747313" y="496635"/>
                    <a:pt x="7741859" y="694835"/>
                    <a:pt x="7724862" y="931667"/>
                  </a:cubicBezTo>
                  <a:cubicBezTo>
                    <a:pt x="7707865" y="1168499"/>
                    <a:pt x="7742883" y="1388705"/>
                    <a:pt x="7724862" y="1595313"/>
                  </a:cubicBezTo>
                  <a:cubicBezTo>
                    <a:pt x="7731734" y="1779727"/>
                    <a:pt x="7577803" y="1911637"/>
                    <a:pt x="7405792" y="1914383"/>
                  </a:cubicBezTo>
                  <a:cubicBezTo>
                    <a:pt x="7123702" y="1905589"/>
                    <a:pt x="6875820" y="1938669"/>
                    <a:pt x="6619810" y="1914383"/>
                  </a:cubicBezTo>
                  <a:cubicBezTo>
                    <a:pt x="6363800" y="1890097"/>
                    <a:pt x="6248323" y="1925700"/>
                    <a:pt x="5904695" y="1914383"/>
                  </a:cubicBezTo>
                  <a:cubicBezTo>
                    <a:pt x="5561067" y="1903066"/>
                    <a:pt x="5420497" y="1915006"/>
                    <a:pt x="5260448" y="1914383"/>
                  </a:cubicBezTo>
                  <a:cubicBezTo>
                    <a:pt x="5100399" y="1913760"/>
                    <a:pt x="4739223" y="1911580"/>
                    <a:pt x="4474466" y="1914383"/>
                  </a:cubicBezTo>
                  <a:cubicBezTo>
                    <a:pt x="4209709" y="1917186"/>
                    <a:pt x="4222130" y="1921144"/>
                    <a:pt x="3971953" y="1914383"/>
                  </a:cubicBezTo>
                  <a:cubicBezTo>
                    <a:pt x="3721776" y="1907622"/>
                    <a:pt x="3506553" y="1887517"/>
                    <a:pt x="3327706" y="1914383"/>
                  </a:cubicBezTo>
                  <a:cubicBezTo>
                    <a:pt x="3148859" y="1941249"/>
                    <a:pt x="2803041" y="1947850"/>
                    <a:pt x="2541724" y="1914383"/>
                  </a:cubicBezTo>
                  <a:cubicBezTo>
                    <a:pt x="2280407" y="1880916"/>
                    <a:pt x="1960207" y="1904157"/>
                    <a:pt x="1755742" y="1914383"/>
                  </a:cubicBezTo>
                  <a:cubicBezTo>
                    <a:pt x="1551277" y="1924609"/>
                    <a:pt x="1393499" y="1921900"/>
                    <a:pt x="1111494" y="1914383"/>
                  </a:cubicBezTo>
                  <a:cubicBezTo>
                    <a:pt x="829489" y="1906866"/>
                    <a:pt x="560411" y="1907251"/>
                    <a:pt x="319070" y="1914383"/>
                  </a:cubicBezTo>
                  <a:cubicBezTo>
                    <a:pt x="133055" y="1917635"/>
                    <a:pt x="-18973" y="1778939"/>
                    <a:pt x="0" y="1595313"/>
                  </a:cubicBezTo>
                  <a:cubicBezTo>
                    <a:pt x="-17075" y="1435073"/>
                    <a:pt x="1919" y="1138824"/>
                    <a:pt x="0" y="995479"/>
                  </a:cubicBezTo>
                  <a:cubicBezTo>
                    <a:pt x="-1919" y="852134"/>
                    <a:pt x="17816" y="481616"/>
                    <a:pt x="0" y="319070"/>
                  </a:cubicBezTo>
                  <a:close/>
                </a:path>
                <a:path w="7724862" h="1914383" stroke="0" extrusionOk="0">
                  <a:moveTo>
                    <a:pt x="0" y="319070"/>
                  </a:moveTo>
                  <a:cubicBezTo>
                    <a:pt x="22149" y="156405"/>
                    <a:pt x="167181" y="-4391"/>
                    <a:pt x="319070" y="0"/>
                  </a:cubicBezTo>
                  <a:cubicBezTo>
                    <a:pt x="483057" y="6924"/>
                    <a:pt x="632728" y="4241"/>
                    <a:pt x="750716" y="0"/>
                  </a:cubicBezTo>
                  <a:cubicBezTo>
                    <a:pt x="868704" y="-4241"/>
                    <a:pt x="1108563" y="-11942"/>
                    <a:pt x="1253229" y="0"/>
                  </a:cubicBezTo>
                  <a:cubicBezTo>
                    <a:pt x="1397895" y="11942"/>
                    <a:pt x="1681341" y="14817"/>
                    <a:pt x="2039211" y="0"/>
                  </a:cubicBezTo>
                  <a:cubicBezTo>
                    <a:pt x="2397081" y="-14817"/>
                    <a:pt x="2549092" y="7272"/>
                    <a:pt x="2754325" y="0"/>
                  </a:cubicBezTo>
                  <a:cubicBezTo>
                    <a:pt x="2959558" y="-7272"/>
                    <a:pt x="3249668" y="-18438"/>
                    <a:pt x="3540307" y="0"/>
                  </a:cubicBezTo>
                  <a:cubicBezTo>
                    <a:pt x="3830946" y="18438"/>
                    <a:pt x="4149016" y="-34148"/>
                    <a:pt x="4326289" y="0"/>
                  </a:cubicBezTo>
                  <a:cubicBezTo>
                    <a:pt x="4503562" y="34148"/>
                    <a:pt x="4716025" y="13080"/>
                    <a:pt x="4899669" y="0"/>
                  </a:cubicBezTo>
                  <a:cubicBezTo>
                    <a:pt x="5083313" y="-13080"/>
                    <a:pt x="5214474" y="8310"/>
                    <a:pt x="5331315" y="0"/>
                  </a:cubicBezTo>
                  <a:cubicBezTo>
                    <a:pt x="5448156" y="-8310"/>
                    <a:pt x="5660836" y="-16749"/>
                    <a:pt x="5975563" y="0"/>
                  </a:cubicBezTo>
                  <a:cubicBezTo>
                    <a:pt x="6290290" y="16749"/>
                    <a:pt x="6239243" y="21532"/>
                    <a:pt x="6478076" y="0"/>
                  </a:cubicBezTo>
                  <a:cubicBezTo>
                    <a:pt x="6716909" y="-21532"/>
                    <a:pt x="7161716" y="-31083"/>
                    <a:pt x="7405792" y="0"/>
                  </a:cubicBezTo>
                  <a:cubicBezTo>
                    <a:pt x="7570128" y="-3636"/>
                    <a:pt x="7699989" y="173764"/>
                    <a:pt x="7724862" y="319070"/>
                  </a:cubicBezTo>
                  <a:cubicBezTo>
                    <a:pt x="7702650" y="527354"/>
                    <a:pt x="7723456" y="676966"/>
                    <a:pt x="7724862" y="931667"/>
                  </a:cubicBezTo>
                  <a:cubicBezTo>
                    <a:pt x="7726268" y="1186368"/>
                    <a:pt x="7700902" y="1297572"/>
                    <a:pt x="7724862" y="1595313"/>
                  </a:cubicBezTo>
                  <a:cubicBezTo>
                    <a:pt x="7749852" y="1768388"/>
                    <a:pt x="7609468" y="1927597"/>
                    <a:pt x="7405792" y="1914383"/>
                  </a:cubicBezTo>
                  <a:cubicBezTo>
                    <a:pt x="7137469" y="1913063"/>
                    <a:pt x="6948239" y="1887575"/>
                    <a:pt x="6832412" y="1914383"/>
                  </a:cubicBezTo>
                  <a:cubicBezTo>
                    <a:pt x="6716585" y="1941191"/>
                    <a:pt x="6463333" y="1923537"/>
                    <a:pt x="6117297" y="1914383"/>
                  </a:cubicBezTo>
                  <a:cubicBezTo>
                    <a:pt x="5771262" y="1905229"/>
                    <a:pt x="5549703" y="1942897"/>
                    <a:pt x="5402182" y="1914383"/>
                  </a:cubicBezTo>
                  <a:cubicBezTo>
                    <a:pt x="5254661" y="1885869"/>
                    <a:pt x="5014288" y="1894158"/>
                    <a:pt x="4828802" y="1914383"/>
                  </a:cubicBezTo>
                  <a:cubicBezTo>
                    <a:pt x="4643316" y="1934608"/>
                    <a:pt x="4289618" y="1882809"/>
                    <a:pt x="4113688" y="1914383"/>
                  </a:cubicBezTo>
                  <a:cubicBezTo>
                    <a:pt x="3937758" y="1945957"/>
                    <a:pt x="3659538" y="1886811"/>
                    <a:pt x="3398573" y="1914383"/>
                  </a:cubicBezTo>
                  <a:cubicBezTo>
                    <a:pt x="3137608" y="1941955"/>
                    <a:pt x="2958220" y="1900301"/>
                    <a:pt x="2825193" y="1914383"/>
                  </a:cubicBezTo>
                  <a:cubicBezTo>
                    <a:pt x="2692166" y="1928465"/>
                    <a:pt x="2413517" y="1881800"/>
                    <a:pt x="2110078" y="1914383"/>
                  </a:cubicBezTo>
                  <a:cubicBezTo>
                    <a:pt x="1806640" y="1946966"/>
                    <a:pt x="1745224" y="1896075"/>
                    <a:pt x="1465830" y="1914383"/>
                  </a:cubicBezTo>
                  <a:cubicBezTo>
                    <a:pt x="1186436" y="1932691"/>
                    <a:pt x="782296" y="1876945"/>
                    <a:pt x="319070" y="1914383"/>
                  </a:cubicBezTo>
                  <a:cubicBezTo>
                    <a:pt x="165698" y="1904037"/>
                    <a:pt x="-10165" y="1775264"/>
                    <a:pt x="0" y="1595313"/>
                  </a:cubicBezTo>
                  <a:cubicBezTo>
                    <a:pt x="2442" y="1389869"/>
                    <a:pt x="486" y="1211254"/>
                    <a:pt x="0" y="969954"/>
                  </a:cubicBezTo>
                  <a:cubicBezTo>
                    <a:pt x="-486" y="728654"/>
                    <a:pt x="-32493" y="513105"/>
                    <a:pt x="0" y="31907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 algn="ctr">
              <a:noFill/>
              <a:prstDash val="sysDash"/>
              <a:miter lim="800000"/>
              <a:extLst>
                <a:ext uri="{C807C97D-BFC1-408E-A445-0C87EB9F89A2}">
                  <ask:lineSketchStyleProps xmlns:ask="http://schemas.microsoft.com/office/drawing/2018/sketchyshapes" sd="2840917701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  <p:sp>
          <p:nvSpPr>
            <p:cNvPr id="17" name="Rectangle: Rounded Corners 65">
              <a:extLst>
                <a:ext uri="{FF2B5EF4-FFF2-40B4-BE49-F238E27FC236}">
                  <a16:creationId xmlns:a16="http://schemas.microsoft.com/office/drawing/2014/main" id="{68E16860-F8B2-426A-9B14-33B1DD8D7E74}"/>
                </a:ext>
              </a:extLst>
            </p:cNvPr>
            <p:cNvSpPr/>
            <p:nvPr/>
          </p:nvSpPr>
          <p:spPr>
            <a:xfrm>
              <a:off x="2317626" y="4752423"/>
              <a:ext cx="7724863" cy="1891749"/>
            </a:xfrm>
            <a:custGeom>
              <a:avLst/>
              <a:gdLst>
                <a:gd name="connsiteX0" fmla="*/ 0 w 7724863"/>
                <a:gd name="connsiteY0" fmla="*/ 315298 h 1891749"/>
                <a:gd name="connsiteX1" fmla="*/ 315298 w 7724863"/>
                <a:gd name="connsiteY1" fmla="*/ 0 h 1891749"/>
                <a:gd name="connsiteX2" fmla="*/ 818346 w 7724863"/>
                <a:gd name="connsiteY2" fmla="*/ 0 h 1891749"/>
                <a:gd name="connsiteX3" fmla="*/ 1392337 w 7724863"/>
                <a:gd name="connsiteY3" fmla="*/ 0 h 1891749"/>
                <a:gd name="connsiteX4" fmla="*/ 1966327 w 7724863"/>
                <a:gd name="connsiteY4" fmla="*/ 0 h 1891749"/>
                <a:gd name="connsiteX5" fmla="*/ 2753146 w 7724863"/>
                <a:gd name="connsiteY5" fmla="*/ 0 h 1891749"/>
                <a:gd name="connsiteX6" fmla="*/ 3185251 w 7724863"/>
                <a:gd name="connsiteY6" fmla="*/ 0 h 1891749"/>
                <a:gd name="connsiteX7" fmla="*/ 3688299 w 7724863"/>
                <a:gd name="connsiteY7" fmla="*/ 0 h 1891749"/>
                <a:gd name="connsiteX8" fmla="*/ 4333233 w 7724863"/>
                <a:gd name="connsiteY8" fmla="*/ 0 h 1891749"/>
                <a:gd name="connsiteX9" fmla="*/ 4907224 w 7724863"/>
                <a:gd name="connsiteY9" fmla="*/ 0 h 1891749"/>
                <a:gd name="connsiteX10" fmla="*/ 5339329 w 7724863"/>
                <a:gd name="connsiteY10" fmla="*/ 0 h 1891749"/>
                <a:gd name="connsiteX11" fmla="*/ 5984262 w 7724863"/>
                <a:gd name="connsiteY11" fmla="*/ 0 h 1891749"/>
                <a:gd name="connsiteX12" fmla="*/ 6487310 w 7724863"/>
                <a:gd name="connsiteY12" fmla="*/ 0 h 1891749"/>
                <a:gd name="connsiteX13" fmla="*/ 7409565 w 7724863"/>
                <a:gd name="connsiteY13" fmla="*/ 0 h 1891749"/>
                <a:gd name="connsiteX14" fmla="*/ 7724863 w 7724863"/>
                <a:gd name="connsiteY14" fmla="*/ 315298 h 1891749"/>
                <a:gd name="connsiteX15" fmla="*/ 7724863 w 7724863"/>
                <a:gd name="connsiteY15" fmla="*/ 920651 h 1891749"/>
                <a:gd name="connsiteX16" fmla="*/ 7724863 w 7724863"/>
                <a:gd name="connsiteY16" fmla="*/ 1576451 h 1891749"/>
                <a:gd name="connsiteX17" fmla="*/ 7409565 w 7724863"/>
                <a:gd name="connsiteY17" fmla="*/ 1891749 h 1891749"/>
                <a:gd name="connsiteX18" fmla="*/ 6622746 w 7724863"/>
                <a:gd name="connsiteY18" fmla="*/ 1891749 h 1891749"/>
                <a:gd name="connsiteX19" fmla="*/ 5906870 w 7724863"/>
                <a:gd name="connsiteY19" fmla="*/ 1891749 h 1891749"/>
                <a:gd name="connsiteX20" fmla="*/ 5261937 w 7724863"/>
                <a:gd name="connsiteY20" fmla="*/ 1891749 h 1891749"/>
                <a:gd name="connsiteX21" fmla="*/ 4475118 w 7724863"/>
                <a:gd name="connsiteY21" fmla="*/ 1891749 h 1891749"/>
                <a:gd name="connsiteX22" fmla="*/ 3972070 w 7724863"/>
                <a:gd name="connsiteY22" fmla="*/ 1891749 h 1891749"/>
                <a:gd name="connsiteX23" fmla="*/ 3327137 w 7724863"/>
                <a:gd name="connsiteY23" fmla="*/ 1891749 h 1891749"/>
                <a:gd name="connsiteX24" fmla="*/ 2540318 w 7724863"/>
                <a:gd name="connsiteY24" fmla="*/ 1891749 h 1891749"/>
                <a:gd name="connsiteX25" fmla="*/ 1753499 w 7724863"/>
                <a:gd name="connsiteY25" fmla="*/ 1891749 h 1891749"/>
                <a:gd name="connsiteX26" fmla="*/ 1108566 w 7724863"/>
                <a:gd name="connsiteY26" fmla="*/ 1891749 h 1891749"/>
                <a:gd name="connsiteX27" fmla="*/ 315298 w 7724863"/>
                <a:gd name="connsiteY27" fmla="*/ 1891749 h 1891749"/>
                <a:gd name="connsiteX28" fmla="*/ 0 w 7724863"/>
                <a:gd name="connsiteY28" fmla="*/ 1576451 h 1891749"/>
                <a:gd name="connsiteX29" fmla="*/ 0 w 7724863"/>
                <a:gd name="connsiteY29" fmla="*/ 983709 h 1891749"/>
                <a:gd name="connsiteX30" fmla="*/ 0 w 7724863"/>
                <a:gd name="connsiteY30" fmla="*/ 315298 h 189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724863" h="1891749" fill="none" extrusionOk="0">
                  <a:moveTo>
                    <a:pt x="0" y="315298"/>
                  </a:moveTo>
                  <a:cubicBezTo>
                    <a:pt x="-14797" y="141951"/>
                    <a:pt x="130281" y="-2434"/>
                    <a:pt x="315298" y="0"/>
                  </a:cubicBezTo>
                  <a:cubicBezTo>
                    <a:pt x="463744" y="-19391"/>
                    <a:pt x="580090" y="-22483"/>
                    <a:pt x="818346" y="0"/>
                  </a:cubicBezTo>
                  <a:cubicBezTo>
                    <a:pt x="1056602" y="22483"/>
                    <a:pt x="1136407" y="-186"/>
                    <a:pt x="1392337" y="0"/>
                  </a:cubicBezTo>
                  <a:cubicBezTo>
                    <a:pt x="1648267" y="186"/>
                    <a:pt x="1686620" y="-1006"/>
                    <a:pt x="1966327" y="0"/>
                  </a:cubicBezTo>
                  <a:cubicBezTo>
                    <a:pt x="2246034" y="1006"/>
                    <a:pt x="2590414" y="-17617"/>
                    <a:pt x="2753146" y="0"/>
                  </a:cubicBezTo>
                  <a:cubicBezTo>
                    <a:pt x="2915878" y="17617"/>
                    <a:pt x="3035406" y="-19567"/>
                    <a:pt x="3185251" y="0"/>
                  </a:cubicBezTo>
                  <a:cubicBezTo>
                    <a:pt x="3335097" y="19567"/>
                    <a:pt x="3582608" y="20989"/>
                    <a:pt x="3688299" y="0"/>
                  </a:cubicBezTo>
                  <a:cubicBezTo>
                    <a:pt x="3793990" y="-20989"/>
                    <a:pt x="4040872" y="22707"/>
                    <a:pt x="4333233" y="0"/>
                  </a:cubicBezTo>
                  <a:cubicBezTo>
                    <a:pt x="4625594" y="-22707"/>
                    <a:pt x="4659147" y="23789"/>
                    <a:pt x="4907224" y="0"/>
                  </a:cubicBezTo>
                  <a:cubicBezTo>
                    <a:pt x="5155301" y="-23789"/>
                    <a:pt x="5195798" y="-5091"/>
                    <a:pt x="5339329" y="0"/>
                  </a:cubicBezTo>
                  <a:cubicBezTo>
                    <a:pt x="5482861" y="5091"/>
                    <a:pt x="5739408" y="-14996"/>
                    <a:pt x="5984262" y="0"/>
                  </a:cubicBezTo>
                  <a:cubicBezTo>
                    <a:pt x="6229116" y="14996"/>
                    <a:pt x="6274592" y="-16699"/>
                    <a:pt x="6487310" y="0"/>
                  </a:cubicBezTo>
                  <a:cubicBezTo>
                    <a:pt x="6700028" y="16699"/>
                    <a:pt x="7029216" y="-17700"/>
                    <a:pt x="7409565" y="0"/>
                  </a:cubicBezTo>
                  <a:cubicBezTo>
                    <a:pt x="7575158" y="34778"/>
                    <a:pt x="7742806" y="128573"/>
                    <a:pt x="7724863" y="315298"/>
                  </a:cubicBezTo>
                  <a:cubicBezTo>
                    <a:pt x="7754547" y="439863"/>
                    <a:pt x="7740072" y="759637"/>
                    <a:pt x="7724863" y="920651"/>
                  </a:cubicBezTo>
                  <a:cubicBezTo>
                    <a:pt x="7709654" y="1081665"/>
                    <a:pt x="7704628" y="1303549"/>
                    <a:pt x="7724863" y="1576451"/>
                  </a:cubicBezTo>
                  <a:cubicBezTo>
                    <a:pt x="7734654" y="1762263"/>
                    <a:pt x="7557835" y="1874865"/>
                    <a:pt x="7409565" y="1891749"/>
                  </a:cubicBezTo>
                  <a:cubicBezTo>
                    <a:pt x="7089490" y="1896716"/>
                    <a:pt x="6810974" y="1887568"/>
                    <a:pt x="6622746" y="1891749"/>
                  </a:cubicBezTo>
                  <a:cubicBezTo>
                    <a:pt x="6434518" y="1895930"/>
                    <a:pt x="6178097" y="1903380"/>
                    <a:pt x="5906870" y="1891749"/>
                  </a:cubicBezTo>
                  <a:cubicBezTo>
                    <a:pt x="5635643" y="1880118"/>
                    <a:pt x="5459994" y="1910842"/>
                    <a:pt x="5261937" y="1891749"/>
                  </a:cubicBezTo>
                  <a:cubicBezTo>
                    <a:pt x="5063880" y="1872656"/>
                    <a:pt x="4765153" y="1904927"/>
                    <a:pt x="4475118" y="1891749"/>
                  </a:cubicBezTo>
                  <a:cubicBezTo>
                    <a:pt x="4185083" y="1878571"/>
                    <a:pt x="4152204" y="1895642"/>
                    <a:pt x="3972070" y="1891749"/>
                  </a:cubicBezTo>
                  <a:cubicBezTo>
                    <a:pt x="3791936" y="1887856"/>
                    <a:pt x="3508183" y="1908199"/>
                    <a:pt x="3327137" y="1891749"/>
                  </a:cubicBezTo>
                  <a:cubicBezTo>
                    <a:pt x="3146091" y="1875299"/>
                    <a:pt x="2839956" y="1926582"/>
                    <a:pt x="2540318" y="1891749"/>
                  </a:cubicBezTo>
                  <a:cubicBezTo>
                    <a:pt x="2240680" y="1856916"/>
                    <a:pt x="2073685" y="1872656"/>
                    <a:pt x="1753499" y="1891749"/>
                  </a:cubicBezTo>
                  <a:cubicBezTo>
                    <a:pt x="1433313" y="1910842"/>
                    <a:pt x="1324189" y="1904221"/>
                    <a:pt x="1108566" y="1891749"/>
                  </a:cubicBezTo>
                  <a:cubicBezTo>
                    <a:pt x="892943" y="1879277"/>
                    <a:pt x="700878" y="1916030"/>
                    <a:pt x="315298" y="1891749"/>
                  </a:cubicBezTo>
                  <a:cubicBezTo>
                    <a:pt x="134249" y="1894045"/>
                    <a:pt x="-10737" y="1754778"/>
                    <a:pt x="0" y="1576451"/>
                  </a:cubicBezTo>
                  <a:cubicBezTo>
                    <a:pt x="8397" y="1297110"/>
                    <a:pt x="19891" y="1166058"/>
                    <a:pt x="0" y="983709"/>
                  </a:cubicBezTo>
                  <a:cubicBezTo>
                    <a:pt x="-19891" y="801360"/>
                    <a:pt x="-3538" y="481075"/>
                    <a:pt x="0" y="315298"/>
                  </a:cubicBezTo>
                  <a:close/>
                </a:path>
                <a:path w="7724863" h="1891749" stroke="0" extrusionOk="0">
                  <a:moveTo>
                    <a:pt x="0" y="315298"/>
                  </a:moveTo>
                  <a:cubicBezTo>
                    <a:pt x="32285" y="160917"/>
                    <a:pt x="176451" y="-6369"/>
                    <a:pt x="315298" y="0"/>
                  </a:cubicBezTo>
                  <a:cubicBezTo>
                    <a:pt x="474964" y="-19014"/>
                    <a:pt x="640577" y="-15310"/>
                    <a:pt x="747403" y="0"/>
                  </a:cubicBezTo>
                  <a:cubicBezTo>
                    <a:pt x="854230" y="15310"/>
                    <a:pt x="1127572" y="19373"/>
                    <a:pt x="1250451" y="0"/>
                  </a:cubicBezTo>
                  <a:cubicBezTo>
                    <a:pt x="1373330" y="-19373"/>
                    <a:pt x="1681318" y="12056"/>
                    <a:pt x="2037270" y="0"/>
                  </a:cubicBezTo>
                  <a:cubicBezTo>
                    <a:pt x="2393222" y="-12056"/>
                    <a:pt x="2463817" y="-29896"/>
                    <a:pt x="2753146" y="0"/>
                  </a:cubicBezTo>
                  <a:cubicBezTo>
                    <a:pt x="3042475" y="29896"/>
                    <a:pt x="3255337" y="2124"/>
                    <a:pt x="3539965" y="0"/>
                  </a:cubicBezTo>
                  <a:cubicBezTo>
                    <a:pt x="3824593" y="-2124"/>
                    <a:pt x="4157179" y="-36265"/>
                    <a:pt x="4326784" y="0"/>
                  </a:cubicBezTo>
                  <a:cubicBezTo>
                    <a:pt x="4496389" y="36265"/>
                    <a:pt x="4657586" y="6348"/>
                    <a:pt x="4900774" y="0"/>
                  </a:cubicBezTo>
                  <a:cubicBezTo>
                    <a:pt x="5143962" y="-6348"/>
                    <a:pt x="5163462" y="-18812"/>
                    <a:pt x="5332880" y="0"/>
                  </a:cubicBezTo>
                  <a:cubicBezTo>
                    <a:pt x="5502298" y="18812"/>
                    <a:pt x="5806436" y="-6084"/>
                    <a:pt x="5977813" y="0"/>
                  </a:cubicBezTo>
                  <a:cubicBezTo>
                    <a:pt x="6149190" y="6084"/>
                    <a:pt x="6253247" y="22411"/>
                    <a:pt x="6480861" y="0"/>
                  </a:cubicBezTo>
                  <a:cubicBezTo>
                    <a:pt x="6708475" y="-22411"/>
                    <a:pt x="7161092" y="-29531"/>
                    <a:pt x="7409565" y="0"/>
                  </a:cubicBezTo>
                  <a:cubicBezTo>
                    <a:pt x="7571273" y="-3803"/>
                    <a:pt x="7700212" y="171799"/>
                    <a:pt x="7724863" y="315298"/>
                  </a:cubicBezTo>
                  <a:cubicBezTo>
                    <a:pt x="7711765" y="597506"/>
                    <a:pt x="7699886" y="753333"/>
                    <a:pt x="7724863" y="920651"/>
                  </a:cubicBezTo>
                  <a:cubicBezTo>
                    <a:pt x="7749840" y="1087969"/>
                    <a:pt x="7708755" y="1301463"/>
                    <a:pt x="7724863" y="1576451"/>
                  </a:cubicBezTo>
                  <a:cubicBezTo>
                    <a:pt x="7755754" y="1746701"/>
                    <a:pt x="7605538" y="1902258"/>
                    <a:pt x="7409565" y="1891749"/>
                  </a:cubicBezTo>
                  <a:cubicBezTo>
                    <a:pt x="7252018" y="1870296"/>
                    <a:pt x="6996721" y="1917334"/>
                    <a:pt x="6835574" y="1891749"/>
                  </a:cubicBezTo>
                  <a:cubicBezTo>
                    <a:pt x="6674427" y="1866164"/>
                    <a:pt x="6386799" y="1857090"/>
                    <a:pt x="6119698" y="1891749"/>
                  </a:cubicBezTo>
                  <a:cubicBezTo>
                    <a:pt x="5852597" y="1926408"/>
                    <a:pt x="5563766" y="1917816"/>
                    <a:pt x="5403822" y="1891749"/>
                  </a:cubicBezTo>
                  <a:cubicBezTo>
                    <a:pt x="5243878" y="1865682"/>
                    <a:pt x="5044424" y="1873083"/>
                    <a:pt x="4829832" y="1891749"/>
                  </a:cubicBezTo>
                  <a:cubicBezTo>
                    <a:pt x="4615240" y="1910416"/>
                    <a:pt x="4409221" y="1890158"/>
                    <a:pt x="4113956" y="1891749"/>
                  </a:cubicBezTo>
                  <a:cubicBezTo>
                    <a:pt x="3818691" y="1893340"/>
                    <a:pt x="3647421" y="1918168"/>
                    <a:pt x="3398079" y="1891749"/>
                  </a:cubicBezTo>
                  <a:cubicBezTo>
                    <a:pt x="3148737" y="1865330"/>
                    <a:pt x="2956917" y="1883929"/>
                    <a:pt x="2824089" y="1891749"/>
                  </a:cubicBezTo>
                  <a:cubicBezTo>
                    <a:pt x="2691261" y="1899570"/>
                    <a:pt x="2333173" y="1885231"/>
                    <a:pt x="2108213" y="1891749"/>
                  </a:cubicBezTo>
                  <a:cubicBezTo>
                    <a:pt x="1883253" y="1898267"/>
                    <a:pt x="1629386" y="1876492"/>
                    <a:pt x="1463279" y="1891749"/>
                  </a:cubicBezTo>
                  <a:cubicBezTo>
                    <a:pt x="1297172" y="1907006"/>
                    <a:pt x="819207" y="1887172"/>
                    <a:pt x="315298" y="1891749"/>
                  </a:cubicBezTo>
                  <a:cubicBezTo>
                    <a:pt x="166344" y="1880346"/>
                    <a:pt x="-9696" y="1754147"/>
                    <a:pt x="0" y="1576451"/>
                  </a:cubicBezTo>
                  <a:cubicBezTo>
                    <a:pt x="5577" y="1436239"/>
                    <a:pt x="-27651" y="1158990"/>
                    <a:pt x="0" y="958486"/>
                  </a:cubicBezTo>
                  <a:cubicBezTo>
                    <a:pt x="27651" y="757983"/>
                    <a:pt x="-24594" y="544205"/>
                    <a:pt x="0" y="315298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 algn="ctr">
              <a:solidFill>
                <a:srgbClr val="000000"/>
              </a:solidFill>
              <a:prstDash val="dash"/>
              <a:miter lim="800000"/>
              <a:extLst>
                <a:ext uri="{C807C97D-BFC1-408E-A445-0C87EB9F89A2}">
                  <ask:lineSketchStyleProps xmlns:ask="http://schemas.microsoft.com/office/drawing/2018/sketchyshapes" sd="2840917701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2517541"/>
            <a:ext cx="2732447" cy="4467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112" y="514189"/>
            <a:ext cx="2115376" cy="210632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876800" y="648415"/>
            <a:ext cx="508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400" b="1" dirty="0" err="1">
                <a:solidFill>
                  <a:srgbClr val="FF6600"/>
                </a:solidFill>
                <a:latin typeface="Calibri"/>
              </a:rPr>
              <a:t>Có</a:t>
            </a:r>
            <a:r>
              <a:rPr lang="en-US" sz="4400" b="1" dirty="0">
                <a:solidFill>
                  <a:srgbClr val="FF6600"/>
                </a:solidFill>
                <a:latin typeface="Calibri"/>
              </a:rPr>
              <a:t> bao </a:t>
            </a:r>
            <a:r>
              <a:rPr lang="en-US" sz="4400" b="1" dirty="0" err="1">
                <a:solidFill>
                  <a:srgbClr val="FF6600"/>
                </a:solidFill>
                <a:latin typeface="Calibri"/>
              </a:rPr>
              <a:t>nhiêu</a:t>
            </a:r>
            <a:r>
              <a:rPr lang="en-US" sz="4400" b="1" dirty="0">
                <a:solidFill>
                  <a:srgbClr val="FF6600"/>
                </a:solidFill>
                <a:latin typeface="Calibri"/>
              </a:rPr>
              <a:t> </a:t>
            </a:r>
            <a:r>
              <a:rPr lang="en-US" sz="4400" b="1" dirty="0" err="1">
                <a:solidFill>
                  <a:srgbClr val="FF6600"/>
                </a:solidFill>
                <a:latin typeface="Calibri"/>
              </a:rPr>
              <a:t>bông</a:t>
            </a:r>
            <a:r>
              <a:rPr lang="en-US" sz="4400" b="1" dirty="0">
                <a:solidFill>
                  <a:srgbClr val="FF6600"/>
                </a:solidFill>
                <a:latin typeface="Calibri"/>
              </a:rPr>
              <a:t> </a:t>
            </a:r>
            <a:r>
              <a:rPr lang="en-US" sz="4400" b="1" dirty="0" err="1">
                <a:solidFill>
                  <a:srgbClr val="FF6600"/>
                </a:solidFill>
                <a:latin typeface="Calibri"/>
              </a:rPr>
              <a:t>hoa</a:t>
            </a:r>
            <a:r>
              <a:rPr lang="en-US" sz="4400" b="1" dirty="0">
                <a:solidFill>
                  <a:srgbClr val="FF6600"/>
                </a:solidFill>
                <a:latin typeface="Calibri"/>
              </a:rPr>
              <a:t> </a:t>
            </a:r>
            <a:r>
              <a:rPr lang="en-US" sz="4400" b="1" dirty="0" err="1">
                <a:solidFill>
                  <a:srgbClr val="FF6600"/>
                </a:solidFill>
                <a:latin typeface="Calibri"/>
              </a:rPr>
              <a:t>hướng</a:t>
            </a:r>
            <a:r>
              <a:rPr lang="en-US" sz="4400" b="1" dirty="0">
                <a:solidFill>
                  <a:srgbClr val="FF6600"/>
                </a:solidFill>
                <a:latin typeface="Calibri"/>
              </a:rPr>
              <a:t> </a:t>
            </a:r>
            <a:r>
              <a:rPr lang="en-US" sz="4400" b="1" dirty="0" err="1">
                <a:solidFill>
                  <a:srgbClr val="FF6600"/>
                </a:solidFill>
                <a:latin typeface="Calibri"/>
              </a:rPr>
              <a:t>dương</a:t>
            </a:r>
            <a:r>
              <a:rPr lang="en-US" sz="4400" b="1" dirty="0">
                <a:solidFill>
                  <a:srgbClr val="FF6600"/>
                </a:solidFill>
                <a:latin typeface="Calibri"/>
              </a:rPr>
              <a:t>?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4978402" y="3570664"/>
            <a:ext cx="2830863" cy="891942"/>
            <a:chOff x="3733801" y="2677997"/>
            <a:chExt cx="2123147" cy="668956"/>
          </a:xfrm>
        </p:grpSpPr>
        <p:sp>
          <p:nvSpPr>
            <p:cNvPr id="26" name="Rounded Rectangle 25"/>
            <p:cNvSpPr/>
            <p:nvPr/>
          </p:nvSpPr>
          <p:spPr>
            <a:xfrm>
              <a:off x="3733801" y="2677997"/>
              <a:ext cx="2123147" cy="668956"/>
            </a:xfrm>
            <a:prstGeom prst="roundRect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453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886200" y="2677997"/>
              <a:ext cx="1828800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4267" dirty="0">
                  <a:solidFill>
                    <a:prstClr val="black"/>
                  </a:solidFill>
                  <a:latin typeface="Calibri"/>
                </a:rPr>
                <a:t>4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978401" y="4630901"/>
            <a:ext cx="2830863" cy="891941"/>
            <a:chOff x="3733800" y="3473177"/>
            <a:chExt cx="2123147" cy="668956"/>
          </a:xfrm>
        </p:grpSpPr>
        <p:sp>
          <p:nvSpPr>
            <p:cNvPr id="37" name="Rounded Rectangle 36"/>
            <p:cNvSpPr/>
            <p:nvPr/>
          </p:nvSpPr>
          <p:spPr>
            <a:xfrm>
              <a:off x="3733800" y="3473177"/>
              <a:ext cx="2123147" cy="668956"/>
            </a:xfrm>
            <a:prstGeom prst="roundRect">
              <a:avLst/>
            </a:prstGeom>
            <a:solidFill>
              <a:srgbClr val="FF330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453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886200" y="3510975"/>
              <a:ext cx="1828800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4267" dirty="0">
                  <a:solidFill>
                    <a:prstClr val="black"/>
                  </a:solidFill>
                  <a:latin typeface="Calibri"/>
                </a:rPr>
                <a:t>3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978402" y="5686661"/>
            <a:ext cx="2830863" cy="891942"/>
            <a:chOff x="3733801" y="4264994"/>
            <a:chExt cx="2123147" cy="668956"/>
          </a:xfrm>
          <a:solidFill>
            <a:srgbClr val="FFC000"/>
          </a:solidFill>
        </p:grpSpPr>
        <p:sp>
          <p:nvSpPr>
            <p:cNvPr id="38" name="Rounded Rectangle 37"/>
            <p:cNvSpPr/>
            <p:nvPr/>
          </p:nvSpPr>
          <p:spPr>
            <a:xfrm>
              <a:off x="3733801" y="4264994"/>
              <a:ext cx="2123147" cy="668956"/>
            </a:xfrm>
            <a:prstGeom prst="round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453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886200" y="4299452"/>
              <a:ext cx="1828800" cy="5617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4267" dirty="0">
                  <a:solidFill>
                    <a:prstClr val="black"/>
                  </a:solidFill>
                  <a:latin typeface="Calibri"/>
                </a:rPr>
                <a:t>5</a:t>
              </a:r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7597428"/>
            <a:ext cx="2139040" cy="2400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013" y="7816667"/>
            <a:ext cx="2139040" cy="2400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6000" y="7310509"/>
            <a:ext cx="1279112" cy="1463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2540000" y="648415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endParaRPr lang="en-US" sz="9600" dirty="0">
              <a:solidFill>
                <a:prstClr val="black"/>
              </a:solidFill>
              <a:latin typeface="SVN-Gretoon" pitchFamily="18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987" y="596143"/>
            <a:ext cx="1396147" cy="1869127"/>
          </a:xfrm>
          <a:prstGeom prst="rect">
            <a:avLst/>
          </a:prstGeom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5495" y="3699394"/>
            <a:ext cx="2899557" cy="3117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D6B53B-C58A-099E-3CEF-07D22E77AAA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4787" y="247649"/>
            <a:ext cx="1932464" cy="24669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398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4" dur="11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5" dur="11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4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56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4.26939E-6 L 0.25 -0.63453 " pathEditMode="relative" rAng="0" ptsTypes="AA">
                                          <p:cBhvr>
                                            <p:cTn id="43" dur="9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-31727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4"/>
                      </p:tgtEl>
                    </p:cond>
                  </p:nextCondLst>
                </p:seq>
                <p:seq concurrent="1" nextAc="seek">
                  <p:cTn id="48" restart="whenNotActive" fill="hold" evtFilter="cancelBubble" nodeType="interactiveSeq">
                    <p:stCondLst>
                      <p:cond evt="onClick" delay="0">
                        <p:tgtEl>
                          <p:spTgt spid="4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56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05556E-6 -4.85017E-6 L -0.09601 -0.53135 " pathEditMode="relative" rAng="0" ptsTypes="AA">
                                          <p:cBhvr>
                                            <p:cTn id="52" dur="900" fill="hold"/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809" y="-26568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suctio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5"/>
                      </p:tgtEl>
                    </p:cond>
                  </p:nextCondLst>
                </p:seq>
                <p:seq concurrent="1" nextAc="seek">
                  <p:cTn id="53" restart="whenNotActive" fill="hold" evtFilter="cancelBubble" nodeType="interactiveSeq">
                    <p:stCondLst>
                      <p:cond evt="onClick" delay="0">
                        <p:tgtEl>
                          <p:spTgt spid="4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4" fill="hold">
                          <p:stCondLst>
                            <p:cond delay="0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56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44444E-6 -3.36423E-6 L -0.01389 -0.43002 " pathEditMode="relative" rAng="0" ptsTypes="AA">
                                          <p:cBhvr>
                                            <p:cTn id="57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94" y="-2150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suctio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6"/>
                      </p:tgtEl>
                    </p:cond>
                  </p:nextCondLst>
                </p:seq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10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56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25 -0.63454 L 0.65591 -0.4359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295" y="991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30"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1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1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4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56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4.26939E-6 L 0.25 -0.63453 " pathEditMode="relative" rAng="0" ptsTypes="AA">
                                          <p:cBhvr>
                                            <p:cTn id="43" dur="9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-31727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4"/>
                      </p:tgtEl>
                    </p:cond>
                  </p:nextCondLst>
                </p:seq>
                <p:seq concurrent="1" nextAc="seek">
                  <p:cTn id="48" restart="whenNotActive" fill="hold" evtFilter="cancelBubble" nodeType="interactiveSeq">
                    <p:stCondLst>
                      <p:cond evt="onClick" delay="0">
                        <p:tgtEl>
                          <p:spTgt spid="4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56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05556E-6 -4.85017E-6 L -0.09601 -0.53135 " pathEditMode="relative" rAng="0" ptsTypes="AA">
                                          <p:cBhvr>
                                            <p:cTn id="52" dur="900" fill="hold"/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809" y="-26568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suctio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5"/>
                      </p:tgtEl>
                    </p:cond>
                  </p:nextCondLst>
                </p:seq>
                <p:seq concurrent="1" nextAc="seek">
                  <p:cTn id="53" restart="whenNotActive" fill="hold" evtFilter="cancelBubble" nodeType="interactiveSeq">
                    <p:stCondLst>
                      <p:cond evt="onClick" delay="0">
                        <p:tgtEl>
                          <p:spTgt spid="4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4" fill="hold">
                          <p:stCondLst>
                            <p:cond delay="0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56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44444E-6 -3.36423E-6 L -0.01389 -0.43002 " pathEditMode="relative" rAng="0" ptsTypes="AA">
                                          <p:cBhvr>
                                            <p:cTn id="57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94" y="-2150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suctio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6"/>
                      </p:tgtEl>
                    </p:cond>
                  </p:nextCondLst>
                </p:seq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10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56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25 -0.63454 L 0.65591 -0.4359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295" y="991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30"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"/>
            <a:ext cx="12192000" cy="68552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2475"/>
            <a:ext cx="12196235" cy="457092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BB2239B-22DD-4353-86B1-EA78FA3DFCC6}"/>
              </a:ext>
            </a:extLst>
          </p:cNvPr>
          <p:cNvGrpSpPr/>
          <p:nvPr/>
        </p:nvGrpSpPr>
        <p:grpSpPr>
          <a:xfrm>
            <a:off x="1159289" y="178081"/>
            <a:ext cx="7757876" cy="2813828"/>
            <a:chOff x="2171343" y="4618089"/>
            <a:chExt cx="7988119" cy="2187854"/>
          </a:xfrm>
        </p:grpSpPr>
        <p:sp>
          <p:nvSpPr>
            <p:cNvPr id="15" name="Rectangle: Rounded Corners 11">
              <a:extLst>
                <a:ext uri="{FF2B5EF4-FFF2-40B4-BE49-F238E27FC236}">
                  <a16:creationId xmlns:a16="http://schemas.microsoft.com/office/drawing/2014/main" id="{5B6F86F5-C21C-4124-AEB4-C5C4C0A19EDA}"/>
                </a:ext>
              </a:extLst>
            </p:cNvPr>
            <p:cNvSpPr/>
            <p:nvPr/>
          </p:nvSpPr>
          <p:spPr>
            <a:xfrm>
              <a:off x="2171343" y="4618089"/>
              <a:ext cx="7988119" cy="2187854"/>
            </a:xfrm>
            <a:custGeom>
              <a:avLst/>
              <a:gdLst>
                <a:gd name="connsiteX0" fmla="*/ 0 w 7988119"/>
                <a:gd name="connsiteY0" fmla="*/ 364650 h 2187854"/>
                <a:gd name="connsiteX1" fmla="*/ 364650 w 7988119"/>
                <a:gd name="connsiteY1" fmla="*/ 0 h 2187854"/>
                <a:gd name="connsiteX2" fmla="*/ 951954 w 7988119"/>
                <a:gd name="connsiteY2" fmla="*/ 0 h 2187854"/>
                <a:gd name="connsiteX3" fmla="*/ 1757023 w 7988119"/>
                <a:gd name="connsiteY3" fmla="*/ 0 h 2187854"/>
                <a:gd name="connsiteX4" fmla="*/ 2199152 w 7988119"/>
                <a:gd name="connsiteY4" fmla="*/ 0 h 2187854"/>
                <a:gd name="connsiteX5" fmla="*/ 2713868 w 7988119"/>
                <a:gd name="connsiteY5" fmla="*/ 0 h 2187854"/>
                <a:gd name="connsiteX6" fmla="*/ 3373760 w 7988119"/>
                <a:gd name="connsiteY6" fmla="*/ 0 h 2187854"/>
                <a:gd name="connsiteX7" fmla="*/ 3961065 w 7988119"/>
                <a:gd name="connsiteY7" fmla="*/ 0 h 2187854"/>
                <a:gd name="connsiteX8" fmla="*/ 4403193 w 7988119"/>
                <a:gd name="connsiteY8" fmla="*/ 0 h 2187854"/>
                <a:gd name="connsiteX9" fmla="*/ 5063086 w 7988119"/>
                <a:gd name="connsiteY9" fmla="*/ 0 h 2187854"/>
                <a:gd name="connsiteX10" fmla="*/ 5577802 w 7988119"/>
                <a:gd name="connsiteY10" fmla="*/ 0 h 2187854"/>
                <a:gd name="connsiteX11" fmla="*/ 6237694 w 7988119"/>
                <a:gd name="connsiteY11" fmla="*/ 0 h 2187854"/>
                <a:gd name="connsiteX12" fmla="*/ 6897587 w 7988119"/>
                <a:gd name="connsiteY12" fmla="*/ 0 h 2187854"/>
                <a:gd name="connsiteX13" fmla="*/ 7623469 w 7988119"/>
                <a:gd name="connsiteY13" fmla="*/ 0 h 2187854"/>
                <a:gd name="connsiteX14" fmla="*/ 7988119 w 7988119"/>
                <a:gd name="connsiteY14" fmla="*/ 364650 h 2187854"/>
                <a:gd name="connsiteX15" fmla="*/ 7988119 w 7988119"/>
                <a:gd name="connsiteY15" fmla="*/ 821664 h 2187854"/>
                <a:gd name="connsiteX16" fmla="*/ 7988119 w 7988119"/>
                <a:gd name="connsiteY16" fmla="*/ 1264092 h 2187854"/>
                <a:gd name="connsiteX17" fmla="*/ 7988119 w 7988119"/>
                <a:gd name="connsiteY17" fmla="*/ 1823204 h 2187854"/>
                <a:gd name="connsiteX18" fmla="*/ 7623469 w 7988119"/>
                <a:gd name="connsiteY18" fmla="*/ 2187854 h 2187854"/>
                <a:gd name="connsiteX19" fmla="*/ 7108753 w 7988119"/>
                <a:gd name="connsiteY19" fmla="*/ 2187854 h 2187854"/>
                <a:gd name="connsiteX20" fmla="*/ 6594036 w 7988119"/>
                <a:gd name="connsiteY20" fmla="*/ 2187854 h 2187854"/>
                <a:gd name="connsiteX21" fmla="*/ 5934144 w 7988119"/>
                <a:gd name="connsiteY21" fmla="*/ 2187854 h 2187854"/>
                <a:gd name="connsiteX22" fmla="*/ 5129075 w 7988119"/>
                <a:gd name="connsiteY22" fmla="*/ 2187854 h 2187854"/>
                <a:gd name="connsiteX23" fmla="*/ 4324006 w 7988119"/>
                <a:gd name="connsiteY23" fmla="*/ 2187854 h 2187854"/>
                <a:gd name="connsiteX24" fmla="*/ 3664113 w 7988119"/>
                <a:gd name="connsiteY24" fmla="*/ 2187854 h 2187854"/>
                <a:gd name="connsiteX25" fmla="*/ 3004221 w 7988119"/>
                <a:gd name="connsiteY25" fmla="*/ 2187854 h 2187854"/>
                <a:gd name="connsiteX26" fmla="*/ 2344328 w 7988119"/>
                <a:gd name="connsiteY26" fmla="*/ 2187854 h 2187854"/>
                <a:gd name="connsiteX27" fmla="*/ 1539259 w 7988119"/>
                <a:gd name="connsiteY27" fmla="*/ 2187854 h 2187854"/>
                <a:gd name="connsiteX28" fmla="*/ 1024543 w 7988119"/>
                <a:gd name="connsiteY28" fmla="*/ 2187854 h 2187854"/>
                <a:gd name="connsiteX29" fmla="*/ 364650 w 7988119"/>
                <a:gd name="connsiteY29" fmla="*/ 2187854 h 2187854"/>
                <a:gd name="connsiteX30" fmla="*/ 0 w 7988119"/>
                <a:gd name="connsiteY30" fmla="*/ 1823204 h 2187854"/>
                <a:gd name="connsiteX31" fmla="*/ 0 w 7988119"/>
                <a:gd name="connsiteY31" fmla="*/ 1380776 h 2187854"/>
                <a:gd name="connsiteX32" fmla="*/ 0 w 7988119"/>
                <a:gd name="connsiteY32" fmla="*/ 923762 h 2187854"/>
                <a:gd name="connsiteX33" fmla="*/ 0 w 7988119"/>
                <a:gd name="connsiteY33" fmla="*/ 364650 h 218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988119" h="2187854" fill="none" extrusionOk="0">
                  <a:moveTo>
                    <a:pt x="0" y="364650"/>
                  </a:moveTo>
                  <a:cubicBezTo>
                    <a:pt x="13662" y="150266"/>
                    <a:pt x="147348" y="773"/>
                    <a:pt x="364650" y="0"/>
                  </a:cubicBezTo>
                  <a:cubicBezTo>
                    <a:pt x="492391" y="-4000"/>
                    <a:pt x="782854" y="-3407"/>
                    <a:pt x="951954" y="0"/>
                  </a:cubicBezTo>
                  <a:cubicBezTo>
                    <a:pt x="1121054" y="3407"/>
                    <a:pt x="1358805" y="24272"/>
                    <a:pt x="1757023" y="0"/>
                  </a:cubicBezTo>
                  <a:cubicBezTo>
                    <a:pt x="2155241" y="-24272"/>
                    <a:pt x="2062205" y="13791"/>
                    <a:pt x="2199152" y="0"/>
                  </a:cubicBezTo>
                  <a:cubicBezTo>
                    <a:pt x="2336099" y="-13791"/>
                    <a:pt x="2467116" y="17794"/>
                    <a:pt x="2713868" y="0"/>
                  </a:cubicBezTo>
                  <a:cubicBezTo>
                    <a:pt x="2960620" y="-17794"/>
                    <a:pt x="3155958" y="-1215"/>
                    <a:pt x="3373760" y="0"/>
                  </a:cubicBezTo>
                  <a:cubicBezTo>
                    <a:pt x="3591562" y="1215"/>
                    <a:pt x="3793449" y="-3076"/>
                    <a:pt x="3961065" y="0"/>
                  </a:cubicBezTo>
                  <a:cubicBezTo>
                    <a:pt x="4128682" y="3076"/>
                    <a:pt x="4223484" y="8317"/>
                    <a:pt x="4403193" y="0"/>
                  </a:cubicBezTo>
                  <a:cubicBezTo>
                    <a:pt x="4582902" y="-8317"/>
                    <a:pt x="4767255" y="4438"/>
                    <a:pt x="5063086" y="0"/>
                  </a:cubicBezTo>
                  <a:cubicBezTo>
                    <a:pt x="5358917" y="-4438"/>
                    <a:pt x="5325247" y="-13008"/>
                    <a:pt x="5577802" y="0"/>
                  </a:cubicBezTo>
                  <a:cubicBezTo>
                    <a:pt x="5830357" y="13008"/>
                    <a:pt x="6068128" y="13365"/>
                    <a:pt x="6237694" y="0"/>
                  </a:cubicBezTo>
                  <a:cubicBezTo>
                    <a:pt x="6407260" y="-13365"/>
                    <a:pt x="6730491" y="29520"/>
                    <a:pt x="6897587" y="0"/>
                  </a:cubicBezTo>
                  <a:cubicBezTo>
                    <a:pt x="7064683" y="-29520"/>
                    <a:pt x="7286986" y="14823"/>
                    <a:pt x="7623469" y="0"/>
                  </a:cubicBezTo>
                  <a:cubicBezTo>
                    <a:pt x="7793517" y="-4927"/>
                    <a:pt x="7963789" y="153794"/>
                    <a:pt x="7988119" y="364650"/>
                  </a:cubicBezTo>
                  <a:cubicBezTo>
                    <a:pt x="7975308" y="475337"/>
                    <a:pt x="7972961" y="638760"/>
                    <a:pt x="7988119" y="821664"/>
                  </a:cubicBezTo>
                  <a:cubicBezTo>
                    <a:pt x="8003277" y="1004568"/>
                    <a:pt x="8007457" y="1138247"/>
                    <a:pt x="7988119" y="1264092"/>
                  </a:cubicBezTo>
                  <a:cubicBezTo>
                    <a:pt x="7968781" y="1389937"/>
                    <a:pt x="7973074" y="1693719"/>
                    <a:pt x="7988119" y="1823204"/>
                  </a:cubicBezTo>
                  <a:cubicBezTo>
                    <a:pt x="8033022" y="2042116"/>
                    <a:pt x="7862012" y="2183268"/>
                    <a:pt x="7623469" y="2187854"/>
                  </a:cubicBezTo>
                  <a:cubicBezTo>
                    <a:pt x="7509097" y="2186789"/>
                    <a:pt x="7365315" y="2187622"/>
                    <a:pt x="7108753" y="2187854"/>
                  </a:cubicBezTo>
                  <a:cubicBezTo>
                    <a:pt x="6852191" y="2188086"/>
                    <a:pt x="6844931" y="2189738"/>
                    <a:pt x="6594036" y="2187854"/>
                  </a:cubicBezTo>
                  <a:cubicBezTo>
                    <a:pt x="6343141" y="2185970"/>
                    <a:pt x="6167877" y="2183547"/>
                    <a:pt x="5934144" y="2187854"/>
                  </a:cubicBezTo>
                  <a:cubicBezTo>
                    <a:pt x="5700411" y="2192161"/>
                    <a:pt x="5367546" y="2183906"/>
                    <a:pt x="5129075" y="2187854"/>
                  </a:cubicBezTo>
                  <a:cubicBezTo>
                    <a:pt x="4890604" y="2191802"/>
                    <a:pt x="4654101" y="2208940"/>
                    <a:pt x="4324006" y="2187854"/>
                  </a:cubicBezTo>
                  <a:cubicBezTo>
                    <a:pt x="3993911" y="2166768"/>
                    <a:pt x="3979023" y="2205126"/>
                    <a:pt x="3664113" y="2187854"/>
                  </a:cubicBezTo>
                  <a:cubicBezTo>
                    <a:pt x="3349203" y="2170582"/>
                    <a:pt x="3164263" y="2199353"/>
                    <a:pt x="3004221" y="2187854"/>
                  </a:cubicBezTo>
                  <a:cubicBezTo>
                    <a:pt x="2844179" y="2176355"/>
                    <a:pt x="2505982" y="2189343"/>
                    <a:pt x="2344328" y="2187854"/>
                  </a:cubicBezTo>
                  <a:cubicBezTo>
                    <a:pt x="2182674" y="2186365"/>
                    <a:pt x="1723274" y="2176889"/>
                    <a:pt x="1539259" y="2187854"/>
                  </a:cubicBezTo>
                  <a:cubicBezTo>
                    <a:pt x="1355244" y="2198819"/>
                    <a:pt x="1190675" y="2213316"/>
                    <a:pt x="1024543" y="2187854"/>
                  </a:cubicBezTo>
                  <a:cubicBezTo>
                    <a:pt x="858411" y="2162392"/>
                    <a:pt x="659124" y="2155098"/>
                    <a:pt x="364650" y="2187854"/>
                  </a:cubicBezTo>
                  <a:cubicBezTo>
                    <a:pt x="163362" y="2156115"/>
                    <a:pt x="-476" y="2002245"/>
                    <a:pt x="0" y="1823204"/>
                  </a:cubicBezTo>
                  <a:cubicBezTo>
                    <a:pt x="18467" y="1676980"/>
                    <a:pt x="17191" y="1516521"/>
                    <a:pt x="0" y="1380776"/>
                  </a:cubicBezTo>
                  <a:cubicBezTo>
                    <a:pt x="-17191" y="1245031"/>
                    <a:pt x="-10635" y="1139203"/>
                    <a:pt x="0" y="923762"/>
                  </a:cubicBezTo>
                  <a:cubicBezTo>
                    <a:pt x="10635" y="708321"/>
                    <a:pt x="-21050" y="578764"/>
                    <a:pt x="0" y="364650"/>
                  </a:cubicBezTo>
                  <a:close/>
                </a:path>
                <a:path w="7988119" h="2187854" stroke="0" extrusionOk="0">
                  <a:moveTo>
                    <a:pt x="0" y="364650"/>
                  </a:moveTo>
                  <a:cubicBezTo>
                    <a:pt x="38348" y="186722"/>
                    <a:pt x="195432" y="-5807"/>
                    <a:pt x="364650" y="0"/>
                  </a:cubicBezTo>
                  <a:cubicBezTo>
                    <a:pt x="585559" y="19472"/>
                    <a:pt x="639750" y="13819"/>
                    <a:pt x="806778" y="0"/>
                  </a:cubicBezTo>
                  <a:cubicBezTo>
                    <a:pt x="973806" y="-13819"/>
                    <a:pt x="1139285" y="-11928"/>
                    <a:pt x="1321494" y="0"/>
                  </a:cubicBezTo>
                  <a:cubicBezTo>
                    <a:pt x="1503703" y="11928"/>
                    <a:pt x="1879389" y="-8246"/>
                    <a:pt x="2126563" y="0"/>
                  </a:cubicBezTo>
                  <a:cubicBezTo>
                    <a:pt x="2373737" y="8246"/>
                    <a:pt x="2671490" y="-127"/>
                    <a:pt x="2859044" y="0"/>
                  </a:cubicBezTo>
                  <a:cubicBezTo>
                    <a:pt x="3046598" y="127"/>
                    <a:pt x="3402969" y="33598"/>
                    <a:pt x="3664113" y="0"/>
                  </a:cubicBezTo>
                  <a:cubicBezTo>
                    <a:pt x="3925257" y="-33598"/>
                    <a:pt x="4189375" y="-39355"/>
                    <a:pt x="4469182" y="0"/>
                  </a:cubicBezTo>
                  <a:cubicBezTo>
                    <a:pt x="4748989" y="39355"/>
                    <a:pt x="4911023" y="-4872"/>
                    <a:pt x="5056487" y="0"/>
                  </a:cubicBezTo>
                  <a:cubicBezTo>
                    <a:pt x="5201951" y="4872"/>
                    <a:pt x="5398344" y="-19895"/>
                    <a:pt x="5498615" y="0"/>
                  </a:cubicBezTo>
                  <a:cubicBezTo>
                    <a:pt x="5598886" y="19895"/>
                    <a:pt x="5996724" y="-16413"/>
                    <a:pt x="6158507" y="0"/>
                  </a:cubicBezTo>
                  <a:cubicBezTo>
                    <a:pt x="6320290" y="16413"/>
                    <a:pt x="6445071" y="-12891"/>
                    <a:pt x="6673224" y="0"/>
                  </a:cubicBezTo>
                  <a:cubicBezTo>
                    <a:pt x="6901377" y="12891"/>
                    <a:pt x="7360556" y="4270"/>
                    <a:pt x="7623469" y="0"/>
                  </a:cubicBezTo>
                  <a:cubicBezTo>
                    <a:pt x="7812594" y="-3754"/>
                    <a:pt x="7982676" y="170023"/>
                    <a:pt x="7988119" y="364650"/>
                  </a:cubicBezTo>
                  <a:cubicBezTo>
                    <a:pt x="7974571" y="479192"/>
                    <a:pt x="8004032" y="695930"/>
                    <a:pt x="7988119" y="821664"/>
                  </a:cubicBezTo>
                  <a:cubicBezTo>
                    <a:pt x="7972206" y="947398"/>
                    <a:pt x="7980026" y="1076965"/>
                    <a:pt x="7988119" y="1264092"/>
                  </a:cubicBezTo>
                  <a:cubicBezTo>
                    <a:pt x="7996212" y="1451219"/>
                    <a:pt x="7974716" y="1685564"/>
                    <a:pt x="7988119" y="1823204"/>
                  </a:cubicBezTo>
                  <a:cubicBezTo>
                    <a:pt x="8006874" y="2014289"/>
                    <a:pt x="7816814" y="2202159"/>
                    <a:pt x="7623469" y="2187854"/>
                  </a:cubicBezTo>
                  <a:cubicBezTo>
                    <a:pt x="7420796" y="2148711"/>
                    <a:pt x="7064511" y="2223287"/>
                    <a:pt x="6818400" y="2187854"/>
                  </a:cubicBezTo>
                  <a:cubicBezTo>
                    <a:pt x="6572289" y="2152421"/>
                    <a:pt x="6256738" y="2203965"/>
                    <a:pt x="6085919" y="2187854"/>
                  </a:cubicBezTo>
                  <a:cubicBezTo>
                    <a:pt x="5915100" y="2171743"/>
                    <a:pt x="5700581" y="2196186"/>
                    <a:pt x="5498615" y="2187854"/>
                  </a:cubicBezTo>
                  <a:cubicBezTo>
                    <a:pt x="5296649" y="2179522"/>
                    <a:pt x="4990967" y="2214009"/>
                    <a:pt x="4766134" y="2187854"/>
                  </a:cubicBezTo>
                  <a:cubicBezTo>
                    <a:pt x="4541301" y="2161699"/>
                    <a:pt x="4352410" y="2159809"/>
                    <a:pt x="4033653" y="2187854"/>
                  </a:cubicBezTo>
                  <a:cubicBezTo>
                    <a:pt x="3714896" y="2215899"/>
                    <a:pt x="3712073" y="2187891"/>
                    <a:pt x="3446349" y="2187854"/>
                  </a:cubicBezTo>
                  <a:cubicBezTo>
                    <a:pt x="3180625" y="2187817"/>
                    <a:pt x="2897666" y="2187296"/>
                    <a:pt x="2713868" y="2187854"/>
                  </a:cubicBezTo>
                  <a:cubicBezTo>
                    <a:pt x="2530070" y="2188412"/>
                    <a:pt x="2187355" y="2220770"/>
                    <a:pt x="2053975" y="2187854"/>
                  </a:cubicBezTo>
                  <a:cubicBezTo>
                    <a:pt x="1920595" y="2154938"/>
                    <a:pt x="1634460" y="2199115"/>
                    <a:pt x="1321494" y="2187854"/>
                  </a:cubicBezTo>
                  <a:cubicBezTo>
                    <a:pt x="1008528" y="2176593"/>
                    <a:pt x="609178" y="2162938"/>
                    <a:pt x="364650" y="2187854"/>
                  </a:cubicBezTo>
                  <a:cubicBezTo>
                    <a:pt x="207708" y="2170286"/>
                    <a:pt x="-4419" y="1984719"/>
                    <a:pt x="0" y="1823204"/>
                  </a:cubicBezTo>
                  <a:cubicBezTo>
                    <a:pt x="2107" y="1619616"/>
                    <a:pt x="20444" y="1554611"/>
                    <a:pt x="0" y="1307848"/>
                  </a:cubicBezTo>
                  <a:cubicBezTo>
                    <a:pt x="-20444" y="1061085"/>
                    <a:pt x="7774" y="952827"/>
                    <a:pt x="0" y="836249"/>
                  </a:cubicBezTo>
                  <a:cubicBezTo>
                    <a:pt x="-7774" y="719671"/>
                    <a:pt x="3885" y="472191"/>
                    <a:pt x="0" y="364650"/>
                  </a:cubicBezTo>
                  <a:close/>
                </a:path>
              </a:pathLst>
            </a:custGeom>
            <a:solidFill>
              <a:srgbClr val="FFC000"/>
            </a:solidFill>
            <a:ln w="28575" cap="flat" cmpd="sng" algn="ctr">
              <a:noFill/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2840917701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 defTabSz="1219170"/>
              <a:endParaRPr lang="en-US" sz="2400" kern="0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  <p:sp>
          <p:nvSpPr>
            <p:cNvPr id="16" name="Rectangle: Rounded Corners 61">
              <a:extLst>
                <a:ext uri="{FF2B5EF4-FFF2-40B4-BE49-F238E27FC236}">
                  <a16:creationId xmlns:a16="http://schemas.microsoft.com/office/drawing/2014/main" id="{5138F0BC-6CCF-4029-948B-42C974185871}"/>
                </a:ext>
              </a:extLst>
            </p:cNvPr>
            <p:cNvSpPr/>
            <p:nvPr/>
          </p:nvSpPr>
          <p:spPr>
            <a:xfrm>
              <a:off x="2295795" y="4741690"/>
              <a:ext cx="7724862" cy="1914383"/>
            </a:xfrm>
            <a:custGeom>
              <a:avLst/>
              <a:gdLst>
                <a:gd name="connsiteX0" fmla="*/ 0 w 7724862"/>
                <a:gd name="connsiteY0" fmla="*/ 319070 h 1914383"/>
                <a:gd name="connsiteX1" fmla="*/ 319070 w 7724862"/>
                <a:gd name="connsiteY1" fmla="*/ 0 h 1914383"/>
                <a:gd name="connsiteX2" fmla="*/ 821583 w 7724862"/>
                <a:gd name="connsiteY2" fmla="*/ 0 h 1914383"/>
                <a:gd name="connsiteX3" fmla="*/ 1394963 w 7724862"/>
                <a:gd name="connsiteY3" fmla="*/ 0 h 1914383"/>
                <a:gd name="connsiteX4" fmla="*/ 1968343 w 7724862"/>
                <a:gd name="connsiteY4" fmla="*/ 0 h 1914383"/>
                <a:gd name="connsiteX5" fmla="*/ 2754325 w 7724862"/>
                <a:gd name="connsiteY5" fmla="*/ 0 h 1914383"/>
                <a:gd name="connsiteX6" fmla="*/ 3185971 w 7724862"/>
                <a:gd name="connsiteY6" fmla="*/ 0 h 1914383"/>
                <a:gd name="connsiteX7" fmla="*/ 3688484 w 7724862"/>
                <a:gd name="connsiteY7" fmla="*/ 0 h 1914383"/>
                <a:gd name="connsiteX8" fmla="*/ 4332732 w 7724862"/>
                <a:gd name="connsiteY8" fmla="*/ 0 h 1914383"/>
                <a:gd name="connsiteX9" fmla="*/ 4906112 w 7724862"/>
                <a:gd name="connsiteY9" fmla="*/ 0 h 1914383"/>
                <a:gd name="connsiteX10" fmla="*/ 5337758 w 7724862"/>
                <a:gd name="connsiteY10" fmla="*/ 0 h 1914383"/>
                <a:gd name="connsiteX11" fmla="*/ 5982005 w 7724862"/>
                <a:gd name="connsiteY11" fmla="*/ 0 h 1914383"/>
                <a:gd name="connsiteX12" fmla="*/ 6484518 w 7724862"/>
                <a:gd name="connsiteY12" fmla="*/ 0 h 1914383"/>
                <a:gd name="connsiteX13" fmla="*/ 7405792 w 7724862"/>
                <a:gd name="connsiteY13" fmla="*/ 0 h 1914383"/>
                <a:gd name="connsiteX14" fmla="*/ 7724862 w 7724862"/>
                <a:gd name="connsiteY14" fmla="*/ 319070 h 1914383"/>
                <a:gd name="connsiteX15" fmla="*/ 7724862 w 7724862"/>
                <a:gd name="connsiteY15" fmla="*/ 931667 h 1914383"/>
                <a:gd name="connsiteX16" fmla="*/ 7724862 w 7724862"/>
                <a:gd name="connsiteY16" fmla="*/ 1595313 h 1914383"/>
                <a:gd name="connsiteX17" fmla="*/ 7405792 w 7724862"/>
                <a:gd name="connsiteY17" fmla="*/ 1914383 h 1914383"/>
                <a:gd name="connsiteX18" fmla="*/ 6619810 w 7724862"/>
                <a:gd name="connsiteY18" fmla="*/ 1914383 h 1914383"/>
                <a:gd name="connsiteX19" fmla="*/ 5904695 w 7724862"/>
                <a:gd name="connsiteY19" fmla="*/ 1914383 h 1914383"/>
                <a:gd name="connsiteX20" fmla="*/ 5260448 w 7724862"/>
                <a:gd name="connsiteY20" fmla="*/ 1914383 h 1914383"/>
                <a:gd name="connsiteX21" fmla="*/ 4474466 w 7724862"/>
                <a:gd name="connsiteY21" fmla="*/ 1914383 h 1914383"/>
                <a:gd name="connsiteX22" fmla="*/ 3971953 w 7724862"/>
                <a:gd name="connsiteY22" fmla="*/ 1914383 h 1914383"/>
                <a:gd name="connsiteX23" fmla="*/ 3327706 w 7724862"/>
                <a:gd name="connsiteY23" fmla="*/ 1914383 h 1914383"/>
                <a:gd name="connsiteX24" fmla="*/ 2541724 w 7724862"/>
                <a:gd name="connsiteY24" fmla="*/ 1914383 h 1914383"/>
                <a:gd name="connsiteX25" fmla="*/ 1755742 w 7724862"/>
                <a:gd name="connsiteY25" fmla="*/ 1914383 h 1914383"/>
                <a:gd name="connsiteX26" fmla="*/ 1111494 w 7724862"/>
                <a:gd name="connsiteY26" fmla="*/ 1914383 h 1914383"/>
                <a:gd name="connsiteX27" fmla="*/ 319070 w 7724862"/>
                <a:gd name="connsiteY27" fmla="*/ 1914383 h 1914383"/>
                <a:gd name="connsiteX28" fmla="*/ 0 w 7724862"/>
                <a:gd name="connsiteY28" fmla="*/ 1595313 h 1914383"/>
                <a:gd name="connsiteX29" fmla="*/ 0 w 7724862"/>
                <a:gd name="connsiteY29" fmla="*/ 995479 h 1914383"/>
                <a:gd name="connsiteX30" fmla="*/ 0 w 7724862"/>
                <a:gd name="connsiteY30" fmla="*/ 319070 h 1914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724862" h="1914383" fill="none" extrusionOk="0">
                  <a:moveTo>
                    <a:pt x="0" y="319070"/>
                  </a:moveTo>
                  <a:cubicBezTo>
                    <a:pt x="-42166" y="145095"/>
                    <a:pt x="122437" y="-4566"/>
                    <a:pt x="319070" y="0"/>
                  </a:cubicBezTo>
                  <a:cubicBezTo>
                    <a:pt x="446738" y="-19625"/>
                    <a:pt x="638008" y="9936"/>
                    <a:pt x="821583" y="0"/>
                  </a:cubicBezTo>
                  <a:cubicBezTo>
                    <a:pt x="1005158" y="-9936"/>
                    <a:pt x="1269619" y="-22318"/>
                    <a:pt x="1394963" y="0"/>
                  </a:cubicBezTo>
                  <a:cubicBezTo>
                    <a:pt x="1520307" y="22318"/>
                    <a:pt x="1760980" y="11540"/>
                    <a:pt x="1968343" y="0"/>
                  </a:cubicBezTo>
                  <a:cubicBezTo>
                    <a:pt x="2175706" y="-11540"/>
                    <a:pt x="2584955" y="7807"/>
                    <a:pt x="2754325" y="0"/>
                  </a:cubicBezTo>
                  <a:cubicBezTo>
                    <a:pt x="2923695" y="-7807"/>
                    <a:pt x="3043634" y="15422"/>
                    <a:pt x="3185971" y="0"/>
                  </a:cubicBezTo>
                  <a:cubicBezTo>
                    <a:pt x="3328308" y="-15422"/>
                    <a:pt x="3509854" y="-7109"/>
                    <a:pt x="3688484" y="0"/>
                  </a:cubicBezTo>
                  <a:cubicBezTo>
                    <a:pt x="3867114" y="7109"/>
                    <a:pt x="4136822" y="-380"/>
                    <a:pt x="4332732" y="0"/>
                  </a:cubicBezTo>
                  <a:cubicBezTo>
                    <a:pt x="4528642" y="380"/>
                    <a:pt x="4757243" y="-7097"/>
                    <a:pt x="4906112" y="0"/>
                  </a:cubicBezTo>
                  <a:cubicBezTo>
                    <a:pt x="5054981" y="7097"/>
                    <a:pt x="5202124" y="-13254"/>
                    <a:pt x="5337758" y="0"/>
                  </a:cubicBezTo>
                  <a:cubicBezTo>
                    <a:pt x="5473392" y="13254"/>
                    <a:pt x="5788070" y="-23124"/>
                    <a:pt x="5982005" y="0"/>
                  </a:cubicBezTo>
                  <a:cubicBezTo>
                    <a:pt x="6175940" y="23124"/>
                    <a:pt x="6284520" y="15087"/>
                    <a:pt x="6484518" y="0"/>
                  </a:cubicBezTo>
                  <a:cubicBezTo>
                    <a:pt x="6684516" y="-15087"/>
                    <a:pt x="7174058" y="-30190"/>
                    <a:pt x="7405792" y="0"/>
                  </a:cubicBezTo>
                  <a:cubicBezTo>
                    <a:pt x="7574544" y="30399"/>
                    <a:pt x="7743519" y="129761"/>
                    <a:pt x="7724862" y="319070"/>
                  </a:cubicBezTo>
                  <a:cubicBezTo>
                    <a:pt x="7747313" y="496635"/>
                    <a:pt x="7741859" y="694835"/>
                    <a:pt x="7724862" y="931667"/>
                  </a:cubicBezTo>
                  <a:cubicBezTo>
                    <a:pt x="7707865" y="1168499"/>
                    <a:pt x="7742883" y="1388705"/>
                    <a:pt x="7724862" y="1595313"/>
                  </a:cubicBezTo>
                  <a:cubicBezTo>
                    <a:pt x="7731734" y="1779727"/>
                    <a:pt x="7577803" y="1911637"/>
                    <a:pt x="7405792" y="1914383"/>
                  </a:cubicBezTo>
                  <a:cubicBezTo>
                    <a:pt x="7123702" y="1905589"/>
                    <a:pt x="6875820" y="1938669"/>
                    <a:pt x="6619810" y="1914383"/>
                  </a:cubicBezTo>
                  <a:cubicBezTo>
                    <a:pt x="6363800" y="1890097"/>
                    <a:pt x="6248323" y="1925700"/>
                    <a:pt x="5904695" y="1914383"/>
                  </a:cubicBezTo>
                  <a:cubicBezTo>
                    <a:pt x="5561067" y="1903066"/>
                    <a:pt x="5420497" y="1915006"/>
                    <a:pt x="5260448" y="1914383"/>
                  </a:cubicBezTo>
                  <a:cubicBezTo>
                    <a:pt x="5100399" y="1913760"/>
                    <a:pt x="4739223" y="1911580"/>
                    <a:pt x="4474466" y="1914383"/>
                  </a:cubicBezTo>
                  <a:cubicBezTo>
                    <a:pt x="4209709" y="1917186"/>
                    <a:pt x="4222130" y="1921144"/>
                    <a:pt x="3971953" y="1914383"/>
                  </a:cubicBezTo>
                  <a:cubicBezTo>
                    <a:pt x="3721776" y="1907622"/>
                    <a:pt x="3506553" y="1887517"/>
                    <a:pt x="3327706" y="1914383"/>
                  </a:cubicBezTo>
                  <a:cubicBezTo>
                    <a:pt x="3148859" y="1941249"/>
                    <a:pt x="2803041" y="1947850"/>
                    <a:pt x="2541724" y="1914383"/>
                  </a:cubicBezTo>
                  <a:cubicBezTo>
                    <a:pt x="2280407" y="1880916"/>
                    <a:pt x="1960207" y="1904157"/>
                    <a:pt x="1755742" y="1914383"/>
                  </a:cubicBezTo>
                  <a:cubicBezTo>
                    <a:pt x="1551277" y="1924609"/>
                    <a:pt x="1393499" y="1921900"/>
                    <a:pt x="1111494" y="1914383"/>
                  </a:cubicBezTo>
                  <a:cubicBezTo>
                    <a:pt x="829489" y="1906866"/>
                    <a:pt x="560411" y="1907251"/>
                    <a:pt x="319070" y="1914383"/>
                  </a:cubicBezTo>
                  <a:cubicBezTo>
                    <a:pt x="133055" y="1917635"/>
                    <a:pt x="-18973" y="1778939"/>
                    <a:pt x="0" y="1595313"/>
                  </a:cubicBezTo>
                  <a:cubicBezTo>
                    <a:pt x="-17075" y="1435073"/>
                    <a:pt x="1919" y="1138824"/>
                    <a:pt x="0" y="995479"/>
                  </a:cubicBezTo>
                  <a:cubicBezTo>
                    <a:pt x="-1919" y="852134"/>
                    <a:pt x="17816" y="481616"/>
                    <a:pt x="0" y="319070"/>
                  </a:cubicBezTo>
                  <a:close/>
                </a:path>
                <a:path w="7724862" h="1914383" stroke="0" extrusionOk="0">
                  <a:moveTo>
                    <a:pt x="0" y="319070"/>
                  </a:moveTo>
                  <a:cubicBezTo>
                    <a:pt x="22149" y="156405"/>
                    <a:pt x="167181" y="-4391"/>
                    <a:pt x="319070" y="0"/>
                  </a:cubicBezTo>
                  <a:cubicBezTo>
                    <a:pt x="483057" y="6924"/>
                    <a:pt x="632728" y="4241"/>
                    <a:pt x="750716" y="0"/>
                  </a:cubicBezTo>
                  <a:cubicBezTo>
                    <a:pt x="868704" y="-4241"/>
                    <a:pt x="1108563" y="-11942"/>
                    <a:pt x="1253229" y="0"/>
                  </a:cubicBezTo>
                  <a:cubicBezTo>
                    <a:pt x="1397895" y="11942"/>
                    <a:pt x="1681341" y="14817"/>
                    <a:pt x="2039211" y="0"/>
                  </a:cubicBezTo>
                  <a:cubicBezTo>
                    <a:pt x="2397081" y="-14817"/>
                    <a:pt x="2549092" y="7272"/>
                    <a:pt x="2754325" y="0"/>
                  </a:cubicBezTo>
                  <a:cubicBezTo>
                    <a:pt x="2959558" y="-7272"/>
                    <a:pt x="3249668" y="-18438"/>
                    <a:pt x="3540307" y="0"/>
                  </a:cubicBezTo>
                  <a:cubicBezTo>
                    <a:pt x="3830946" y="18438"/>
                    <a:pt x="4149016" y="-34148"/>
                    <a:pt x="4326289" y="0"/>
                  </a:cubicBezTo>
                  <a:cubicBezTo>
                    <a:pt x="4503562" y="34148"/>
                    <a:pt x="4716025" y="13080"/>
                    <a:pt x="4899669" y="0"/>
                  </a:cubicBezTo>
                  <a:cubicBezTo>
                    <a:pt x="5083313" y="-13080"/>
                    <a:pt x="5214474" y="8310"/>
                    <a:pt x="5331315" y="0"/>
                  </a:cubicBezTo>
                  <a:cubicBezTo>
                    <a:pt x="5448156" y="-8310"/>
                    <a:pt x="5660836" y="-16749"/>
                    <a:pt x="5975563" y="0"/>
                  </a:cubicBezTo>
                  <a:cubicBezTo>
                    <a:pt x="6290290" y="16749"/>
                    <a:pt x="6239243" y="21532"/>
                    <a:pt x="6478076" y="0"/>
                  </a:cubicBezTo>
                  <a:cubicBezTo>
                    <a:pt x="6716909" y="-21532"/>
                    <a:pt x="7161716" y="-31083"/>
                    <a:pt x="7405792" y="0"/>
                  </a:cubicBezTo>
                  <a:cubicBezTo>
                    <a:pt x="7570128" y="-3636"/>
                    <a:pt x="7699989" y="173764"/>
                    <a:pt x="7724862" y="319070"/>
                  </a:cubicBezTo>
                  <a:cubicBezTo>
                    <a:pt x="7702650" y="527354"/>
                    <a:pt x="7723456" y="676966"/>
                    <a:pt x="7724862" y="931667"/>
                  </a:cubicBezTo>
                  <a:cubicBezTo>
                    <a:pt x="7726268" y="1186368"/>
                    <a:pt x="7700902" y="1297572"/>
                    <a:pt x="7724862" y="1595313"/>
                  </a:cubicBezTo>
                  <a:cubicBezTo>
                    <a:pt x="7749852" y="1768388"/>
                    <a:pt x="7609468" y="1927597"/>
                    <a:pt x="7405792" y="1914383"/>
                  </a:cubicBezTo>
                  <a:cubicBezTo>
                    <a:pt x="7137469" y="1913063"/>
                    <a:pt x="6948239" y="1887575"/>
                    <a:pt x="6832412" y="1914383"/>
                  </a:cubicBezTo>
                  <a:cubicBezTo>
                    <a:pt x="6716585" y="1941191"/>
                    <a:pt x="6463333" y="1923537"/>
                    <a:pt x="6117297" y="1914383"/>
                  </a:cubicBezTo>
                  <a:cubicBezTo>
                    <a:pt x="5771262" y="1905229"/>
                    <a:pt x="5549703" y="1942897"/>
                    <a:pt x="5402182" y="1914383"/>
                  </a:cubicBezTo>
                  <a:cubicBezTo>
                    <a:pt x="5254661" y="1885869"/>
                    <a:pt x="5014288" y="1894158"/>
                    <a:pt x="4828802" y="1914383"/>
                  </a:cubicBezTo>
                  <a:cubicBezTo>
                    <a:pt x="4643316" y="1934608"/>
                    <a:pt x="4289618" y="1882809"/>
                    <a:pt x="4113688" y="1914383"/>
                  </a:cubicBezTo>
                  <a:cubicBezTo>
                    <a:pt x="3937758" y="1945957"/>
                    <a:pt x="3659538" y="1886811"/>
                    <a:pt x="3398573" y="1914383"/>
                  </a:cubicBezTo>
                  <a:cubicBezTo>
                    <a:pt x="3137608" y="1941955"/>
                    <a:pt x="2958220" y="1900301"/>
                    <a:pt x="2825193" y="1914383"/>
                  </a:cubicBezTo>
                  <a:cubicBezTo>
                    <a:pt x="2692166" y="1928465"/>
                    <a:pt x="2413517" y="1881800"/>
                    <a:pt x="2110078" y="1914383"/>
                  </a:cubicBezTo>
                  <a:cubicBezTo>
                    <a:pt x="1806640" y="1946966"/>
                    <a:pt x="1745224" y="1896075"/>
                    <a:pt x="1465830" y="1914383"/>
                  </a:cubicBezTo>
                  <a:cubicBezTo>
                    <a:pt x="1186436" y="1932691"/>
                    <a:pt x="782296" y="1876945"/>
                    <a:pt x="319070" y="1914383"/>
                  </a:cubicBezTo>
                  <a:cubicBezTo>
                    <a:pt x="165698" y="1904037"/>
                    <a:pt x="-10165" y="1775264"/>
                    <a:pt x="0" y="1595313"/>
                  </a:cubicBezTo>
                  <a:cubicBezTo>
                    <a:pt x="2442" y="1389869"/>
                    <a:pt x="486" y="1211254"/>
                    <a:pt x="0" y="969954"/>
                  </a:cubicBezTo>
                  <a:cubicBezTo>
                    <a:pt x="-486" y="728654"/>
                    <a:pt x="-32493" y="513105"/>
                    <a:pt x="0" y="31907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 algn="ctr">
              <a:noFill/>
              <a:prstDash val="sysDash"/>
              <a:miter lim="800000"/>
              <a:extLst>
                <a:ext uri="{C807C97D-BFC1-408E-A445-0C87EB9F89A2}">
                  <ask:lineSketchStyleProps xmlns:ask="http://schemas.microsoft.com/office/drawing/2018/sketchyshapes" sd="2840917701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 defTabSz="1219170"/>
              <a:endParaRPr lang="en-US" sz="2400" kern="0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  <p:sp>
          <p:nvSpPr>
            <p:cNvPr id="17" name="Rectangle: Rounded Corners 65">
              <a:extLst>
                <a:ext uri="{FF2B5EF4-FFF2-40B4-BE49-F238E27FC236}">
                  <a16:creationId xmlns:a16="http://schemas.microsoft.com/office/drawing/2014/main" id="{68E16860-F8B2-426A-9B14-33B1DD8D7E74}"/>
                </a:ext>
              </a:extLst>
            </p:cNvPr>
            <p:cNvSpPr/>
            <p:nvPr/>
          </p:nvSpPr>
          <p:spPr>
            <a:xfrm>
              <a:off x="2317626" y="4752423"/>
              <a:ext cx="7724863" cy="1891749"/>
            </a:xfrm>
            <a:custGeom>
              <a:avLst/>
              <a:gdLst>
                <a:gd name="connsiteX0" fmla="*/ 0 w 7724863"/>
                <a:gd name="connsiteY0" fmla="*/ 315298 h 1891749"/>
                <a:gd name="connsiteX1" fmla="*/ 315298 w 7724863"/>
                <a:gd name="connsiteY1" fmla="*/ 0 h 1891749"/>
                <a:gd name="connsiteX2" fmla="*/ 818346 w 7724863"/>
                <a:gd name="connsiteY2" fmla="*/ 0 h 1891749"/>
                <a:gd name="connsiteX3" fmla="*/ 1392337 w 7724863"/>
                <a:gd name="connsiteY3" fmla="*/ 0 h 1891749"/>
                <a:gd name="connsiteX4" fmla="*/ 1966327 w 7724863"/>
                <a:gd name="connsiteY4" fmla="*/ 0 h 1891749"/>
                <a:gd name="connsiteX5" fmla="*/ 2753146 w 7724863"/>
                <a:gd name="connsiteY5" fmla="*/ 0 h 1891749"/>
                <a:gd name="connsiteX6" fmla="*/ 3185251 w 7724863"/>
                <a:gd name="connsiteY6" fmla="*/ 0 h 1891749"/>
                <a:gd name="connsiteX7" fmla="*/ 3688299 w 7724863"/>
                <a:gd name="connsiteY7" fmla="*/ 0 h 1891749"/>
                <a:gd name="connsiteX8" fmla="*/ 4333233 w 7724863"/>
                <a:gd name="connsiteY8" fmla="*/ 0 h 1891749"/>
                <a:gd name="connsiteX9" fmla="*/ 4907224 w 7724863"/>
                <a:gd name="connsiteY9" fmla="*/ 0 h 1891749"/>
                <a:gd name="connsiteX10" fmla="*/ 5339329 w 7724863"/>
                <a:gd name="connsiteY10" fmla="*/ 0 h 1891749"/>
                <a:gd name="connsiteX11" fmla="*/ 5984262 w 7724863"/>
                <a:gd name="connsiteY11" fmla="*/ 0 h 1891749"/>
                <a:gd name="connsiteX12" fmla="*/ 6487310 w 7724863"/>
                <a:gd name="connsiteY12" fmla="*/ 0 h 1891749"/>
                <a:gd name="connsiteX13" fmla="*/ 7409565 w 7724863"/>
                <a:gd name="connsiteY13" fmla="*/ 0 h 1891749"/>
                <a:gd name="connsiteX14" fmla="*/ 7724863 w 7724863"/>
                <a:gd name="connsiteY14" fmla="*/ 315298 h 1891749"/>
                <a:gd name="connsiteX15" fmla="*/ 7724863 w 7724863"/>
                <a:gd name="connsiteY15" fmla="*/ 920651 h 1891749"/>
                <a:gd name="connsiteX16" fmla="*/ 7724863 w 7724863"/>
                <a:gd name="connsiteY16" fmla="*/ 1576451 h 1891749"/>
                <a:gd name="connsiteX17" fmla="*/ 7409565 w 7724863"/>
                <a:gd name="connsiteY17" fmla="*/ 1891749 h 1891749"/>
                <a:gd name="connsiteX18" fmla="*/ 6622746 w 7724863"/>
                <a:gd name="connsiteY18" fmla="*/ 1891749 h 1891749"/>
                <a:gd name="connsiteX19" fmla="*/ 5906870 w 7724863"/>
                <a:gd name="connsiteY19" fmla="*/ 1891749 h 1891749"/>
                <a:gd name="connsiteX20" fmla="*/ 5261937 w 7724863"/>
                <a:gd name="connsiteY20" fmla="*/ 1891749 h 1891749"/>
                <a:gd name="connsiteX21" fmla="*/ 4475118 w 7724863"/>
                <a:gd name="connsiteY21" fmla="*/ 1891749 h 1891749"/>
                <a:gd name="connsiteX22" fmla="*/ 3972070 w 7724863"/>
                <a:gd name="connsiteY22" fmla="*/ 1891749 h 1891749"/>
                <a:gd name="connsiteX23" fmla="*/ 3327137 w 7724863"/>
                <a:gd name="connsiteY23" fmla="*/ 1891749 h 1891749"/>
                <a:gd name="connsiteX24" fmla="*/ 2540318 w 7724863"/>
                <a:gd name="connsiteY24" fmla="*/ 1891749 h 1891749"/>
                <a:gd name="connsiteX25" fmla="*/ 1753499 w 7724863"/>
                <a:gd name="connsiteY25" fmla="*/ 1891749 h 1891749"/>
                <a:gd name="connsiteX26" fmla="*/ 1108566 w 7724863"/>
                <a:gd name="connsiteY26" fmla="*/ 1891749 h 1891749"/>
                <a:gd name="connsiteX27" fmla="*/ 315298 w 7724863"/>
                <a:gd name="connsiteY27" fmla="*/ 1891749 h 1891749"/>
                <a:gd name="connsiteX28" fmla="*/ 0 w 7724863"/>
                <a:gd name="connsiteY28" fmla="*/ 1576451 h 1891749"/>
                <a:gd name="connsiteX29" fmla="*/ 0 w 7724863"/>
                <a:gd name="connsiteY29" fmla="*/ 983709 h 1891749"/>
                <a:gd name="connsiteX30" fmla="*/ 0 w 7724863"/>
                <a:gd name="connsiteY30" fmla="*/ 315298 h 189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724863" h="1891749" fill="none" extrusionOk="0">
                  <a:moveTo>
                    <a:pt x="0" y="315298"/>
                  </a:moveTo>
                  <a:cubicBezTo>
                    <a:pt x="-14797" y="141951"/>
                    <a:pt x="130281" y="-2434"/>
                    <a:pt x="315298" y="0"/>
                  </a:cubicBezTo>
                  <a:cubicBezTo>
                    <a:pt x="463744" y="-19391"/>
                    <a:pt x="580090" y="-22483"/>
                    <a:pt x="818346" y="0"/>
                  </a:cubicBezTo>
                  <a:cubicBezTo>
                    <a:pt x="1056602" y="22483"/>
                    <a:pt x="1136407" y="-186"/>
                    <a:pt x="1392337" y="0"/>
                  </a:cubicBezTo>
                  <a:cubicBezTo>
                    <a:pt x="1648267" y="186"/>
                    <a:pt x="1686620" y="-1006"/>
                    <a:pt x="1966327" y="0"/>
                  </a:cubicBezTo>
                  <a:cubicBezTo>
                    <a:pt x="2246034" y="1006"/>
                    <a:pt x="2590414" y="-17617"/>
                    <a:pt x="2753146" y="0"/>
                  </a:cubicBezTo>
                  <a:cubicBezTo>
                    <a:pt x="2915878" y="17617"/>
                    <a:pt x="3035406" y="-19567"/>
                    <a:pt x="3185251" y="0"/>
                  </a:cubicBezTo>
                  <a:cubicBezTo>
                    <a:pt x="3335097" y="19567"/>
                    <a:pt x="3582608" y="20989"/>
                    <a:pt x="3688299" y="0"/>
                  </a:cubicBezTo>
                  <a:cubicBezTo>
                    <a:pt x="3793990" y="-20989"/>
                    <a:pt x="4040872" y="22707"/>
                    <a:pt x="4333233" y="0"/>
                  </a:cubicBezTo>
                  <a:cubicBezTo>
                    <a:pt x="4625594" y="-22707"/>
                    <a:pt x="4659147" y="23789"/>
                    <a:pt x="4907224" y="0"/>
                  </a:cubicBezTo>
                  <a:cubicBezTo>
                    <a:pt x="5155301" y="-23789"/>
                    <a:pt x="5195798" y="-5091"/>
                    <a:pt x="5339329" y="0"/>
                  </a:cubicBezTo>
                  <a:cubicBezTo>
                    <a:pt x="5482861" y="5091"/>
                    <a:pt x="5739408" y="-14996"/>
                    <a:pt x="5984262" y="0"/>
                  </a:cubicBezTo>
                  <a:cubicBezTo>
                    <a:pt x="6229116" y="14996"/>
                    <a:pt x="6274592" y="-16699"/>
                    <a:pt x="6487310" y="0"/>
                  </a:cubicBezTo>
                  <a:cubicBezTo>
                    <a:pt x="6700028" y="16699"/>
                    <a:pt x="7029216" y="-17700"/>
                    <a:pt x="7409565" y="0"/>
                  </a:cubicBezTo>
                  <a:cubicBezTo>
                    <a:pt x="7575158" y="34778"/>
                    <a:pt x="7742806" y="128573"/>
                    <a:pt x="7724863" y="315298"/>
                  </a:cubicBezTo>
                  <a:cubicBezTo>
                    <a:pt x="7754547" y="439863"/>
                    <a:pt x="7740072" y="759637"/>
                    <a:pt x="7724863" y="920651"/>
                  </a:cubicBezTo>
                  <a:cubicBezTo>
                    <a:pt x="7709654" y="1081665"/>
                    <a:pt x="7704628" y="1303549"/>
                    <a:pt x="7724863" y="1576451"/>
                  </a:cubicBezTo>
                  <a:cubicBezTo>
                    <a:pt x="7734654" y="1762263"/>
                    <a:pt x="7557835" y="1874865"/>
                    <a:pt x="7409565" y="1891749"/>
                  </a:cubicBezTo>
                  <a:cubicBezTo>
                    <a:pt x="7089490" y="1896716"/>
                    <a:pt x="6810974" y="1887568"/>
                    <a:pt x="6622746" y="1891749"/>
                  </a:cubicBezTo>
                  <a:cubicBezTo>
                    <a:pt x="6434518" y="1895930"/>
                    <a:pt x="6178097" y="1903380"/>
                    <a:pt x="5906870" y="1891749"/>
                  </a:cubicBezTo>
                  <a:cubicBezTo>
                    <a:pt x="5635643" y="1880118"/>
                    <a:pt x="5459994" y="1910842"/>
                    <a:pt x="5261937" y="1891749"/>
                  </a:cubicBezTo>
                  <a:cubicBezTo>
                    <a:pt x="5063880" y="1872656"/>
                    <a:pt x="4765153" y="1904927"/>
                    <a:pt x="4475118" y="1891749"/>
                  </a:cubicBezTo>
                  <a:cubicBezTo>
                    <a:pt x="4185083" y="1878571"/>
                    <a:pt x="4152204" y="1895642"/>
                    <a:pt x="3972070" y="1891749"/>
                  </a:cubicBezTo>
                  <a:cubicBezTo>
                    <a:pt x="3791936" y="1887856"/>
                    <a:pt x="3508183" y="1908199"/>
                    <a:pt x="3327137" y="1891749"/>
                  </a:cubicBezTo>
                  <a:cubicBezTo>
                    <a:pt x="3146091" y="1875299"/>
                    <a:pt x="2839956" y="1926582"/>
                    <a:pt x="2540318" y="1891749"/>
                  </a:cubicBezTo>
                  <a:cubicBezTo>
                    <a:pt x="2240680" y="1856916"/>
                    <a:pt x="2073685" y="1872656"/>
                    <a:pt x="1753499" y="1891749"/>
                  </a:cubicBezTo>
                  <a:cubicBezTo>
                    <a:pt x="1433313" y="1910842"/>
                    <a:pt x="1324189" y="1904221"/>
                    <a:pt x="1108566" y="1891749"/>
                  </a:cubicBezTo>
                  <a:cubicBezTo>
                    <a:pt x="892943" y="1879277"/>
                    <a:pt x="700878" y="1916030"/>
                    <a:pt x="315298" y="1891749"/>
                  </a:cubicBezTo>
                  <a:cubicBezTo>
                    <a:pt x="134249" y="1894045"/>
                    <a:pt x="-10737" y="1754778"/>
                    <a:pt x="0" y="1576451"/>
                  </a:cubicBezTo>
                  <a:cubicBezTo>
                    <a:pt x="8397" y="1297110"/>
                    <a:pt x="19891" y="1166058"/>
                    <a:pt x="0" y="983709"/>
                  </a:cubicBezTo>
                  <a:cubicBezTo>
                    <a:pt x="-19891" y="801360"/>
                    <a:pt x="-3538" y="481075"/>
                    <a:pt x="0" y="315298"/>
                  </a:cubicBezTo>
                  <a:close/>
                </a:path>
                <a:path w="7724863" h="1891749" stroke="0" extrusionOk="0">
                  <a:moveTo>
                    <a:pt x="0" y="315298"/>
                  </a:moveTo>
                  <a:cubicBezTo>
                    <a:pt x="32285" y="160917"/>
                    <a:pt x="176451" y="-6369"/>
                    <a:pt x="315298" y="0"/>
                  </a:cubicBezTo>
                  <a:cubicBezTo>
                    <a:pt x="474964" y="-19014"/>
                    <a:pt x="640577" y="-15310"/>
                    <a:pt x="747403" y="0"/>
                  </a:cubicBezTo>
                  <a:cubicBezTo>
                    <a:pt x="854230" y="15310"/>
                    <a:pt x="1127572" y="19373"/>
                    <a:pt x="1250451" y="0"/>
                  </a:cubicBezTo>
                  <a:cubicBezTo>
                    <a:pt x="1373330" y="-19373"/>
                    <a:pt x="1681318" y="12056"/>
                    <a:pt x="2037270" y="0"/>
                  </a:cubicBezTo>
                  <a:cubicBezTo>
                    <a:pt x="2393222" y="-12056"/>
                    <a:pt x="2463817" y="-29896"/>
                    <a:pt x="2753146" y="0"/>
                  </a:cubicBezTo>
                  <a:cubicBezTo>
                    <a:pt x="3042475" y="29896"/>
                    <a:pt x="3255337" y="2124"/>
                    <a:pt x="3539965" y="0"/>
                  </a:cubicBezTo>
                  <a:cubicBezTo>
                    <a:pt x="3824593" y="-2124"/>
                    <a:pt x="4157179" y="-36265"/>
                    <a:pt x="4326784" y="0"/>
                  </a:cubicBezTo>
                  <a:cubicBezTo>
                    <a:pt x="4496389" y="36265"/>
                    <a:pt x="4657586" y="6348"/>
                    <a:pt x="4900774" y="0"/>
                  </a:cubicBezTo>
                  <a:cubicBezTo>
                    <a:pt x="5143962" y="-6348"/>
                    <a:pt x="5163462" y="-18812"/>
                    <a:pt x="5332880" y="0"/>
                  </a:cubicBezTo>
                  <a:cubicBezTo>
                    <a:pt x="5502298" y="18812"/>
                    <a:pt x="5806436" y="-6084"/>
                    <a:pt x="5977813" y="0"/>
                  </a:cubicBezTo>
                  <a:cubicBezTo>
                    <a:pt x="6149190" y="6084"/>
                    <a:pt x="6253247" y="22411"/>
                    <a:pt x="6480861" y="0"/>
                  </a:cubicBezTo>
                  <a:cubicBezTo>
                    <a:pt x="6708475" y="-22411"/>
                    <a:pt x="7161092" y="-29531"/>
                    <a:pt x="7409565" y="0"/>
                  </a:cubicBezTo>
                  <a:cubicBezTo>
                    <a:pt x="7571273" y="-3803"/>
                    <a:pt x="7700212" y="171799"/>
                    <a:pt x="7724863" y="315298"/>
                  </a:cubicBezTo>
                  <a:cubicBezTo>
                    <a:pt x="7711765" y="597506"/>
                    <a:pt x="7699886" y="753333"/>
                    <a:pt x="7724863" y="920651"/>
                  </a:cubicBezTo>
                  <a:cubicBezTo>
                    <a:pt x="7749840" y="1087969"/>
                    <a:pt x="7708755" y="1301463"/>
                    <a:pt x="7724863" y="1576451"/>
                  </a:cubicBezTo>
                  <a:cubicBezTo>
                    <a:pt x="7755754" y="1746701"/>
                    <a:pt x="7605538" y="1902258"/>
                    <a:pt x="7409565" y="1891749"/>
                  </a:cubicBezTo>
                  <a:cubicBezTo>
                    <a:pt x="7252018" y="1870296"/>
                    <a:pt x="6996721" y="1917334"/>
                    <a:pt x="6835574" y="1891749"/>
                  </a:cubicBezTo>
                  <a:cubicBezTo>
                    <a:pt x="6674427" y="1866164"/>
                    <a:pt x="6386799" y="1857090"/>
                    <a:pt x="6119698" y="1891749"/>
                  </a:cubicBezTo>
                  <a:cubicBezTo>
                    <a:pt x="5852597" y="1926408"/>
                    <a:pt x="5563766" y="1917816"/>
                    <a:pt x="5403822" y="1891749"/>
                  </a:cubicBezTo>
                  <a:cubicBezTo>
                    <a:pt x="5243878" y="1865682"/>
                    <a:pt x="5044424" y="1873083"/>
                    <a:pt x="4829832" y="1891749"/>
                  </a:cubicBezTo>
                  <a:cubicBezTo>
                    <a:pt x="4615240" y="1910416"/>
                    <a:pt x="4409221" y="1890158"/>
                    <a:pt x="4113956" y="1891749"/>
                  </a:cubicBezTo>
                  <a:cubicBezTo>
                    <a:pt x="3818691" y="1893340"/>
                    <a:pt x="3647421" y="1918168"/>
                    <a:pt x="3398079" y="1891749"/>
                  </a:cubicBezTo>
                  <a:cubicBezTo>
                    <a:pt x="3148737" y="1865330"/>
                    <a:pt x="2956917" y="1883929"/>
                    <a:pt x="2824089" y="1891749"/>
                  </a:cubicBezTo>
                  <a:cubicBezTo>
                    <a:pt x="2691261" y="1899570"/>
                    <a:pt x="2333173" y="1885231"/>
                    <a:pt x="2108213" y="1891749"/>
                  </a:cubicBezTo>
                  <a:cubicBezTo>
                    <a:pt x="1883253" y="1898267"/>
                    <a:pt x="1629386" y="1876492"/>
                    <a:pt x="1463279" y="1891749"/>
                  </a:cubicBezTo>
                  <a:cubicBezTo>
                    <a:pt x="1297172" y="1907006"/>
                    <a:pt x="819207" y="1887172"/>
                    <a:pt x="315298" y="1891749"/>
                  </a:cubicBezTo>
                  <a:cubicBezTo>
                    <a:pt x="166344" y="1880346"/>
                    <a:pt x="-9696" y="1754147"/>
                    <a:pt x="0" y="1576451"/>
                  </a:cubicBezTo>
                  <a:cubicBezTo>
                    <a:pt x="5577" y="1436239"/>
                    <a:pt x="-27651" y="1158990"/>
                    <a:pt x="0" y="958486"/>
                  </a:cubicBezTo>
                  <a:cubicBezTo>
                    <a:pt x="27651" y="757983"/>
                    <a:pt x="-24594" y="544205"/>
                    <a:pt x="0" y="315298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 algn="ctr">
              <a:solidFill>
                <a:srgbClr val="000000"/>
              </a:solidFill>
              <a:prstDash val="dash"/>
              <a:miter lim="800000"/>
              <a:extLst>
                <a:ext uri="{C807C97D-BFC1-408E-A445-0C87EB9F89A2}">
                  <ask:lineSketchStyleProps xmlns:ask="http://schemas.microsoft.com/office/drawing/2018/sketchyshapes" sd="2840917701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 defTabSz="1219170"/>
              <a:endParaRPr lang="en-US" sz="2400" kern="0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2517541"/>
            <a:ext cx="2732447" cy="4467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514189"/>
            <a:ext cx="2115376" cy="210632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683288" y="648415"/>
            <a:ext cx="5080000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333" b="1" dirty="0" err="1">
                <a:solidFill>
                  <a:srgbClr val="FF6600"/>
                </a:solidFill>
                <a:latin typeface="Calibri"/>
              </a:rPr>
              <a:t>Có</a:t>
            </a:r>
            <a:r>
              <a:rPr lang="en-US" sz="5333" b="1" dirty="0">
                <a:solidFill>
                  <a:srgbClr val="FF6600"/>
                </a:solidFill>
                <a:latin typeface="Calibri"/>
              </a:rPr>
              <a:t> bao </a:t>
            </a:r>
            <a:r>
              <a:rPr lang="en-US" sz="5333" b="1" dirty="0" err="1">
                <a:solidFill>
                  <a:srgbClr val="FF6600"/>
                </a:solidFill>
                <a:latin typeface="Calibri"/>
              </a:rPr>
              <a:t>nhiêu</a:t>
            </a:r>
            <a:r>
              <a:rPr lang="en-US" sz="5333" b="1" dirty="0">
                <a:solidFill>
                  <a:srgbClr val="FF6600"/>
                </a:solidFill>
                <a:latin typeface="Calibri"/>
              </a:rPr>
              <a:t> </a:t>
            </a:r>
            <a:r>
              <a:rPr lang="en-US" sz="5333" b="1" dirty="0" err="1">
                <a:solidFill>
                  <a:srgbClr val="FF6600"/>
                </a:solidFill>
                <a:latin typeface="Calibri"/>
              </a:rPr>
              <a:t>hạt</a:t>
            </a:r>
            <a:r>
              <a:rPr lang="en-US" sz="5333" b="1" dirty="0">
                <a:solidFill>
                  <a:srgbClr val="FF6600"/>
                </a:solidFill>
                <a:latin typeface="Calibri"/>
              </a:rPr>
              <a:t> </a:t>
            </a:r>
            <a:r>
              <a:rPr lang="en-US" sz="5333" b="1" dirty="0" err="1">
                <a:solidFill>
                  <a:srgbClr val="FF6600"/>
                </a:solidFill>
                <a:latin typeface="Calibri"/>
              </a:rPr>
              <a:t>trong</a:t>
            </a:r>
            <a:r>
              <a:rPr lang="en-US" sz="5333" b="1" dirty="0">
                <a:solidFill>
                  <a:srgbClr val="FF6600"/>
                </a:solidFill>
                <a:latin typeface="Calibri"/>
              </a:rPr>
              <a:t> </a:t>
            </a:r>
            <a:r>
              <a:rPr lang="en-US" sz="5333" b="1" dirty="0" err="1">
                <a:solidFill>
                  <a:srgbClr val="FF6600"/>
                </a:solidFill>
                <a:latin typeface="Calibri"/>
              </a:rPr>
              <a:t>cốc</a:t>
            </a:r>
            <a:r>
              <a:rPr lang="en-US" sz="5333" b="1" dirty="0">
                <a:solidFill>
                  <a:srgbClr val="FF6600"/>
                </a:solidFill>
                <a:latin typeface="Calibri"/>
              </a:rPr>
              <a:t>?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3854452" y="3332527"/>
            <a:ext cx="2830863" cy="891942"/>
            <a:chOff x="3733801" y="2677997"/>
            <a:chExt cx="2123147" cy="668956"/>
          </a:xfrm>
        </p:grpSpPr>
        <p:sp>
          <p:nvSpPr>
            <p:cNvPr id="26" name="Rounded Rectangle 25"/>
            <p:cNvSpPr/>
            <p:nvPr/>
          </p:nvSpPr>
          <p:spPr>
            <a:xfrm>
              <a:off x="3733801" y="2677997"/>
              <a:ext cx="2123147" cy="668956"/>
            </a:xfrm>
            <a:prstGeom prst="roundRect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453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886200" y="2677997"/>
              <a:ext cx="1828800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4267" dirty="0">
                  <a:solidFill>
                    <a:prstClr val="black"/>
                  </a:solidFill>
                  <a:latin typeface="Calibri"/>
                </a:rPr>
                <a:t>6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854451" y="4392764"/>
            <a:ext cx="2830863" cy="891941"/>
            <a:chOff x="3733800" y="3473177"/>
            <a:chExt cx="2123147" cy="668956"/>
          </a:xfrm>
        </p:grpSpPr>
        <p:sp>
          <p:nvSpPr>
            <p:cNvPr id="37" name="Rounded Rectangle 36"/>
            <p:cNvSpPr/>
            <p:nvPr/>
          </p:nvSpPr>
          <p:spPr>
            <a:xfrm>
              <a:off x="3733800" y="3473177"/>
              <a:ext cx="2123147" cy="668956"/>
            </a:xfrm>
            <a:prstGeom prst="roundRect">
              <a:avLst/>
            </a:prstGeom>
            <a:solidFill>
              <a:srgbClr val="FF330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453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886200" y="3510975"/>
              <a:ext cx="1828800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4267" dirty="0">
                  <a:solidFill>
                    <a:prstClr val="black"/>
                  </a:solidFill>
                  <a:latin typeface="Calibri"/>
                </a:rPr>
                <a:t>4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854452" y="5448524"/>
            <a:ext cx="2830863" cy="891942"/>
            <a:chOff x="3733801" y="4264994"/>
            <a:chExt cx="2123147" cy="668956"/>
          </a:xfrm>
          <a:solidFill>
            <a:srgbClr val="FFC000"/>
          </a:solidFill>
        </p:grpSpPr>
        <p:sp>
          <p:nvSpPr>
            <p:cNvPr id="38" name="Rounded Rectangle 37"/>
            <p:cNvSpPr/>
            <p:nvPr/>
          </p:nvSpPr>
          <p:spPr>
            <a:xfrm>
              <a:off x="3733801" y="4264994"/>
              <a:ext cx="2123147" cy="668956"/>
            </a:xfrm>
            <a:prstGeom prst="round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453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886200" y="4299452"/>
              <a:ext cx="1828800" cy="5617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4267" dirty="0">
                  <a:solidFill>
                    <a:prstClr val="black"/>
                  </a:solidFill>
                  <a:latin typeface="Calibri"/>
                </a:rPr>
                <a:t>5</a:t>
              </a:r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7311667"/>
            <a:ext cx="2139040" cy="2400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013" y="7530905"/>
            <a:ext cx="2139040" cy="2400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14045" y="4400652"/>
            <a:ext cx="1045956" cy="119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2540000" y="648415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endParaRPr lang="en-US" sz="9600" dirty="0">
              <a:solidFill>
                <a:prstClr val="black"/>
              </a:solidFill>
              <a:latin typeface="SVN-Gretoon" pitchFamily="18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75" y="596143"/>
            <a:ext cx="1396147" cy="1869125"/>
          </a:xfrm>
          <a:prstGeom prst="rect">
            <a:avLst/>
          </a:prstGeom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864568">
            <a:off x="939709" y="7209880"/>
            <a:ext cx="1873396" cy="1873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5495" y="3699394"/>
            <a:ext cx="2899557" cy="3117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1" y="0"/>
            <a:ext cx="6666575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91A0BA-4795-14C6-5DD4-FC56710DC02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72587" y="71437"/>
            <a:ext cx="2162175" cy="35147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705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4" dur="11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5" dur="11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4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56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44444E-6 -3.36423E-6 L -0.00556 -0.7266 " pathEditMode="relative" rAng="0" ptsTypes="AA">
                                          <p:cBhvr>
                                            <p:cTn id="43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78" y="-3633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suctio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4"/>
                      </p:tgtEl>
                    </p:cond>
                  </p:nextCondLst>
                </p:seq>
                <p:seq concurrent="1" nextAc="seek">
                  <p:cTn id="44" restart="whenNotActive" fill="hold" evtFilter="cancelBubble" nodeType="interactiveSeq">
                    <p:stCondLst>
                      <p:cond evt="onClick" delay="0">
                        <p:tgtEl>
                          <p:spTgt spid="4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5" fill="hold">
                          <p:stCondLst>
                            <p:cond delay="0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56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05556E-6 -4.85017E-6 L -0.09601 -0.53135 " pathEditMode="relative" rAng="0" ptsTypes="AA">
                                          <p:cBhvr>
                                            <p:cTn id="48" dur="900" fill="hold"/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809" y="-26568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suctio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5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4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6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3.9481E-6 L 0.18646 -0.31788 " pathEditMode="relative" rAng="0" ptsTypes="AA">
                                          <p:cBhvr>
                                            <p:cTn id="53" dur="9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323" y="-1591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6"/>
                      </p:tgtEl>
                    </p:cond>
                  </p:nextCondLst>
                </p:seq>
                <p:seq concurrent="1" nextAc="seek">
                  <p:cTn id="54" restart="whenNotActive" fill="hold" evtFilter="cancelBubble" nodeType="interactiveSeq">
                    <p:stCondLst>
                      <p:cond evt="onClick" delay="0">
                        <p:tgtEl>
                          <p:spTgt spid="2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5" fill="hold">
                          <p:stCondLst>
                            <p:cond delay="0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56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18646 -0.31789 L 0.68785 -0.43621 " pathEditMode="relative" rAng="0" ptsTypes="AA">
                                          <p:cBhvr>
                                            <p:cTn id="58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069" y="-59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9"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1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1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4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56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44444E-6 -3.36423E-6 L -0.00556 -0.7266 " pathEditMode="relative" rAng="0" ptsTypes="AA">
                                          <p:cBhvr>
                                            <p:cTn id="43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78" y="-3633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suctio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4"/>
                      </p:tgtEl>
                    </p:cond>
                  </p:nextCondLst>
                </p:seq>
                <p:seq concurrent="1" nextAc="seek">
                  <p:cTn id="44" restart="whenNotActive" fill="hold" evtFilter="cancelBubble" nodeType="interactiveSeq">
                    <p:stCondLst>
                      <p:cond evt="onClick" delay="0">
                        <p:tgtEl>
                          <p:spTgt spid="4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5" fill="hold">
                          <p:stCondLst>
                            <p:cond delay="0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56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05556E-6 -4.85017E-6 L -0.09601 -0.53135 " pathEditMode="relative" rAng="0" ptsTypes="AA">
                                          <p:cBhvr>
                                            <p:cTn id="48" dur="900" fill="hold"/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809" y="-26568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suctio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5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4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6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3.9481E-6 L 0.18646 -0.31788 " pathEditMode="relative" rAng="0" ptsTypes="AA">
                                          <p:cBhvr>
                                            <p:cTn id="53" dur="9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323" y="-1591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6"/>
                      </p:tgtEl>
                    </p:cond>
                  </p:nextCondLst>
                </p:seq>
                <p:seq concurrent="1" nextAc="seek">
                  <p:cTn id="54" restart="whenNotActive" fill="hold" evtFilter="cancelBubble" nodeType="interactiveSeq">
                    <p:stCondLst>
                      <p:cond evt="onClick" delay="0">
                        <p:tgtEl>
                          <p:spTgt spid="2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5" fill="hold">
                          <p:stCondLst>
                            <p:cond delay="0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56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18646 -0.31789 L 0.68785 -0.43621 " pathEditMode="relative" rAng="0" ptsTypes="AA">
                                          <p:cBhvr>
                                            <p:cTn id="58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069" y="-59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9"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01" b="23326"/>
          <a:stretch/>
        </p:blipFill>
        <p:spPr>
          <a:xfrm>
            <a:off x="0" y="-127000"/>
            <a:ext cx="12390675" cy="7112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BB2239B-22DD-4353-86B1-EA78FA3DFCC6}"/>
              </a:ext>
            </a:extLst>
          </p:cNvPr>
          <p:cNvGrpSpPr/>
          <p:nvPr/>
        </p:nvGrpSpPr>
        <p:grpSpPr>
          <a:xfrm>
            <a:off x="3352801" y="178081"/>
            <a:ext cx="7757876" cy="2813828"/>
            <a:chOff x="2171343" y="4618089"/>
            <a:chExt cx="7988119" cy="2187854"/>
          </a:xfrm>
        </p:grpSpPr>
        <p:sp>
          <p:nvSpPr>
            <p:cNvPr id="15" name="Rectangle: Rounded Corners 11">
              <a:extLst>
                <a:ext uri="{FF2B5EF4-FFF2-40B4-BE49-F238E27FC236}">
                  <a16:creationId xmlns:a16="http://schemas.microsoft.com/office/drawing/2014/main" id="{5B6F86F5-C21C-4124-AEB4-C5C4C0A19EDA}"/>
                </a:ext>
              </a:extLst>
            </p:cNvPr>
            <p:cNvSpPr/>
            <p:nvPr/>
          </p:nvSpPr>
          <p:spPr>
            <a:xfrm>
              <a:off x="2171343" y="4618089"/>
              <a:ext cx="7988119" cy="2187854"/>
            </a:xfrm>
            <a:custGeom>
              <a:avLst/>
              <a:gdLst>
                <a:gd name="connsiteX0" fmla="*/ 0 w 7988119"/>
                <a:gd name="connsiteY0" fmla="*/ 364650 h 2187854"/>
                <a:gd name="connsiteX1" fmla="*/ 364650 w 7988119"/>
                <a:gd name="connsiteY1" fmla="*/ 0 h 2187854"/>
                <a:gd name="connsiteX2" fmla="*/ 951954 w 7988119"/>
                <a:gd name="connsiteY2" fmla="*/ 0 h 2187854"/>
                <a:gd name="connsiteX3" fmla="*/ 1757023 w 7988119"/>
                <a:gd name="connsiteY3" fmla="*/ 0 h 2187854"/>
                <a:gd name="connsiteX4" fmla="*/ 2199152 w 7988119"/>
                <a:gd name="connsiteY4" fmla="*/ 0 h 2187854"/>
                <a:gd name="connsiteX5" fmla="*/ 2713868 w 7988119"/>
                <a:gd name="connsiteY5" fmla="*/ 0 h 2187854"/>
                <a:gd name="connsiteX6" fmla="*/ 3373760 w 7988119"/>
                <a:gd name="connsiteY6" fmla="*/ 0 h 2187854"/>
                <a:gd name="connsiteX7" fmla="*/ 3961065 w 7988119"/>
                <a:gd name="connsiteY7" fmla="*/ 0 h 2187854"/>
                <a:gd name="connsiteX8" fmla="*/ 4403193 w 7988119"/>
                <a:gd name="connsiteY8" fmla="*/ 0 h 2187854"/>
                <a:gd name="connsiteX9" fmla="*/ 5063086 w 7988119"/>
                <a:gd name="connsiteY9" fmla="*/ 0 h 2187854"/>
                <a:gd name="connsiteX10" fmla="*/ 5577802 w 7988119"/>
                <a:gd name="connsiteY10" fmla="*/ 0 h 2187854"/>
                <a:gd name="connsiteX11" fmla="*/ 6237694 w 7988119"/>
                <a:gd name="connsiteY11" fmla="*/ 0 h 2187854"/>
                <a:gd name="connsiteX12" fmla="*/ 6897587 w 7988119"/>
                <a:gd name="connsiteY12" fmla="*/ 0 h 2187854"/>
                <a:gd name="connsiteX13" fmla="*/ 7623469 w 7988119"/>
                <a:gd name="connsiteY13" fmla="*/ 0 h 2187854"/>
                <a:gd name="connsiteX14" fmla="*/ 7988119 w 7988119"/>
                <a:gd name="connsiteY14" fmla="*/ 364650 h 2187854"/>
                <a:gd name="connsiteX15" fmla="*/ 7988119 w 7988119"/>
                <a:gd name="connsiteY15" fmla="*/ 821664 h 2187854"/>
                <a:gd name="connsiteX16" fmla="*/ 7988119 w 7988119"/>
                <a:gd name="connsiteY16" fmla="*/ 1264092 h 2187854"/>
                <a:gd name="connsiteX17" fmla="*/ 7988119 w 7988119"/>
                <a:gd name="connsiteY17" fmla="*/ 1823204 h 2187854"/>
                <a:gd name="connsiteX18" fmla="*/ 7623469 w 7988119"/>
                <a:gd name="connsiteY18" fmla="*/ 2187854 h 2187854"/>
                <a:gd name="connsiteX19" fmla="*/ 7108753 w 7988119"/>
                <a:gd name="connsiteY19" fmla="*/ 2187854 h 2187854"/>
                <a:gd name="connsiteX20" fmla="*/ 6594036 w 7988119"/>
                <a:gd name="connsiteY20" fmla="*/ 2187854 h 2187854"/>
                <a:gd name="connsiteX21" fmla="*/ 5934144 w 7988119"/>
                <a:gd name="connsiteY21" fmla="*/ 2187854 h 2187854"/>
                <a:gd name="connsiteX22" fmla="*/ 5129075 w 7988119"/>
                <a:gd name="connsiteY22" fmla="*/ 2187854 h 2187854"/>
                <a:gd name="connsiteX23" fmla="*/ 4324006 w 7988119"/>
                <a:gd name="connsiteY23" fmla="*/ 2187854 h 2187854"/>
                <a:gd name="connsiteX24" fmla="*/ 3664113 w 7988119"/>
                <a:gd name="connsiteY24" fmla="*/ 2187854 h 2187854"/>
                <a:gd name="connsiteX25" fmla="*/ 3004221 w 7988119"/>
                <a:gd name="connsiteY25" fmla="*/ 2187854 h 2187854"/>
                <a:gd name="connsiteX26" fmla="*/ 2344328 w 7988119"/>
                <a:gd name="connsiteY26" fmla="*/ 2187854 h 2187854"/>
                <a:gd name="connsiteX27" fmla="*/ 1539259 w 7988119"/>
                <a:gd name="connsiteY27" fmla="*/ 2187854 h 2187854"/>
                <a:gd name="connsiteX28" fmla="*/ 1024543 w 7988119"/>
                <a:gd name="connsiteY28" fmla="*/ 2187854 h 2187854"/>
                <a:gd name="connsiteX29" fmla="*/ 364650 w 7988119"/>
                <a:gd name="connsiteY29" fmla="*/ 2187854 h 2187854"/>
                <a:gd name="connsiteX30" fmla="*/ 0 w 7988119"/>
                <a:gd name="connsiteY30" fmla="*/ 1823204 h 2187854"/>
                <a:gd name="connsiteX31" fmla="*/ 0 w 7988119"/>
                <a:gd name="connsiteY31" fmla="*/ 1380776 h 2187854"/>
                <a:gd name="connsiteX32" fmla="*/ 0 w 7988119"/>
                <a:gd name="connsiteY32" fmla="*/ 923762 h 2187854"/>
                <a:gd name="connsiteX33" fmla="*/ 0 w 7988119"/>
                <a:gd name="connsiteY33" fmla="*/ 364650 h 218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988119" h="2187854" fill="none" extrusionOk="0">
                  <a:moveTo>
                    <a:pt x="0" y="364650"/>
                  </a:moveTo>
                  <a:cubicBezTo>
                    <a:pt x="13662" y="150266"/>
                    <a:pt x="147348" y="773"/>
                    <a:pt x="364650" y="0"/>
                  </a:cubicBezTo>
                  <a:cubicBezTo>
                    <a:pt x="492391" y="-4000"/>
                    <a:pt x="782854" y="-3407"/>
                    <a:pt x="951954" y="0"/>
                  </a:cubicBezTo>
                  <a:cubicBezTo>
                    <a:pt x="1121054" y="3407"/>
                    <a:pt x="1358805" y="24272"/>
                    <a:pt x="1757023" y="0"/>
                  </a:cubicBezTo>
                  <a:cubicBezTo>
                    <a:pt x="2155241" y="-24272"/>
                    <a:pt x="2062205" y="13791"/>
                    <a:pt x="2199152" y="0"/>
                  </a:cubicBezTo>
                  <a:cubicBezTo>
                    <a:pt x="2336099" y="-13791"/>
                    <a:pt x="2467116" y="17794"/>
                    <a:pt x="2713868" y="0"/>
                  </a:cubicBezTo>
                  <a:cubicBezTo>
                    <a:pt x="2960620" y="-17794"/>
                    <a:pt x="3155958" y="-1215"/>
                    <a:pt x="3373760" y="0"/>
                  </a:cubicBezTo>
                  <a:cubicBezTo>
                    <a:pt x="3591562" y="1215"/>
                    <a:pt x="3793449" y="-3076"/>
                    <a:pt x="3961065" y="0"/>
                  </a:cubicBezTo>
                  <a:cubicBezTo>
                    <a:pt x="4128682" y="3076"/>
                    <a:pt x="4223484" y="8317"/>
                    <a:pt x="4403193" y="0"/>
                  </a:cubicBezTo>
                  <a:cubicBezTo>
                    <a:pt x="4582902" y="-8317"/>
                    <a:pt x="4767255" y="4438"/>
                    <a:pt x="5063086" y="0"/>
                  </a:cubicBezTo>
                  <a:cubicBezTo>
                    <a:pt x="5358917" y="-4438"/>
                    <a:pt x="5325247" y="-13008"/>
                    <a:pt x="5577802" y="0"/>
                  </a:cubicBezTo>
                  <a:cubicBezTo>
                    <a:pt x="5830357" y="13008"/>
                    <a:pt x="6068128" y="13365"/>
                    <a:pt x="6237694" y="0"/>
                  </a:cubicBezTo>
                  <a:cubicBezTo>
                    <a:pt x="6407260" y="-13365"/>
                    <a:pt x="6730491" y="29520"/>
                    <a:pt x="6897587" y="0"/>
                  </a:cubicBezTo>
                  <a:cubicBezTo>
                    <a:pt x="7064683" y="-29520"/>
                    <a:pt x="7286986" y="14823"/>
                    <a:pt x="7623469" y="0"/>
                  </a:cubicBezTo>
                  <a:cubicBezTo>
                    <a:pt x="7793517" y="-4927"/>
                    <a:pt x="7963789" y="153794"/>
                    <a:pt x="7988119" y="364650"/>
                  </a:cubicBezTo>
                  <a:cubicBezTo>
                    <a:pt x="7975308" y="475337"/>
                    <a:pt x="7972961" y="638760"/>
                    <a:pt x="7988119" y="821664"/>
                  </a:cubicBezTo>
                  <a:cubicBezTo>
                    <a:pt x="8003277" y="1004568"/>
                    <a:pt x="8007457" y="1138247"/>
                    <a:pt x="7988119" y="1264092"/>
                  </a:cubicBezTo>
                  <a:cubicBezTo>
                    <a:pt x="7968781" y="1389937"/>
                    <a:pt x="7973074" y="1693719"/>
                    <a:pt x="7988119" y="1823204"/>
                  </a:cubicBezTo>
                  <a:cubicBezTo>
                    <a:pt x="8033022" y="2042116"/>
                    <a:pt x="7862012" y="2183268"/>
                    <a:pt x="7623469" y="2187854"/>
                  </a:cubicBezTo>
                  <a:cubicBezTo>
                    <a:pt x="7509097" y="2186789"/>
                    <a:pt x="7365315" y="2187622"/>
                    <a:pt x="7108753" y="2187854"/>
                  </a:cubicBezTo>
                  <a:cubicBezTo>
                    <a:pt x="6852191" y="2188086"/>
                    <a:pt x="6844931" y="2189738"/>
                    <a:pt x="6594036" y="2187854"/>
                  </a:cubicBezTo>
                  <a:cubicBezTo>
                    <a:pt x="6343141" y="2185970"/>
                    <a:pt x="6167877" y="2183547"/>
                    <a:pt x="5934144" y="2187854"/>
                  </a:cubicBezTo>
                  <a:cubicBezTo>
                    <a:pt x="5700411" y="2192161"/>
                    <a:pt x="5367546" y="2183906"/>
                    <a:pt x="5129075" y="2187854"/>
                  </a:cubicBezTo>
                  <a:cubicBezTo>
                    <a:pt x="4890604" y="2191802"/>
                    <a:pt x="4654101" y="2208940"/>
                    <a:pt x="4324006" y="2187854"/>
                  </a:cubicBezTo>
                  <a:cubicBezTo>
                    <a:pt x="3993911" y="2166768"/>
                    <a:pt x="3979023" y="2205126"/>
                    <a:pt x="3664113" y="2187854"/>
                  </a:cubicBezTo>
                  <a:cubicBezTo>
                    <a:pt x="3349203" y="2170582"/>
                    <a:pt x="3164263" y="2199353"/>
                    <a:pt x="3004221" y="2187854"/>
                  </a:cubicBezTo>
                  <a:cubicBezTo>
                    <a:pt x="2844179" y="2176355"/>
                    <a:pt x="2505982" y="2189343"/>
                    <a:pt x="2344328" y="2187854"/>
                  </a:cubicBezTo>
                  <a:cubicBezTo>
                    <a:pt x="2182674" y="2186365"/>
                    <a:pt x="1723274" y="2176889"/>
                    <a:pt x="1539259" y="2187854"/>
                  </a:cubicBezTo>
                  <a:cubicBezTo>
                    <a:pt x="1355244" y="2198819"/>
                    <a:pt x="1190675" y="2213316"/>
                    <a:pt x="1024543" y="2187854"/>
                  </a:cubicBezTo>
                  <a:cubicBezTo>
                    <a:pt x="858411" y="2162392"/>
                    <a:pt x="659124" y="2155098"/>
                    <a:pt x="364650" y="2187854"/>
                  </a:cubicBezTo>
                  <a:cubicBezTo>
                    <a:pt x="163362" y="2156115"/>
                    <a:pt x="-476" y="2002245"/>
                    <a:pt x="0" y="1823204"/>
                  </a:cubicBezTo>
                  <a:cubicBezTo>
                    <a:pt x="18467" y="1676980"/>
                    <a:pt x="17191" y="1516521"/>
                    <a:pt x="0" y="1380776"/>
                  </a:cubicBezTo>
                  <a:cubicBezTo>
                    <a:pt x="-17191" y="1245031"/>
                    <a:pt x="-10635" y="1139203"/>
                    <a:pt x="0" y="923762"/>
                  </a:cubicBezTo>
                  <a:cubicBezTo>
                    <a:pt x="10635" y="708321"/>
                    <a:pt x="-21050" y="578764"/>
                    <a:pt x="0" y="364650"/>
                  </a:cubicBezTo>
                  <a:close/>
                </a:path>
                <a:path w="7988119" h="2187854" stroke="0" extrusionOk="0">
                  <a:moveTo>
                    <a:pt x="0" y="364650"/>
                  </a:moveTo>
                  <a:cubicBezTo>
                    <a:pt x="38348" y="186722"/>
                    <a:pt x="195432" y="-5807"/>
                    <a:pt x="364650" y="0"/>
                  </a:cubicBezTo>
                  <a:cubicBezTo>
                    <a:pt x="585559" y="19472"/>
                    <a:pt x="639750" y="13819"/>
                    <a:pt x="806778" y="0"/>
                  </a:cubicBezTo>
                  <a:cubicBezTo>
                    <a:pt x="973806" y="-13819"/>
                    <a:pt x="1139285" y="-11928"/>
                    <a:pt x="1321494" y="0"/>
                  </a:cubicBezTo>
                  <a:cubicBezTo>
                    <a:pt x="1503703" y="11928"/>
                    <a:pt x="1879389" y="-8246"/>
                    <a:pt x="2126563" y="0"/>
                  </a:cubicBezTo>
                  <a:cubicBezTo>
                    <a:pt x="2373737" y="8246"/>
                    <a:pt x="2671490" y="-127"/>
                    <a:pt x="2859044" y="0"/>
                  </a:cubicBezTo>
                  <a:cubicBezTo>
                    <a:pt x="3046598" y="127"/>
                    <a:pt x="3402969" y="33598"/>
                    <a:pt x="3664113" y="0"/>
                  </a:cubicBezTo>
                  <a:cubicBezTo>
                    <a:pt x="3925257" y="-33598"/>
                    <a:pt x="4189375" y="-39355"/>
                    <a:pt x="4469182" y="0"/>
                  </a:cubicBezTo>
                  <a:cubicBezTo>
                    <a:pt x="4748989" y="39355"/>
                    <a:pt x="4911023" y="-4872"/>
                    <a:pt x="5056487" y="0"/>
                  </a:cubicBezTo>
                  <a:cubicBezTo>
                    <a:pt x="5201951" y="4872"/>
                    <a:pt x="5398344" y="-19895"/>
                    <a:pt x="5498615" y="0"/>
                  </a:cubicBezTo>
                  <a:cubicBezTo>
                    <a:pt x="5598886" y="19895"/>
                    <a:pt x="5996724" y="-16413"/>
                    <a:pt x="6158507" y="0"/>
                  </a:cubicBezTo>
                  <a:cubicBezTo>
                    <a:pt x="6320290" y="16413"/>
                    <a:pt x="6445071" y="-12891"/>
                    <a:pt x="6673224" y="0"/>
                  </a:cubicBezTo>
                  <a:cubicBezTo>
                    <a:pt x="6901377" y="12891"/>
                    <a:pt x="7360556" y="4270"/>
                    <a:pt x="7623469" y="0"/>
                  </a:cubicBezTo>
                  <a:cubicBezTo>
                    <a:pt x="7812594" y="-3754"/>
                    <a:pt x="7982676" y="170023"/>
                    <a:pt x="7988119" y="364650"/>
                  </a:cubicBezTo>
                  <a:cubicBezTo>
                    <a:pt x="7974571" y="479192"/>
                    <a:pt x="8004032" y="695930"/>
                    <a:pt x="7988119" y="821664"/>
                  </a:cubicBezTo>
                  <a:cubicBezTo>
                    <a:pt x="7972206" y="947398"/>
                    <a:pt x="7980026" y="1076965"/>
                    <a:pt x="7988119" y="1264092"/>
                  </a:cubicBezTo>
                  <a:cubicBezTo>
                    <a:pt x="7996212" y="1451219"/>
                    <a:pt x="7974716" y="1685564"/>
                    <a:pt x="7988119" y="1823204"/>
                  </a:cubicBezTo>
                  <a:cubicBezTo>
                    <a:pt x="8006874" y="2014289"/>
                    <a:pt x="7816814" y="2202159"/>
                    <a:pt x="7623469" y="2187854"/>
                  </a:cubicBezTo>
                  <a:cubicBezTo>
                    <a:pt x="7420796" y="2148711"/>
                    <a:pt x="7064511" y="2223287"/>
                    <a:pt x="6818400" y="2187854"/>
                  </a:cubicBezTo>
                  <a:cubicBezTo>
                    <a:pt x="6572289" y="2152421"/>
                    <a:pt x="6256738" y="2203965"/>
                    <a:pt x="6085919" y="2187854"/>
                  </a:cubicBezTo>
                  <a:cubicBezTo>
                    <a:pt x="5915100" y="2171743"/>
                    <a:pt x="5700581" y="2196186"/>
                    <a:pt x="5498615" y="2187854"/>
                  </a:cubicBezTo>
                  <a:cubicBezTo>
                    <a:pt x="5296649" y="2179522"/>
                    <a:pt x="4990967" y="2214009"/>
                    <a:pt x="4766134" y="2187854"/>
                  </a:cubicBezTo>
                  <a:cubicBezTo>
                    <a:pt x="4541301" y="2161699"/>
                    <a:pt x="4352410" y="2159809"/>
                    <a:pt x="4033653" y="2187854"/>
                  </a:cubicBezTo>
                  <a:cubicBezTo>
                    <a:pt x="3714896" y="2215899"/>
                    <a:pt x="3712073" y="2187891"/>
                    <a:pt x="3446349" y="2187854"/>
                  </a:cubicBezTo>
                  <a:cubicBezTo>
                    <a:pt x="3180625" y="2187817"/>
                    <a:pt x="2897666" y="2187296"/>
                    <a:pt x="2713868" y="2187854"/>
                  </a:cubicBezTo>
                  <a:cubicBezTo>
                    <a:pt x="2530070" y="2188412"/>
                    <a:pt x="2187355" y="2220770"/>
                    <a:pt x="2053975" y="2187854"/>
                  </a:cubicBezTo>
                  <a:cubicBezTo>
                    <a:pt x="1920595" y="2154938"/>
                    <a:pt x="1634460" y="2199115"/>
                    <a:pt x="1321494" y="2187854"/>
                  </a:cubicBezTo>
                  <a:cubicBezTo>
                    <a:pt x="1008528" y="2176593"/>
                    <a:pt x="609178" y="2162938"/>
                    <a:pt x="364650" y="2187854"/>
                  </a:cubicBezTo>
                  <a:cubicBezTo>
                    <a:pt x="207708" y="2170286"/>
                    <a:pt x="-4419" y="1984719"/>
                    <a:pt x="0" y="1823204"/>
                  </a:cubicBezTo>
                  <a:cubicBezTo>
                    <a:pt x="2107" y="1619616"/>
                    <a:pt x="20444" y="1554611"/>
                    <a:pt x="0" y="1307848"/>
                  </a:cubicBezTo>
                  <a:cubicBezTo>
                    <a:pt x="-20444" y="1061085"/>
                    <a:pt x="7774" y="952827"/>
                    <a:pt x="0" y="836249"/>
                  </a:cubicBezTo>
                  <a:cubicBezTo>
                    <a:pt x="-7774" y="719671"/>
                    <a:pt x="3885" y="472191"/>
                    <a:pt x="0" y="364650"/>
                  </a:cubicBezTo>
                  <a:close/>
                </a:path>
              </a:pathLst>
            </a:custGeom>
            <a:solidFill>
              <a:srgbClr val="FFC000"/>
            </a:solidFill>
            <a:ln w="28575" cap="flat" cmpd="sng" algn="ctr">
              <a:noFill/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2840917701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 defTabSz="1219170"/>
              <a:endParaRPr lang="en-US" sz="2400" kern="0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  <p:sp>
          <p:nvSpPr>
            <p:cNvPr id="16" name="Rectangle: Rounded Corners 61">
              <a:extLst>
                <a:ext uri="{FF2B5EF4-FFF2-40B4-BE49-F238E27FC236}">
                  <a16:creationId xmlns:a16="http://schemas.microsoft.com/office/drawing/2014/main" id="{5138F0BC-6CCF-4029-948B-42C974185871}"/>
                </a:ext>
              </a:extLst>
            </p:cNvPr>
            <p:cNvSpPr/>
            <p:nvPr/>
          </p:nvSpPr>
          <p:spPr>
            <a:xfrm>
              <a:off x="2295795" y="4741690"/>
              <a:ext cx="7724862" cy="1914383"/>
            </a:xfrm>
            <a:custGeom>
              <a:avLst/>
              <a:gdLst>
                <a:gd name="connsiteX0" fmla="*/ 0 w 7724862"/>
                <a:gd name="connsiteY0" fmla="*/ 319070 h 1914383"/>
                <a:gd name="connsiteX1" fmla="*/ 319070 w 7724862"/>
                <a:gd name="connsiteY1" fmla="*/ 0 h 1914383"/>
                <a:gd name="connsiteX2" fmla="*/ 821583 w 7724862"/>
                <a:gd name="connsiteY2" fmla="*/ 0 h 1914383"/>
                <a:gd name="connsiteX3" fmla="*/ 1394963 w 7724862"/>
                <a:gd name="connsiteY3" fmla="*/ 0 h 1914383"/>
                <a:gd name="connsiteX4" fmla="*/ 1968343 w 7724862"/>
                <a:gd name="connsiteY4" fmla="*/ 0 h 1914383"/>
                <a:gd name="connsiteX5" fmla="*/ 2754325 w 7724862"/>
                <a:gd name="connsiteY5" fmla="*/ 0 h 1914383"/>
                <a:gd name="connsiteX6" fmla="*/ 3185971 w 7724862"/>
                <a:gd name="connsiteY6" fmla="*/ 0 h 1914383"/>
                <a:gd name="connsiteX7" fmla="*/ 3688484 w 7724862"/>
                <a:gd name="connsiteY7" fmla="*/ 0 h 1914383"/>
                <a:gd name="connsiteX8" fmla="*/ 4332732 w 7724862"/>
                <a:gd name="connsiteY8" fmla="*/ 0 h 1914383"/>
                <a:gd name="connsiteX9" fmla="*/ 4906112 w 7724862"/>
                <a:gd name="connsiteY9" fmla="*/ 0 h 1914383"/>
                <a:gd name="connsiteX10" fmla="*/ 5337758 w 7724862"/>
                <a:gd name="connsiteY10" fmla="*/ 0 h 1914383"/>
                <a:gd name="connsiteX11" fmla="*/ 5982005 w 7724862"/>
                <a:gd name="connsiteY11" fmla="*/ 0 h 1914383"/>
                <a:gd name="connsiteX12" fmla="*/ 6484518 w 7724862"/>
                <a:gd name="connsiteY12" fmla="*/ 0 h 1914383"/>
                <a:gd name="connsiteX13" fmla="*/ 7405792 w 7724862"/>
                <a:gd name="connsiteY13" fmla="*/ 0 h 1914383"/>
                <a:gd name="connsiteX14" fmla="*/ 7724862 w 7724862"/>
                <a:gd name="connsiteY14" fmla="*/ 319070 h 1914383"/>
                <a:gd name="connsiteX15" fmla="*/ 7724862 w 7724862"/>
                <a:gd name="connsiteY15" fmla="*/ 931667 h 1914383"/>
                <a:gd name="connsiteX16" fmla="*/ 7724862 w 7724862"/>
                <a:gd name="connsiteY16" fmla="*/ 1595313 h 1914383"/>
                <a:gd name="connsiteX17" fmla="*/ 7405792 w 7724862"/>
                <a:gd name="connsiteY17" fmla="*/ 1914383 h 1914383"/>
                <a:gd name="connsiteX18" fmla="*/ 6619810 w 7724862"/>
                <a:gd name="connsiteY18" fmla="*/ 1914383 h 1914383"/>
                <a:gd name="connsiteX19" fmla="*/ 5904695 w 7724862"/>
                <a:gd name="connsiteY19" fmla="*/ 1914383 h 1914383"/>
                <a:gd name="connsiteX20" fmla="*/ 5260448 w 7724862"/>
                <a:gd name="connsiteY20" fmla="*/ 1914383 h 1914383"/>
                <a:gd name="connsiteX21" fmla="*/ 4474466 w 7724862"/>
                <a:gd name="connsiteY21" fmla="*/ 1914383 h 1914383"/>
                <a:gd name="connsiteX22" fmla="*/ 3971953 w 7724862"/>
                <a:gd name="connsiteY22" fmla="*/ 1914383 h 1914383"/>
                <a:gd name="connsiteX23" fmla="*/ 3327706 w 7724862"/>
                <a:gd name="connsiteY23" fmla="*/ 1914383 h 1914383"/>
                <a:gd name="connsiteX24" fmla="*/ 2541724 w 7724862"/>
                <a:gd name="connsiteY24" fmla="*/ 1914383 h 1914383"/>
                <a:gd name="connsiteX25" fmla="*/ 1755742 w 7724862"/>
                <a:gd name="connsiteY25" fmla="*/ 1914383 h 1914383"/>
                <a:gd name="connsiteX26" fmla="*/ 1111494 w 7724862"/>
                <a:gd name="connsiteY26" fmla="*/ 1914383 h 1914383"/>
                <a:gd name="connsiteX27" fmla="*/ 319070 w 7724862"/>
                <a:gd name="connsiteY27" fmla="*/ 1914383 h 1914383"/>
                <a:gd name="connsiteX28" fmla="*/ 0 w 7724862"/>
                <a:gd name="connsiteY28" fmla="*/ 1595313 h 1914383"/>
                <a:gd name="connsiteX29" fmla="*/ 0 w 7724862"/>
                <a:gd name="connsiteY29" fmla="*/ 995479 h 1914383"/>
                <a:gd name="connsiteX30" fmla="*/ 0 w 7724862"/>
                <a:gd name="connsiteY30" fmla="*/ 319070 h 1914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724862" h="1914383" fill="none" extrusionOk="0">
                  <a:moveTo>
                    <a:pt x="0" y="319070"/>
                  </a:moveTo>
                  <a:cubicBezTo>
                    <a:pt x="-42166" y="145095"/>
                    <a:pt x="122437" y="-4566"/>
                    <a:pt x="319070" y="0"/>
                  </a:cubicBezTo>
                  <a:cubicBezTo>
                    <a:pt x="446738" y="-19625"/>
                    <a:pt x="638008" y="9936"/>
                    <a:pt x="821583" y="0"/>
                  </a:cubicBezTo>
                  <a:cubicBezTo>
                    <a:pt x="1005158" y="-9936"/>
                    <a:pt x="1269619" y="-22318"/>
                    <a:pt x="1394963" y="0"/>
                  </a:cubicBezTo>
                  <a:cubicBezTo>
                    <a:pt x="1520307" y="22318"/>
                    <a:pt x="1760980" y="11540"/>
                    <a:pt x="1968343" y="0"/>
                  </a:cubicBezTo>
                  <a:cubicBezTo>
                    <a:pt x="2175706" y="-11540"/>
                    <a:pt x="2584955" y="7807"/>
                    <a:pt x="2754325" y="0"/>
                  </a:cubicBezTo>
                  <a:cubicBezTo>
                    <a:pt x="2923695" y="-7807"/>
                    <a:pt x="3043634" y="15422"/>
                    <a:pt x="3185971" y="0"/>
                  </a:cubicBezTo>
                  <a:cubicBezTo>
                    <a:pt x="3328308" y="-15422"/>
                    <a:pt x="3509854" y="-7109"/>
                    <a:pt x="3688484" y="0"/>
                  </a:cubicBezTo>
                  <a:cubicBezTo>
                    <a:pt x="3867114" y="7109"/>
                    <a:pt x="4136822" y="-380"/>
                    <a:pt x="4332732" y="0"/>
                  </a:cubicBezTo>
                  <a:cubicBezTo>
                    <a:pt x="4528642" y="380"/>
                    <a:pt x="4757243" y="-7097"/>
                    <a:pt x="4906112" y="0"/>
                  </a:cubicBezTo>
                  <a:cubicBezTo>
                    <a:pt x="5054981" y="7097"/>
                    <a:pt x="5202124" y="-13254"/>
                    <a:pt x="5337758" y="0"/>
                  </a:cubicBezTo>
                  <a:cubicBezTo>
                    <a:pt x="5473392" y="13254"/>
                    <a:pt x="5788070" y="-23124"/>
                    <a:pt x="5982005" y="0"/>
                  </a:cubicBezTo>
                  <a:cubicBezTo>
                    <a:pt x="6175940" y="23124"/>
                    <a:pt x="6284520" y="15087"/>
                    <a:pt x="6484518" y="0"/>
                  </a:cubicBezTo>
                  <a:cubicBezTo>
                    <a:pt x="6684516" y="-15087"/>
                    <a:pt x="7174058" y="-30190"/>
                    <a:pt x="7405792" y="0"/>
                  </a:cubicBezTo>
                  <a:cubicBezTo>
                    <a:pt x="7574544" y="30399"/>
                    <a:pt x="7743519" y="129761"/>
                    <a:pt x="7724862" y="319070"/>
                  </a:cubicBezTo>
                  <a:cubicBezTo>
                    <a:pt x="7747313" y="496635"/>
                    <a:pt x="7741859" y="694835"/>
                    <a:pt x="7724862" y="931667"/>
                  </a:cubicBezTo>
                  <a:cubicBezTo>
                    <a:pt x="7707865" y="1168499"/>
                    <a:pt x="7742883" y="1388705"/>
                    <a:pt x="7724862" y="1595313"/>
                  </a:cubicBezTo>
                  <a:cubicBezTo>
                    <a:pt x="7731734" y="1779727"/>
                    <a:pt x="7577803" y="1911637"/>
                    <a:pt x="7405792" y="1914383"/>
                  </a:cubicBezTo>
                  <a:cubicBezTo>
                    <a:pt x="7123702" y="1905589"/>
                    <a:pt x="6875820" y="1938669"/>
                    <a:pt x="6619810" y="1914383"/>
                  </a:cubicBezTo>
                  <a:cubicBezTo>
                    <a:pt x="6363800" y="1890097"/>
                    <a:pt x="6248323" y="1925700"/>
                    <a:pt x="5904695" y="1914383"/>
                  </a:cubicBezTo>
                  <a:cubicBezTo>
                    <a:pt x="5561067" y="1903066"/>
                    <a:pt x="5420497" y="1915006"/>
                    <a:pt x="5260448" y="1914383"/>
                  </a:cubicBezTo>
                  <a:cubicBezTo>
                    <a:pt x="5100399" y="1913760"/>
                    <a:pt x="4739223" y="1911580"/>
                    <a:pt x="4474466" y="1914383"/>
                  </a:cubicBezTo>
                  <a:cubicBezTo>
                    <a:pt x="4209709" y="1917186"/>
                    <a:pt x="4222130" y="1921144"/>
                    <a:pt x="3971953" y="1914383"/>
                  </a:cubicBezTo>
                  <a:cubicBezTo>
                    <a:pt x="3721776" y="1907622"/>
                    <a:pt x="3506553" y="1887517"/>
                    <a:pt x="3327706" y="1914383"/>
                  </a:cubicBezTo>
                  <a:cubicBezTo>
                    <a:pt x="3148859" y="1941249"/>
                    <a:pt x="2803041" y="1947850"/>
                    <a:pt x="2541724" y="1914383"/>
                  </a:cubicBezTo>
                  <a:cubicBezTo>
                    <a:pt x="2280407" y="1880916"/>
                    <a:pt x="1960207" y="1904157"/>
                    <a:pt x="1755742" y="1914383"/>
                  </a:cubicBezTo>
                  <a:cubicBezTo>
                    <a:pt x="1551277" y="1924609"/>
                    <a:pt x="1393499" y="1921900"/>
                    <a:pt x="1111494" y="1914383"/>
                  </a:cubicBezTo>
                  <a:cubicBezTo>
                    <a:pt x="829489" y="1906866"/>
                    <a:pt x="560411" y="1907251"/>
                    <a:pt x="319070" y="1914383"/>
                  </a:cubicBezTo>
                  <a:cubicBezTo>
                    <a:pt x="133055" y="1917635"/>
                    <a:pt x="-18973" y="1778939"/>
                    <a:pt x="0" y="1595313"/>
                  </a:cubicBezTo>
                  <a:cubicBezTo>
                    <a:pt x="-17075" y="1435073"/>
                    <a:pt x="1919" y="1138824"/>
                    <a:pt x="0" y="995479"/>
                  </a:cubicBezTo>
                  <a:cubicBezTo>
                    <a:pt x="-1919" y="852134"/>
                    <a:pt x="17816" y="481616"/>
                    <a:pt x="0" y="319070"/>
                  </a:cubicBezTo>
                  <a:close/>
                </a:path>
                <a:path w="7724862" h="1914383" stroke="0" extrusionOk="0">
                  <a:moveTo>
                    <a:pt x="0" y="319070"/>
                  </a:moveTo>
                  <a:cubicBezTo>
                    <a:pt x="22149" y="156405"/>
                    <a:pt x="167181" y="-4391"/>
                    <a:pt x="319070" y="0"/>
                  </a:cubicBezTo>
                  <a:cubicBezTo>
                    <a:pt x="483057" y="6924"/>
                    <a:pt x="632728" y="4241"/>
                    <a:pt x="750716" y="0"/>
                  </a:cubicBezTo>
                  <a:cubicBezTo>
                    <a:pt x="868704" y="-4241"/>
                    <a:pt x="1108563" y="-11942"/>
                    <a:pt x="1253229" y="0"/>
                  </a:cubicBezTo>
                  <a:cubicBezTo>
                    <a:pt x="1397895" y="11942"/>
                    <a:pt x="1681341" y="14817"/>
                    <a:pt x="2039211" y="0"/>
                  </a:cubicBezTo>
                  <a:cubicBezTo>
                    <a:pt x="2397081" y="-14817"/>
                    <a:pt x="2549092" y="7272"/>
                    <a:pt x="2754325" y="0"/>
                  </a:cubicBezTo>
                  <a:cubicBezTo>
                    <a:pt x="2959558" y="-7272"/>
                    <a:pt x="3249668" y="-18438"/>
                    <a:pt x="3540307" y="0"/>
                  </a:cubicBezTo>
                  <a:cubicBezTo>
                    <a:pt x="3830946" y="18438"/>
                    <a:pt x="4149016" y="-34148"/>
                    <a:pt x="4326289" y="0"/>
                  </a:cubicBezTo>
                  <a:cubicBezTo>
                    <a:pt x="4503562" y="34148"/>
                    <a:pt x="4716025" y="13080"/>
                    <a:pt x="4899669" y="0"/>
                  </a:cubicBezTo>
                  <a:cubicBezTo>
                    <a:pt x="5083313" y="-13080"/>
                    <a:pt x="5214474" y="8310"/>
                    <a:pt x="5331315" y="0"/>
                  </a:cubicBezTo>
                  <a:cubicBezTo>
                    <a:pt x="5448156" y="-8310"/>
                    <a:pt x="5660836" y="-16749"/>
                    <a:pt x="5975563" y="0"/>
                  </a:cubicBezTo>
                  <a:cubicBezTo>
                    <a:pt x="6290290" y="16749"/>
                    <a:pt x="6239243" y="21532"/>
                    <a:pt x="6478076" y="0"/>
                  </a:cubicBezTo>
                  <a:cubicBezTo>
                    <a:pt x="6716909" y="-21532"/>
                    <a:pt x="7161716" y="-31083"/>
                    <a:pt x="7405792" y="0"/>
                  </a:cubicBezTo>
                  <a:cubicBezTo>
                    <a:pt x="7570128" y="-3636"/>
                    <a:pt x="7699989" y="173764"/>
                    <a:pt x="7724862" y="319070"/>
                  </a:cubicBezTo>
                  <a:cubicBezTo>
                    <a:pt x="7702650" y="527354"/>
                    <a:pt x="7723456" y="676966"/>
                    <a:pt x="7724862" y="931667"/>
                  </a:cubicBezTo>
                  <a:cubicBezTo>
                    <a:pt x="7726268" y="1186368"/>
                    <a:pt x="7700902" y="1297572"/>
                    <a:pt x="7724862" y="1595313"/>
                  </a:cubicBezTo>
                  <a:cubicBezTo>
                    <a:pt x="7749852" y="1768388"/>
                    <a:pt x="7609468" y="1927597"/>
                    <a:pt x="7405792" y="1914383"/>
                  </a:cubicBezTo>
                  <a:cubicBezTo>
                    <a:pt x="7137469" y="1913063"/>
                    <a:pt x="6948239" y="1887575"/>
                    <a:pt x="6832412" y="1914383"/>
                  </a:cubicBezTo>
                  <a:cubicBezTo>
                    <a:pt x="6716585" y="1941191"/>
                    <a:pt x="6463333" y="1923537"/>
                    <a:pt x="6117297" y="1914383"/>
                  </a:cubicBezTo>
                  <a:cubicBezTo>
                    <a:pt x="5771262" y="1905229"/>
                    <a:pt x="5549703" y="1942897"/>
                    <a:pt x="5402182" y="1914383"/>
                  </a:cubicBezTo>
                  <a:cubicBezTo>
                    <a:pt x="5254661" y="1885869"/>
                    <a:pt x="5014288" y="1894158"/>
                    <a:pt x="4828802" y="1914383"/>
                  </a:cubicBezTo>
                  <a:cubicBezTo>
                    <a:pt x="4643316" y="1934608"/>
                    <a:pt x="4289618" y="1882809"/>
                    <a:pt x="4113688" y="1914383"/>
                  </a:cubicBezTo>
                  <a:cubicBezTo>
                    <a:pt x="3937758" y="1945957"/>
                    <a:pt x="3659538" y="1886811"/>
                    <a:pt x="3398573" y="1914383"/>
                  </a:cubicBezTo>
                  <a:cubicBezTo>
                    <a:pt x="3137608" y="1941955"/>
                    <a:pt x="2958220" y="1900301"/>
                    <a:pt x="2825193" y="1914383"/>
                  </a:cubicBezTo>
                  <a:cubicBezTo>
                    <a:pt x="2692166" y="1928465"/>
                    <a:pt x="2413517" y="1881800"/>
                    <a:pt x="2110078" y="1914383"/>
                  </a:cubicBezTo>
                  <a:cubicBezTo>
                    <a:pt x="1806640" y="1946966"/>
                    <a:pt x="1745224" y="1896075"/>
                    <a:pt x="1465830" y="1914383"/>
                  </a:cubicBezTo>
                  <a:cubicBezTo>
                    <a:pt x="1186436" y="1932691"/>
                    <a:pt x="782296" y="1876945"/>
                    <a:pt x="319070" y="1914383"/>
                  </a:cubicBezTo>
                  <a:cubicBezTo>
                    <a:pt x="165698" y="1904037"/>
                    <a:pt x="-10165" y="1775264"/>
                    <a:pt x="0" y="1595313"/>
                  </a:cubicBezTo>
                  <a:cubicBezTo>
                    <a:pt x="2442" y="1389869"/>
                    <a:pt x="486" y="1211254"/>
                    <a:pt x="0" y="969954"/>
                  </a:cubicBezTo>
                  <a:cubicBezTo>
                    <a:pt x="-486" y="728654"/>
                    <a:pt x="-32493" y="513105"/>
                    <a:pt x="0" y="31907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 algn="ctr">
              <a:noFill/>
              <a:prstDash val="sysDash"/>
              <a:miter lim="800000"/>
              <a:extLst>
                <a:ext uri="{C807C97D-BFC1-408E-A445-0C87EB9F89A2}">
                  <ask:lineSketchStyleProps xmlns:ask="http://schemas.microsoft.com/office/drawing/2018/sketchyshapes" sd="2840917701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 defTabSz="1219170"/>
              <a:endParaRPr lang="en-US" sz="2400" kern="0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  <p:sp>
          <p:nvSpPr>
            <p:cNvPr id="17" name="Rectangle: Rounded Corners 65">
              <a:extLst>
                <a:ext uri="{FF2B5EF4-FFF2-40B4-BE49-F238E27FC236}">
                  <a16:creationId xmlns:a16="http://schemas.microsoft.com/office/drawing/2014/main" id="{68E16860-F8B2-426A-9B14-33B1DD8D7E74}"/>
                </a:ext>
              </a:extLst>
            </p:cNvPr>
            <p:cNvSpPr/>
            <p:nvPr/>
          </p:nvSpPr>
          <p:spPr>
            <a:xfrm>
              <a:off x="2317626" y="4752423"/>
              <a:ext cx="7724863" cy="1891749"/>
            </a:xfrm>
            <a:custGeom>
              <a:avLst/>
              <a:gdLst>
                <a:gd name="connsiteX0" fmla="*/ 0 w 7724863"/>
                <a:gd name="connsiteY0" fmla="*/ 315298 h 1891749"/>
                <a:gd name="connsiteX1" fmla="*/ 315298 w 7724863"/>
                <a:gd name="connsiteY1" fmla="*/ 0 h 1891749"/>
                <a:gd name="connsiteX2" fmla="*/ 818346 w 7724863"/>
                <a:gd name="connsiteY2" fmla="*/ 0 h 1891749"/>
                <a:gd name="connsiteX3" fmla="*/ 1392337 w 7724863"/>
                <a:gd name="connsiteY3" fmla="*/ 0 h 1891749"/>
                <a:gd name="connsiteX4" fmla="*/ 1966327 w 7724863"/>
                <a:gd name="connsiteY4" fmla="*/ 0 h 1891749"/>
                <a:gd name="connsiteX5" fmla="*/ 2753146 w 7724863"/>
                <a:gd name="connsiteY5" fmla="*/ 0 h 1891749"/>
                <a:gd name="connsiteX6" fmla="*/ 3185251 w 7724863"/>
                <a:gd name="connsiteY6" fmla="*/ 0 h 1891749"/>
                <a:gd name="connsiteX7" fmla="*/ 3688299 w 7724863"/>
                <a:gd name="connsiteY7" fmla="*/ 0 h 1891749"/>
                <a:gd name="connsiteX8" fmla="*/ 4333233 w 7724863"/>
                <a:gd name="connsiteY8" fmla="*/ 0 h 1891749"/>
                <a:gd name="connsiteX9" fmla="*/ 4907224 w 7724863"/>
                <a:gd name="connsiteY9" fmla="*/ 0 h 1891749"/>
                <a:gd name="connsiteX10" fmla="*/ 5339329 w 7724863"/>
                <a:gd name="connsiteY10" fmla="*/ 0 h 1891749"/>
                <a:gd name="connsiteX11" fmla="*/ 5984262 w 7724863"/>
                <a:gd name="connsiteY11" fmla="*/ 0 h 1891749"/>
                <a:gd name="connsiteX12" fmla="*/ 6487310 w 7724863"/>
                <a:gd name="connsiteY12" fmla="*/ 0 h 1891749"/>
                <a:gd name="connsiteX13" fmla="*/ 7409565 w 7724863"/>
                <a:gd name="connsiteY13" fmla="*/ 0 h 1891749"/>
                <a:gd name="connsiteX14" fmla="*/ 7724863 w 7724863"/>
                <a:gd name="connsiteY14" fmla="*/ 315298 h 1891749"/>
                <a:gd name="connsiteX15" fmla="*/ 7724863 w 7724863"/>
                <a:gd name="connsiteY15" fmla="*/ 920651 h 1891749"/>
                <a:gd name="connsiteX16" fmla="*/ 7724863 w 7724863"/>
                <a:gd name="connsiteY16" fmla="*/ 1576451 h 1891749"/>
                <a:gd name="connsiteX17" fmla="*/ 7409565 w 7724863"/>
                <a:gd name="connsiteY17" fmla="*/ 1891749 h 1891749"/>
                <a:gd name="connsiteX18" fmla="*/ 6622746 w 7724863"/>
                <a:gd name="connsiteY18" fmla="*/ 1891749 h 1891749"/>
                <a:gd name="connsiteX19" fmla="*/ 5906870 w 7724863"/>
                <a:gd name="connsiteY19" fmla="*/ 1891749 h 1891749"/>
                <a:gd name="connsiteX20" fmla="*/ 5261937 w 7724863"/>
                <a:gd name="connsiteY20" fmla="*/ 1891749 h 1891749"/>
                <a:gd name="connsiteX21" fmla="*/ 4475118 w 7724863"/>
                <a:gd name="connsiteY21" fmla="*/ 1891749 h 1891749"/>
                <a:gd name="connsiteX22" fmla="*/ 3972070 w 7724863"/>
                <a:gd name="connsiteY22" fmla="*/ 1891749 h 1891749"/>
                <a:gd name="connsiteX23" fmla="*/ 3327137 w 7724863"/>
                <a:gd name="connsiteY23" fmla="*/ 1891749 h 1891749"/>
                <a:gd name="connsiteX24" fmla="*/ 2540318 w 7724863"/>
                <a:gd name="connsiteY24" fmla="*/ 1891749 h 1891749"/>
                <a:gd name="connsiteX25" fmla="*/ 1753499 w 7724863"/>
                <a:gd name="connsiteY25" fmla="*/ 1891749 h 1891749"/>
                <a:gd name="connsiteX26" fmla="*/ 1108566 w 7724863"/>
                <a:gd name="connsiteY26" fmla="*/ 1891749 h 1891749"/>
                <a:gd name="connsiteX27" fmla="*/ 315298 w 7724863"/>
                <a:gd name="connsiteY27" fmla="*/ 1891749 h 1891749"/>
                <a:gd name="connsiteX28" fmla="*/ 0 w 7724863"/>
                <a:gd name="connsiteY28" fmla="*/ 1576451 h 1891749"/>
                <a:gd name="connsiteX29" fmla="*/ 0 w 7724863"/>
                <a:gd name="connsiteY29" fmla="*/ 983709 h 1891749"/>
                <a:gd name="connsiteX30" fmla="*/ 0 w 7724863"/>
                <a:gd name="connsiteY30" fmla="*/ 315298 h 189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724863" h="1891749" fill="none" extrusionOk="0">
                  <a:moveTo>
                    <a:pt x="0" y="315298"/>
                  </a:moveTo>
                  <a:cubicBezTo>
                    <a:pt x="-14797" y="141951"/>
                    <a:pt x="130281" y="-2434"/>
                    <a:pt x="315298" y="0"/>
                  </a:cubicBezTo>
                  <a:cubicBezTo>
                    <a:pt x="463744" y="-19391"/>
                    <a:pt x="580090" y="-22483"/>
                    <a:pt x="818346" y="0"/>
                  </a:cubicBezTo>
                  <a:cubicBezTo>
                    <a:pt x="1056602" y="22483"/>
                    <a:pt x="1136407" y="-186"/>
                    <a:pt x="1392337" y="0"/>
                  </a:cubicBezTo>
                  <a:cubicBezTo>
                    <a:pt x="1648267" y="186"/>
                    <a:pt x="1686620" y="-1006"/>
                    <a:pt x="1966327" y="0"/>
                  </a:cubicBezTo>
                  <a:cubicBezTo>
                    <a:pt x="2246034" y="1006"/>
                    <a:pt x="2590414" y="-17617"/>
                    <a:pt x="2753146" y="0"/>
                  </a:cubicBezTo>
                  <a:cubicBezTo>
                    <a:pt x="2915878" y="17617"/>
                    <a:pt x="3035406" y="-19567"/>
                    <a:pt x="3185251" y="0"/>
                  </a:cubicBezTo>
                  <a:cubicBezTo>
                    <a:pt x="3335097" y="19567"/>
                    <a:pt x="3582608" y="20989"/>
                    <a:pt x="3688299" y="0"/>
                  </a:cubicBezTo>
                  <a:cubicBezTo>
                    <a:pt x="3793990" y="-20989"/>
                    <a:pt x="4040872" y="22707"/>
                    <a:pt x="4333233" y="0"/>
                  </a:cubicBezTo>
                  <a:cubicBezTo>
                    <a:pt x="4625594" y="-22707"/>
                    <a:pt x="4659147" y="23789"/>
                    <a:pt x="4907224" y="0"/>
                  </a:cubicBezTo>
                  <a:cubicBezTo>
                    <a:pt x="5155301" y="-23789"/>
                    <a:pt x="5195798" y="-5091"/>
                    <a:pt x="5339329" y="0"/>
                  </a:cubicBezTo>
                  <a:cubicBezTo>
                    <a:pt x="5482861" y="5091"/>
                    <a:pt x="5739408" y="-14996"/>
                    <a:pt x="5984262" y="0"/>
                  </a:cubicBezTo>
                  <a:cubicBezTo>
                    <a:pt x="6229116" y="14996"/>
                    <a:pt x="6274592" y="-16699"/>
                    <a:pt x="6487310" y="0"/>
                  </a:cubicBezTo>
                  <a:cubicBezTo>
                    <a:pt x="6700028" y="16699"/>
                    <a:pt x="7029216" y="-17700"/>
                    <a:pt x="7409565" y="0"/>
                  </a:cubicBezTo>
                  <a:cubicBezTo>
                    <a:pt x="7575158" y="34778"/>
                    <a:pt x="7742806" y="128573"/>
                    <a:pt x="7724863" y="315298"/>
                  </a:cubicBezTo>
                  <a:cubicBezTo>
                    <a:pt x="7754547" y="439863"/>
                    <a:pt x="7740072" y="759637"/>
                    <a:pt x="7724863" y="920651"/>
                  </a:cubicBezTo>
                  <a:cubicBezTo>
                    <a:pt x="7709654" y="1081665"/>
                    <a:pt x="7704628" y="1303549"/>
                    <a:pt x="7724863" y="1576451"/>
                  </a:cubicBezTo>
                  <a:cubicBezTo>
                    <a:pt x="7734654" y="1762263"/>
                    <a:pt x="7557835" y="1874865"/>
                    <a:pt x="7409565" y="1891749"/>
                  </a:cubicBezTo>
                  <a:cubicBezTo>
                    <a:pt x="7089490" y="1896716"/>
                    <a:pt x="6810974" y="1887568"/>
                    <a:pt x="6622746" y="1891749"/>
                  </a:cubicBezTo>
                  <a:cubicBezTo>
                    <a:pt x="6434518" y="1895930"/>
                    <a:pt x="6178097" y="1903380"/>
                    <a:pt x="5906870" y="1891749"/>
                  </a:cubicBezTo>
                  <a:cubicBezTo>
                    <a:pt x="5635643" y="1880118"/>
                    <a:pt x="5459994" y="1910842"/>
                    <a:pt x="5261937" y="1891749"/>
                  </a:cubicBezTo>
                  <a:cubicBezTo>
                    <a:pt x="5063880" y="1872656"/>
                    <a:pt x="4765153" y="1904927"/>
                    <a:pt x="4475118" y="1891749"/>
                  </a:cubicBezTo>
                  <a:cubicBezTo>
                    <a:pt x="4185083" y="1878571"/>
                    <a:pt x="4152204" y="1895642"/>
                    <a:pt x="3972070" y="1891749"/>
                  </a:cubicBezTo>
                  <a:cubicBezTo>
                    <a:pt x="3791936" y="1887856"/>
                    <a:pt x="3508183" y="1908199"/>
                    <a:pt x="3327137" y="1891749"/>
                  </a:cubicBezTo>
                  <a:cubicBezTo>
                    <a:pt x="3146091" y="1875299"/>
                    <a:pt x="2839956" y="1926582"/>
                    <a:pt x="2540318" y="1891749"/>
                  </a:cubicBezTo>
                  <a:cubicBezTo>
                    <a:pt x="2240680" y="1856916"/>
                    <a:pt x="2073685" y="1872656"/>
                    <a:pt x="1753499" y="1891749"/>
                  </a:cubicBezTo>
                  <a:cubicBezTo>
                    <a:pt x="1433313" y="1910842"/>
                    <a:pt x="1324189" y="1904221"/>
                    <a:pt x="1108566" y="1891749"/>
                  </a:cubicBezTo>
                  <a:cubicBezTo>
                    <a:pt x="892943" y="1879277"/>
                    <a:pt x="700878" y="1916030"/>
                    <a:pt x="315298" y="1891749"/>
                  </a:cubicBezTo>
                  <a:cubicBezTo>
                    <a:pt x="134249" y="1894045"/>
                    <a:pt x="-10737" y="1754778"/>
                    <a:pt x="0" y="1576451"/>
                  </a:cubicBezTo>
                  <a:cubicBezTo>
                    <a:pt x="8397" y="1297110"/>
                    <a:pt x="19891" y="1166058"/>
                    <a:pt x="0" y="983709"/>
                  </a:cubicBezTo>
                  <a:cubicBezTo>
                    <a:pt x="-19891" y="801360"/>
                    <a:pt x="-3538" y="481075"/>
                    <a:pt x="0" y="315298"/>
                  </a:cubicBezTo>
                  <a:close/>
                </a:path>
                <a:path w="7724863" h="1891749" stroke="0" extrusionOk="0">
                  <a:moveTo>
                    <a:pt x="0" y="315298"/>
                  </a:moveTo>
                  <a:cubicBezTo>
                    <a:pt x="32285" y="160917"/>
                    <a:pt x="176451" y="-6369"/>
                    <a:pt x="315298" y="0"/>
                  </a:cubicBezTo>
                  <a:cubicBezTo>
                    <a:pt x="474964" y="-19014"/>
                    <a:pt x="640577" y="-15310"/>
                    <a:pt x="747403" y="0"/>
                  </a:cubicBezTo>
                  <a:cubicBezTo>
                    <a:pt x="854230" y="15310"/>
                    <a:pt x="1127572" y="19373"/>
                    <a:pt x="1250451" y="0"/>
                  </a:cubicBezTo>
                  <a:cubicBezTo>
                    <a:pt x="1373330" y="-19373"/>
                    <a:pt x="1681318" y="12056"/>
                    <a:pt x="2037270" y="0"/>
                  </a:cubicBezTo>
                  <a:cubicBezTo>
                    <a:pt x="2393222" y="-12056"/>
                    <a:pt x="2463817" y="-29896"/>
                    <a:pt x="2753146" y="0"/>
                  </a:cubicBezTo>
                  <a:cubicBezTo>
                    <a:pt x="3042475" y="29896"/>
                    <a:pt x="3255337" y="2124"/>
                    <a:pt x="3539965" y="0"/>
                  </a:cubicBezTo>
                  <a:cubicBezTo>
                    <a:pt x="3824593" y="-2124"/>
                    <a:pt x="4157179" y="-36265"/>
                    <a:pt x="4326784" y="0"/>
                  </a:cubicBezTo>
                  <a:cubicBezTo>
                    <a:pt x="4496389" y="36265"/>
                    <a:pt x="4657586" y="6348"/>
                    <a:pt x="4900774" y="0"/>
                  </a:cubicBezTo>
                  <a:cubicBezTo>
                    <a:pt x="5143962" y="-6348"/>
                    <a:pt x="5163462" y="-18812"/>
                    <a:pt x="5332880" y="0"/>
                  </a:cubicBezTo>
                  <a:cubicBezTo>
                    <a:pt x="5502298" y="18812"/>
                    <a:pt x="5806436" y="-6084"/>
                    <a:pt x="5977813" y="0"/>
                  </a:cubicBezTo>
                  <a:cubicBezTo>
                    <a:pt x="6149190" y="6084"/>
                    <a:pt x="6253247" y="22411"/>
                    <a:pt x="6480861" y="0"/>
                  </a:cubicBezTo>
                  <a:cubicBezTo>
                    <a:pt x="6708475" y="-22411"/>
                    <a:pt x="7161092" y="-29531"/>
                    <a:pt x="7409565" y="0"/>
                  </a:cubicBezTo>
                  <a:cubicBezTo>
                    <a:pt x="7571273" y="-3803"/>
                    <a:pt x="7700212" y="171799"/>
                    <a:pt x="7724863" y="315298"/>
                  </a:cubicBezTo>
                  <a:cubicBezTo>
                    <a:pt x="7711765" y="597506"/>
                    <a:pt x="7699886" y="753333"/>
                    <a:pt x="7724863" y="920651"/>
                  </a:cubicBezTo>
                  <a:cubicBezTo>
                    <a:pt x="7749840" y="1087969"/>
                    <a:pt x="7708755" y="1301463"/>
                    <a:pt x="7724863" y="1576451"/>
                  </a:cubicBezTo>
                  <a:cubicBezTo>
                    <a:pt x="7755754" y="1746701"/>
                    <a:pt x="7605538" y="1902258"/>
                    <a:pt x="7409565" y="1891749"/>
                  </a:cubicBezTo>
                  <a:cubicBezTo>
                    <a:pt x="7252018" y="1870296"/>
                    <a:pt x="6996721" y="1917334"/>
                    <a:pt x="6835574" y="1891749"/>
                  </a:cubicBezTo>
                  <a:cubicBezTo>
                    <a:pt x="6674427" y="1866164"/>
                    <a:pt x="6386799" y="1857090"/>
                    <a:pt x="6119698" y="1891749"/>
                  </a:cubicBezTo>
                  <a:cubicBezTo>
                    <a:pt x="5852597" y="1926408"/>
                    <a:pt x="5563766" y="1917816"/>
                    <a:pt x="5403822" y="1891749"/>
                  </a:cubicBezTo>
                  <a:cubicBezTo>
                    <a:pt x="5243878" y="1865682"/>
                    <a:pt x="5044424" y="1873083"/>
                    <a:pt x="4829832" y="1891749"/>
                  </a:cubicBezTo>
                  <a:cubicBezTo>
                    <a:pt x="4615240" y="1910416"/>
                    <a:pt x="4409221" y="1890158"/>
                    <a:pt x="4113956" y="1891749"/>
                  </a:cubicBezTo>
                  <a:cubicBezTo>
                    <a:pt x="3818691" y="1893340"/>
                    <a:pt x="3647421" y="1918168"/>
                    <a:pt x="3398079" y="1891749"/>
                  </a:cubicBezTo>
                  <a:cubicBezTo>
                    <a:pt x="3148737" y="1865330"/>
                    <a:pt x="2956917" y="1883929"/>
                    <a:pt x="2824089" y="1891749"/>
                  </a:cubicBezTo>
                  <a:cubicBezTo>
                    <a:pt x="2691261" y="1899570"/>
                    <a:pt x="2333173" y="1885231"/>
                    <a:pt x="2108213" y="1891749"/>
                  </a:cubicBezTo>
                  <a:cubicBezTo>
                    <a:pt x="1883253" y="1898267"/>
                    <a:pt x="1629386" y="1876492"/>
                    <a:pt x="1463279" y="1891749"/>
                  </a:cubicBezTo>
                  <a:cubicBezTo>
                    <a:pt x="1297172" y="1907006"/>
                    <a:pt x="819207" y="1887172"/>
                    <a:pt x="315298" y="1891749"/>
                  </a:cubicBezTo>
                  <a:cubicBezTo>
                    <a:pt x="166344" y="1880346"/>
                    <a:pt x="-9696" y="1754147"/>
                    <a:pt x="0" y="1576451"/>
                  </a:cubicBezTo>
                  <a:cubicBezTo>
                    <a:pt x="5577" y="1436239"/>
                    <a:pt x="-27651" y="1158990"/>
                    <a:pt x="0" y="958486"/>
                  </a:cubicBezTo>
                  <a:cubicBezTo>
                    <a:pt x="27651" y="757983"/>
                    <a:pt x="-24594" y="544205"/>
                    <a:pt x="0" y="315298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 algn="ctr">
              <a:solidFill>
                <a:srgbClr val="000000"/>
              </a:solidFill>
              <a:prstDash val="dash"/>
              <a:miter lim="800000"/>
              <a:extLst>
                <a:ext uri="{C807C97D-BFC1-408E-A445-0C87EB9F89A2}">
                  <ask:lineSketchStyleProps xmlns:ask="http://schemas.microsoft.com/office/drawing/2018/sketchyshapes" sd="2840917701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 defTabSz="1219170"/>
              <a:endParaRPr lang="en-US" sz="2400" kern="0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2517541"/>
            <a:ext cx="2732447" cy="4467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112" y="514189"/>
            <a:ext cx="2115376" cy="210632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876800" y="648415"/>
            <a:ext cx="5080000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333" b="1" dirty="0" err="1">
                <a:solidFill>
                  <a:srgbClr val="FF6600"/>
                </a:solidFill>
                <a:latin typeface="Calibri"/>
              </a:rPr>
              <a:t>Có</a:t>
            </a:r>
            <a:r>
              <a:rPr lang="en-US" sz="5333" b="1" dirty="0">
                <a:solidFill>
                  <a:srgbClr val="FF6600"/>
                </a:solidFill>
                <a:latin typeface="Calibri"/>
              </a:rPr>
              <a:t> </a:t>
            </a:r>
            <a:r>
              <a:rPr lang="en-US" sz="5333" b="1" dirty="0" err="1">
                <a:solidFill>
                  <a:srgbClr val="FF6600"/>
                </a:solidFill>
                <a:latin typeface="Calibri"/>
              </a:rPr>
              <a:t>mấy</a:t>
            </a:r>
            <a:r>
              <a:rPr lang="en-US" sz="5333" b="1" dirty="0">
                <a:solidFill>
                  <a:srgbClr val="FF6600"/>
                </a:solidFill>
                <a:latin typeface="Calibri"/>
              </a:rPr>
              <a:t> con </a:t>
            </a:r>
            <a:r>
              <a:rPr lang="en-US" sz="5333" b="1" dirty="0" err="1">
                <a:solidFill>
                  <a:srgbClr val="FF6600"/>
                </a:solidFill>
                <a:latin typeface="Calibri"/>
              </a:rPr>
              <a:t>cá</a:t>
            </a:r>
            <a:r>
              <a:rPr lang="en-US" sz="5333" b="1" dirty="0">
                <a:solidFill>
                  <a:srgbClr val="FF6600"/>
                </a:solidFill>
                <a:latin typeface="Calibri"/>
              </a:rPr>
              <a:t> </a:t>
            </a:r>
            <a:r>
              <a:rPr lang="en-US" sz="5333" b="1" dirty="0" err="1">
                <a:solidFill>
                  <a:srgbClr val="FF6600"/>
                </a:solidFill>
                <a:latin typeface="Calibri"/>
              </a:rPr>
              <a:t>trong</a:t>
            </a:r>
            <a:r>
              <a:rPr lang="en-US" sz="5333" b="1" dirty="0">
                <a:solidFill>
                  <a:srgbClr val="FF6600"/>
                </a:solidFill>
                <a:latin typeface="Calibri"/>
              </a:rPr>
              <a:t> </a:t>
            </a:r>
            <a:r>
              <a:rPr lang="en-US" sz="5333" b="1" dirty="0" err="1">
                <a:solidFill>
                  <a:srgbClr val="FF6600"/>
                </a:solidFill>
                <a:latin typeface="Calibri"/>
              </a:rPr>
              <a:t>hình</a:t>
            </a:r>
            <a:r>
              <a:rPr lang="en-US" sz="5333" b="1" dirty="0">
                <a:solidFill>
                  <a:srgbClr val="FF6600"/>
                </a:solidFill>
                <a:latin typeface="Calibri"/>
              </a:rPr>
              <a:t>?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4978402" y="3570664"/>
            <a:ext cx="2830863" cy="891942"/>
            <a:chOff x="3733801" y="2677997"/>
            <a:chExt cx="2123147" cy="668956"/>
          </a:xfrm>
        </p:grpSpPr>
        <p:sp>
          <p:nvSpPr>
            <p:cNvPr id="26" name="Rounded Rectangle 25"/>
            <p:cNvSpPr/>
            <p:nvPr/>
          </p:nvSpPr>
          <p:spPr>
            <a:xfrm>
              <a:off x="3733801" y="2677997"/>
              <a:ext cx="2123147" cy="668956"/>
            </a:xfrm>
            <a:prstGeom prst="roundRect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453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886200" y="2677997"/>
              <a:ext cx="1828800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4267" dirty="0">
                  <a:solidFill>
                    <a:prstClr val="black"/>
                  </a:solidFill>
                  <a:latin typeface="Calibri"/>
                </a:rPr>
                <a:t>4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978401" y="4630901"/>
            <a:ext cx="2830863" cy="891941"/>
            <a:chOff x="3733800" y="3473177"/>
            <a:chExt cx="2123147" cy="668956"/>
          </a:xfrm>
        </p:grpSpPr>
        <p:sp>
          <p:nvSpPr>
            <p:cNvPr id="37" name="Rounded Rectangle 36"/>
            <p:cNvSpPr/>
            <p:nvPr/>
          </p:nvSpPr>
          <p:spPr>
            <a:xfrm>
              <a:off x="3733800" y="3473177"/>
              <a:ext cx="2123147" cy="668956"/>
            </a:xfrm>
            <a:prstGeom prst="roundRect">
              <a:avLst/>
            </a:prstGeom>
            <a:solidFill>
              <a:srgbClr val="FF330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453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886200" y="3510975"/>
              <a:ext cx="1828800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4267" dirty="0">
                  <a:solidFill>
                    <a:prstClr val="black"/>
                  </a:solidFill>
                  <a:latin typeface="Calibri"/>
                </a:rPr>
                <a:t>3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978402" y="5686661"/>
            <a:ext cx="2830863" cy="891942"/>
            <a:chOff x="3733801" y="4264994"/>
            <a:chExt cx="2123147" cy="668956"/>
          </a:xfrm>
          <a:solidFill>
            <a:srgbClr val="FFC000"/>
          </a:solidFill>
        </p:grpSpPr>
        <p:sp>
          <p:nvSpPr>
            <p:cNvPr id="38" name="Rounded Rectangle 37"/>
            <p:cNvSpPr/>
            <p:nvPr/>
          </p:nvSpPr>
          <p:spPr>
            <a:xfrm>
              <a:off x="3733801" y="4264994"/>
              <a:ext cx="2123147" cy="668956"/>
            </a:xfrm>
            <a:prstGeom prst="round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453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886200" y="4299452"/>
              <a:ext cx="1828800" cy="5617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4267" dirty="0">
                  <a:solidFill>
                    <a:prstClr val="black"/>
                  </a:solidFill>
                  <a:latin typeface="Calibri"/>
                </a:rPr>
                <a:t>5</a:t>
              </a:r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7597428"/>
            <a:ext cx="2139040" cy="2400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013" y="7816667"/>
            <a:ext cx="2139040" cy="2400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200" y="7573400"/>
            <a:ext cx="1968429" cy="144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2540000" y="648415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endParaRPr lang="en-US" sz="9600" dirty="0">
              <a:solidFill>
                <a:prstClr val="black"/>
              </a:solidFill>
              <a:latin typeface="SVN-Gretoon" pitchFamily="18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987" y="685800"/>
            <a:ext cx="1226813" cy="1642427"/>
          </a:xfrm>
          <a:prstGeom prst="rect">
            <a:avLst/>
          </a:prstGeom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14045" y="4400652"/>
            <a:ext cx="1045956" cy="119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864568">
            <a:off x="9277041" y="4321619"/>
            <a:ext cx="1873396" cy="1873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5495" y="3699394"/>
            <a:ext cx="2899557" cy="3117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638611-CF7C-E6DD-30E2-A9B6F16F8B1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142875"/>
            <a:ext cx="2667000" cy="25258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406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4" dur="11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5" dur="11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4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56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4.26939E-6 L 0.25 -0.63453 " pathEditMode="relative" rAng="0" ptsTypes="AA">
                                          <p:cBhvr>
                                            <p:cTn id="43" dur="9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-31727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4"/>
                      </p:tgtEl>
                    </p:cond>
                  </p:nextCondLst>
                </p:seq>
                <p:seq concurrent="1" nextAc="seek">
                  <p:cTn id="44" restart="whenNotActive" fill="hold" evtFilter="cancelBubble" nodeType="interactiveSeq">
                    <p:stCondLst>
                      <p:cond evt="onClick" delay="0">
                        <p:tgtEl>
                          <p:spTgt spid="4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5" fill="hold">
                          <p:stCondLst>
                            <p:cond delay="0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56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05556E-6 -4.85017E-6 L -0.09601 -0.53135 " pathEditMode="relative" rAng="0" ptsTypes="AA">
                                          <p:cBhvr>
                                            <p:cTn id="48" dur="900" fill="hold"/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809" y="-26568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suctio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5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4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6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44444E-6 -3.36423E-6 L -0.01389 -0.43002 " pathEditMode="relative" rAng="0" ptsTypes="AA">
                                          <p:cBhvr>
                                            <p:cTn id="53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94" y="-2150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suctio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6"/>
                      </p:tgtEl>
                    </p:cond>
                  </p:nextCondLst>
                </p:seq>
                <p:seq concurrent="1" nextAc="seek">
                  <p:cTn id="54" restart="whenNotActive" fill="hold" evtFilter="cancelBubble" nodeType="interactiveSeq">
                    <p:stCondLst>
                      <p:cond evt="onClick" delay="0">
                        <p:tgtEl>
                          <p:spTgt spid="10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5" fill="hold">
                          <p:stCondLst>
                            <p:cond delay="0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56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25 -0.63454 L 0.70261 -0.51746 " pathEditMode="relative" rAng="0" ptsTypes="AA">
                                          <p:cBhvr>
                                            <p:cTn id="58" dur="20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622" y="583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30"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1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1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4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56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4.26939E-6 L 0.25 -0.63453 " pathEditMode="relative" rAng="0" ptsTypes="AA">
                                          <p:cBhvr>
                                            <p:cTn id="43" dur="9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-31727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4"/>
                      </p:tgtEl>
                    </p:cond>
                  </p:nextCondLst>
                </p:seq>
                <p:seq concurrent="1" nextAc="seek">
                  <p:cTn id="44" restart="whenNotActive" fill="hold" evtFilter="cancelBubble" nodeType="interactiveSeq">
                    <p:stCondLst>
                      <p:cond evt="onClick" delay="0">
                        <p:tgtEl>
                          <p:spTgt spid="4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5" fill="hold">
                          <p:stCondLst>
                            <p:cond delay="0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56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05556E-6 -4.85017E-6 L -0.09601 -0.53135 " pathEditMode="relative" rAng="0" ptsTypes="AA">
                                          <p:cBhvr>
                                            <p:cTn id="48" dur="900" fill="hold"/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809" y="-26568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suctio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5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4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6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44444E-6 -3.36423E-6 L -0.01389 -0.43002 " pathEditMode="relative" rAng="0" ptsTypes="AA">
                                          <p:cBhvr>
                                            <p:cTn id="53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94" y="-2150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suctio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6"/>
                      </p:tgtEl>
                    </p:cond>
                  </p:nextCondLst>
                </p:seq>
                <p:seq concurrent="1" nextAc="seek">
                  <p:cTn id="54" restart="whenNotActive" fill="hold" evtFilter="cancelBubble" nodeType="interactiveSeq">
                    <p:stCondLst>
                      <p:cond evt="onClick" delay="0">
                        <p:tgtEl>
                          <p:spTgt spid="10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5" fill="hold">
                          <p:stCondLst>
                            <p:cond delay="0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56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25 -0.63454 L 0.70261 -0.51746 " pathEditMode="relative" rAng="0" ptsTypes="AA">
                                          <p:cBhvr>
                                            <p:cTn id="58" dur="20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622" y="583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30"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83"/>
          <a:stretch/>
        </p:blipFill>
        <p:spPr>
          <a:xfrm>
            <a:off x="2892" y="1385"/>
            <a:ext cx="12186216" cy="68158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4061"/>
            <a:ext cx="12192000" cy="456933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BB2239B-22DD-4353-86B1-EA78FA3DFCC6}"/>
              </a:ext>
            </a:extLst>
          </p:cNvPr>
          <p:cNvGrpSpPr/>
          <p:nvPr/>
        </p:nvGrpSpPr>
        <p:grpSpPr>
          <a:xfrm>
            <a:off x="2198925" y="208773"/>
            <a:ext cx="7757876" cy="2813828"/>
            <a:chOff x="2171343" y="4618089"/>
            <a:chExt cx="7988119" cy="2187854"/>
          </a:xfrm>
        </p:grpSpPr>
        <p:sp>
          <p:nvSpPr>
            <p:cNvPr id="15" name="Rectangle: Rounded Corners 11">
              <a:extLst>
                <a:ext uri="{FF2B5EF4-FFF2-40B4-BE49-F238E27FC236}">
                  <a16:creationId xmlns:a16="http://schemas.microsoft.com/office/drawing/2014/main" id="{5B6F86F5-C21C-4124-AEB4-C5C4C0A19EDA}"/>
                </a:ext>
              </a:extLst>
            </p:cNvPr>
            <p:cNvSpPr/>
            <p:nvPr/>
          </p:nvSpPr>
          <p:spPr>
            <a:xfrm>
              <a:off x="2171343" y="4618089"/>
              <a:ext cx="7988119" cy="2187854"/>
            </a:xfrm>
            <a:custGeom>
              <a:avLst/>
              <a:gdLst>
                <a:gd name="connsiteX0" fmla="*/ 0 w 7988119"/>
                <a:gd name="connsiteY0" fmla="*/ 364650 h 2187854"/>
                <a:gd name="connsiteX1" fmla="*/ 364650 w 7988119"/>
                <a:gd name="connsiteY1" fmla="*/ 0 h 2187854"/>
                <a:gd name="connsiteX2" fmla="*/ 951954 w 7988119"/>
                <a:gd name="connsiteY2" fmla="*/ 0 h 2187854"/>
                <a:gd name="connsiteX3" fmla="*/ 1757023 w 7988119"/>
                <a:gd name="connsiteY3" fmla="*/ 0 h 2187854"/>
                <a:gd name="connsiteX4" fmla="*/ 2199152 w 7988119"/>
                <a:gd name="connsiteY4" fmla="*/ 0 h 2187854"/>
                <a:gd name="connsiteX5" fmla="*/ 2713868 w 7988119"/>
                <a:gd name="connsiteY5" fmla="*/ 0 h 2187854"/>
                <a:gd name="connsiteX6" fmla="*/ 3373760 w 7988119"/>
                <a:gd name="connsiteY6" fmla="*/ 0 h 2187854"/>
                <a:gd name="connsiteX7" fmla="*/ 3961065 w 7988119"/>
                <a:gd name="connsiteY7" fmla="*/ 0 h 2187854"/>
                <a:gd name="connsiteX8" fmla="*/ 4403193 w 7988119"/>
                <a:gd name="connsiteY8" fmla="*/ 0 h 2187854"/>
                <a:gd name="connsiteX9" fmla="*/ 5063086 w 7988119"/>
                <a:gd name="connsiteY9" fmla="*/ 0 h 2187854"/>
                <a:gd name="connsiteX10" fmla="*/ 5577802 w 7988119"/>
                <a:gd name="connsiteY10" fmla="*/ 0 h 2187854"/>
                <a:gd name="connsiteX11" fmla="*/ 6237694 w 7988119"/>
                <a:gd name="connsiteY11" fmla="*/ 0 h 2187854"/>
                <a:gd name="connsiteX12" fmla="*/ 6897587 w 7988119"/>
                <a:gd name="connsiteY12" fmla="*/ 0 h 2187854"/>
                <a:gd name="connsiteX13" fmla="*/ 7623469 w 7988119"/>
                <a:gd name="connsiteY13" fmla="*/ 0 h 2187854"/>
                <a:gd name="connsiteX14" fmla="*/ 7988119 w 7988119"/>
                <a:gd name="connsiteY14" fmla="*/ 364650 h 2187854"/>
                <a:gd name="connsiteX15" fmla="*/ 7988119 w 7988119"/>
                <a:gd name="connsiteY15" fmla="*/ 821664 h 2187854"/>
                <a:gd name="connsiteX16" fmla="*/ 7988119 w 7988119"/>
                <a:gd name="connsiteY16" fmla="*/ 1264092 h 2187854"/>
                <a:gd name="connsiteX17" fmla="*/ 7988119 w 7988119"/>
                <a:gd name="connsiteY17" fmla="*/ 1823204 h 2187854"/>
                <a:gd name="connsiteX18" fmla="*/ 7623469 w 7988119"/>
                <a:gd name="connsiteY18" fmla="*/ 2187854 h 2187854"/>
                <a:gd name="connsiteX19" fmla="*/ 7108753 w 7988119"/>
                <a:gd name="connsiteY19" fmla="*/ 2187854 h 2187854"/>
                <a:gd name="connsiteX20" fmla="*/ 6594036 w 7988119"/>
                <a:gd name="connsiteY20" fmla="*/ 2187854 h 2187854"/>
                <a:gd name="connsiteX21" fmla="*/ 5934144 w 7988119"/>
                <a:gd name="connsiteY21" fmla="*/ 2187854 h 2187854"/>
                <a:gd name="connsiteX22" fmla="*/ 5129075 w 7988119"/>
                <a:gd name="connsiteY22" fmla="*/ 2187854 h 2187854"/>
                <a:gd name="connsiteX23" fmla="*/ 4324006 w 7988119"/>
                <a:gd name="connsiteY23" fmla="*/ 2187854 h 2187854"/>
                <a:gd name="connsiteX24" fmla="*/ 3664113 w 7988119"/>
                <a:gd name="connsiteY24" fmla="*/ 2187854 h 2187854"/>
                <a:gd name="connsiteX25" fmla="*/ 3004221 w 7988119"/>
                <a:gd name="connsiteY25" fmla="*/ 2187854 h 2187854"/>
                <a:gd name="connsiteX26" fmla="*/ 2344328 w 7988119"/>
                <a:gd name="connsiteY26" fmla="*/ 2187854 h 2187854"/>
                <a:gd name="connsiteX27" fmla="*/ 1539259 w 7988119"/>
                <a:gd name="connsiteY27" fmla="*/ 2187854 h 2187854"/>
                <a:gd name="connsiteX28" fmla="*/ 1024543 w 7988119"/>
                <a:gd name="connsiteY28" fmla="*/ 2187854 h 2187854"/>
                <a:gd name="connsiteX29" fmla="*/ 364650 w 7988119"/>
                <a:gd name="connsiteY29" fmla="*/ 2187854 h 2187854"/>
                <a:gd name="connsiteX30" fmla="*/ 0 w 7988119"/>
                <a:gd name="connsiteY30" fmla="*/ 1823204 h 2187854"/>
                <a:gd name="connsiteX31" fmla="*/ 0 w 7988119"/>
                <a:gd name="connsiteY31" fmla="*/ 1380776 h 2187854"/>
                <a:gd name="connsiteX32" fmla="*/ 0 w 7988119"/>
                <a:gd name="connsiteY32" fmla="*/ 923762 h 2187854"/>
                <a:gd name="connsiteX33" fmla="*/ 0 w 7988119"/>
                <a:gd name="connsiteY33" fmla="*/ 364650 h 218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988119" h="2187854" fill="none" extrusionOk="0">
                  <a:moveTo>
                    <a:pt x="0" y="364650"/>
                  </a:moveTo>
                  <a:cubicBezTo>
                    <a:pt x="13662" y="150266"/>
                    <a:pt x="147348" y="773"/>
                    <a:pt x="364650" y="0"/>
                  </a:cubicBezTo>
                  <a:cubicBezTo>
                    <a:pt x="492391" y="-4000"/>
                    <a:pt x="782854" y="-3407"/>
                    <a:pt x="951954" y="0"/>
                  </a:cubicBezTo>
                  <a:cubicBezTo>
                    <a:pt x="1121054" y="3407"/>
                    <a:pt x="1358805" y="24272"/>
                    <a:pt x="1757023" y="0"/>
                  </a:cubicBezTo>
                  <a:cubicBezTo>
                    <a:pt x="2155241" y="-24272"/>
                    <a:pt x="2062205" y="13791"/>
                    <a:pt x="2199152" y="0"/>
                  </a:cubicBezTo>
                  <a:cubicBezTo>
                    <a:pt x="2336099" y="-13791"/>
                    <a:pt x="2467116" y="17794"/>
                    <a:pt x="2713868" y="0"/>
                  </a:cubicBezTo>
                  <a:cubicBezTo>
                    <a:pt x="2960620" y="-17794"/>
                    <a:pt x="3155958" y="-1215"/>
                    <a:pt x="3373760" y="0"/>
                  </a:cubicBezTo>
                  <a:cubicBezTo>
                    <a:pt x="3591562" y="1215"/>
                    <a:pt x="3793449" y="-3076"/>
                    <a:pt x="3961065" y="0"/>
                  </a:cubicBezTo>
                  <a:cubicBezTo>
                    <a:pt x="4128682" y="3076"/>
                    <a:pt x="4223484" y="8317"/>
                    <a:pt x="4403193" y="0"/>
                  </a:cubicBezTo>
                  <a:cubicBezTo>
                    <a:pt x="4582902" y="-8317"/>
                    <a:pt x="4767255" y="4438"/>
                    <a:pt x="5063086" y="0"/>
                  </a:cubicBezTo>
                  <a:cubicBezTo>
                    <a:pt x="5358917" y="-4438"/>
                    <a:pt x="5325247" y="-13008"/>
                    <a:pt x="5577802" y="0"/>
                  </a:cubicBezTo>
                  <a:cubicBezTo>
                    <a:pt x="5830357" y="13008"/>
                    <a:pt x="6068128" y="13365"/>
                    <a:pt x="6237694" y="0"/>
                  </a:cubicBezTo>
                  <a:cubicBezTo>
                    <a:pt x="6407260" y="-13365"/>
                    <a:pt x="6730491" y="29520"/>
                    <a:pt x="6897587" y="0"/>
                  </a:cubicBezTo>
                  <a:cubicBezTo>
                    <a:pt x="7064683" y="-29520"/>
                    <a:pt x="7286986" y="14823"/>
                    <a:pt x="7623469" y="0"/>
                  </a:cubicBezTo>
                  <a:cubicBezTo>
                    <a:pt x="7793517" y="-4927"/>
                    <a:pt x="7963789" y="153794"/>
                    <a:pt x="7988119" y="364650"/>
                  </a:cubicBezTo>
                  <a:cubicBezTo>
                    <a:pt x="7975308" y="475337"/>
                    <a:pt x="7972961" y="638760"/>
                    <a:pt x="7988119" y="821664"/>
                  </a:cubicBezTo>
                  <a:cubicBezTo>
                    <a:pt x="8003277" y="1004568"/>
                    <a:pt x="8007457" y="1138247"/>
                    <a:pt x="7988119" y="1264092"/>
                  </a:cubicBezTo>
                  <a:cubicBezTo>
                    <a:pt x="7968781" y="1389937"/>
                    <a:pt x="7973074" y="1693719"/>
                    <a:pt x="7988119" y="1823204"/>
                  </a:cubicBezTo>
                  <a:cubicBezTo>
                    <a:pt x="8033022" y="2042116"/>
                    <a:pt x="7862012" y="2183268"/>
                    <a:pt x="7623469" y="2187854"/>
                  </a:cubicBezTo>
                  <a:cubicBezTo>
                    <a:pt x="7509097" y="2186789"/>
                    <a:pt x="7365315" y="2187622"/>
                    <a:pt x="7108753" y="2187854"/>
                  </a:cubicBezTo>
                  <a:cubicBezTo>
                    <a:pt x="6852191" y="2188086"/>
                    <a:pt x="6844931" y="2189738"/>
                    <a:pt x="6594036" y="2187854"/>
                  </a:cubicBezTo>
                  <a:cubicBezTo>
                    <a:pt x="6343141" y="2185970"/>
                    <a:pt x="6167877" y="2183547"/>
                    <a:pt x="5934144" y="2187854"/>
                  </a:cubicBezTo>
                  <a:cubicBezTo>
                    <a:pt x="5700411" y="2192161"/>
                    <a:pt x="5367546" y="2183906"/>
                    <a:pt x="5129075" y="2187854"/>
                  </a:cubicBezTo>
                  <a:cubicBezTo>
                    <a:pt x="4890604" y="2191802"/>
                    <a:pt x="4654101" y="2208940"/>
                    <a:pt x="4324006" y="2187854"/>
                  </a:cubicBezTo>
                  <a:cubicBezTo>
                    <a:pt x="3993911" y="2166768"/>
                    <a:pt x="3979023" y="2205126"/>
                    <a:pt x="3664113" y="2187854"/>
                  </a:cubicBezTo>
                  <a:cubicBezTo>
                    <a:pt x="3349203" y="2170582"/>
                    <a:pt x="3164263" y="2199353"/>
                    <a:pt x="3004221" y="2187854"/>
                  </a:cubicBezTo>
                  <a:cubicBezTo>
                    <a:pt x="2844179" y="2176355"/>
                    <a:pt x="2505982" y="2189343"/>
                    <a:pt x="2344328" y="2187854"/>
                  </a:cubicBezTo>
                  <a:cubicBezTo>
                    <a:pt x="2182674" y="2186365"/>
                    <a:pt x="1723274" y="2176889"/>
                    <a:pt x="1539259" y="2187854"/>
                  </a:cubicBezTo>
                  <a:cubicBezTo>
                    <a:pt x="1355244" y="2198819"/>
                    <a:pt x="1190675" y="2213316"/>
                    <a:pt x="1024543" y="2187854"/>
                  </a:cubicBezTo>
                  <a:cubicBezTo>
                    <a:pt x="858411" y="2162392"/>
                    <a:pt x="659124" y="2155098"/>
                    <a:pt x="364650" y="2187854"/>
                  </a:cubicBezTo>
                  <a:cubicBezTo>
                    <a:pt x="163362" y="2156115"/>
                    <a:pt x="-476" y="2002245"/>
                    <a:pt x="0" y="1823204"/>
                  </a:cubicBezTo>
                  <a:cubicBezTo>
                    <a:pt x="18467" y="1676980"/>
                    <a:pt x="17191" y="1516521"/>
                    <a:pt x="0" y="1380776"/>
                  </a:cubicBezTo>
                  <a:cubicBezTo>
                    <a:pt x="-17191" y="1245031"/>
                    <a:pt x="-10635" y="1139203"/>
                    <a:pt x="0" y="923762"/>
                  </a:cubicBezTo>
                  <a:cubicBezTo>
                    <a:pt x="10635" y="708321"/>
                    <a:pt x="-21050" y="578764"/>
                    <a:pt x="0" y="364650"/>
                  </a:cubicBezTo>
                  <a:close/>
                </a:path>
                <a:path w="7988119" h="2187854" stroke="0" extrusionOk="0">
                  <a:moveTo>
                    <a:pt x="0" y="364650"/>
                  </a:moveTo>
                  <a:cubicBezTo>
                    <a:pt x="38348" y="186722"/>
                    <a:pt x="195432" y="-5807"/>
                    <a:pt x="364650" y="0"/>
                  </a:cubicBezTo>
                  <a:cubicBezTo>
                    <a:pt x="585559" y="19472"/>
                    <a:pt x="639750" y="13819"/>
                    <a:pt x="806778" y="0"/>
                  </a:cubicBezTo>
                  <a:cubicBezTo>
                    <a:pt x="973806" y="-13819"/>
                    <a:pt x="1139285" y="-11928"/>
                    <a:pt x="1321494" y="0"/>
                  </a:cubicBezTo>
                  <a:cubicBezTo>
                    <a:pt x="1503703" y="11928"/>
                    <a:pt x="1879389" y="-8246"/>
                    <a:pt x="2126563" y="0"/>
                  </a:cubicBezTo>
                  <a:cubicBezTo>
                    <a:pt x="2373737" y="8246"/>
                    <a:pt x="2671490" y="-127"/>
                    <a:pt x="2859044" y="0"/>
                  </a:cubicBezTo>
                  <a:cubicBezTo>
                    <a:pt x="3046598" y="127"/>
                    <a:pt x="3402969" y="33598"/>
                    <a:pt x="3664113" y="0"/>
                  </a:cubicBezTo>
                  <a:cubicBezTo>
                    <a:pt x="3925257" y="-33598"/>
                    <a:pt x="4189375" y="-39355"/>
                    <a:pt x="4469182" y="0"/>
                  </a:cubicBezTo>
                  <a:cubicBezTo>
                    <a:pt x="4748989" y="39355"/>
                    <a:pt x="4911023" y="-4872"/>
                    <a:pt x="5056487" y="0"/>
                  </a:cubicBezTo>
                  <a:cubicBezTo>
                    <a:pt x="5201951" y="4872"/>
                    <a:pt x="5398344" y="-19895"/>
                    <a:pt x="5498615" y="0"/>
                  </a:cubicBezTo>
                  <a:cubicBezTo>
                    <a:pt x="5598886" y="19895"/>
                    <a:pt x="5996724" y="-16413"/>
                    <a:pt x="6158507" y="0"/>
                  </a:cubicBezTo>
                  <a:cubicBezTo>
                    <a:pt x="6320290" y="16413"/>
                    <a:pt x="6445071" y="-12891"/>
                    <a:pt x="6673224" y="0"/>
                  </a:cubicBezTo>
                  <a:cubicBezTo>
                    <a:pt x="6901377" y="12891"/>
                    <a:pt x="7360556" y="4270"/>
                    <a:pt x="7623469" y="0"/>
                  </a:cubicBezTo>
                  <a:cubicBezTo>
                    <a:pt x="7812594" y="-3754"/>
                    <a:pt x="7982676" y="170023"/>
                    <a:pt x="7988119" y="364650"/>
                  </a:cubicBezTo>
                  <a:cubicBezTo>
                    <a:pt x="7974571" y="479192"/>
                    <a:pt x="8004032" y="695930"/>
                    <a:pt x="7988119" y="821664"/>
                  </a:cubicBezTo>
                  <a:cubicBezTo>
                    <a:pt x="7972206" y="947398"/>
                    <a:pt x="7980026" y="1076965"/>
                    <a:pt x="7988119" y="1264092"/>
                  </a:cubicBezTo>
                  <a:cubicBezTo>
                    <a:pt x="7996212" y="1451219"/>
                    <a:pt x="7974716" y="1685564"/>
                    <a:pt x="7988119" y="1823204"/>
                  </a:cubicBezTo>
                  <a:cubicBezTo>
                    <a:pt x="8006874" y="2014289"/>
                    <a:pt x="7816814" y="2202159"/>
                    <a:pt x="7623469" y="2187854"/>
                  </a:cubicBezTo>
                  <a:cubicBezTo>
                    <a:pt x="7420796" y="2148711"/>
                    <a:pt x="7064511" y="2223287"/>
                    <a:pt x="6818400" y="2187854"/>
                  </a:cubicBezTo>
                  <a:cubicBezTo>
                    <a:pt x="6572289" y="2152421"/>
                    <a:pt x="6256738" y="2203965"/>
                    <a:pt x="6085919" y="2187854"/>
                  </a:cubicBezTo>
                  <a:cubicBezTo>
                    <a:pt x="5915100" y="2171743"/>
                    <a:pt x="5700581" y="2196186"/>
                    <a:pt x="5498615" y="2187854"/>
                  </a:cubicBezTo>
                  <a:cubicBezTo>
                    <a:pt x="5296649" y="2179522"/>
                    <a:pt x="4990967" y="2214009"/>
                    <a:pt x="4766134" y="2187854"/>
                  </a:cubicBezTo>
                  <a:cubicBezTo>
                    <a:pt x="4541301" y="2161699"/>
                    <a:pt x="4352410" y="2159809"/>
                    <a:pt x="4033653" y="2187854"/>
                  </a:cubicBezTo>
                  <a:cubicBezTo>
                    <a:pt x="3714896" y="2215899"/>
                    <a:pt x="3712073" y="2187891"/>
                    <a:pt x="3446349" y="2187854"/>
                  </a:cubicBezTo>
                  <a:cubicBezTo>
                    <a:pt x="3180625" y="2187817"/>
                    <a:pt x="2897666" y="2187296"/>
                    <a:pt x="2713868" y="2187854"/>
                  </a:cubicBezTo>
                  <a:cubicBezTo>
                    <a:pt x="2530070" y="2188412"/>
                    <a:pt x="2187355" y="2220770"/>
                    <a:pt x="2053975" y="2187854"/>
                  </a:cubicBezTo>
                  <a:cubicBezTo>
                    <a:pt x="1920595" y="2154938"/>
                    <a:pt x="1634460" y="2199115"/>
                    <a:pt x="1321494" y="2187854"/>
                  </a:cubicBezTo>
                  <a:cubicBezTo>
                    <a:pt x="1008528" y="2176593"/>
                    <a:pt x="609178" y="2162938"/>
                    <a:pt x="364650" y="2187854"/>
                  </a:cubicBezTo>
                  <a:cubicBezTo>
                    <a:pt x="207708" y="2170286"/>
                    <a:pt x="-4419" y="1984719"/>
                    <a:pt x="0" y="1823204"/>
                  </a:cubicBezTo>
                  <a:cubicBezTo>
                    <a:pt x="2107" y="1619616"/>
                    <a:pt x="20444" y="1554611"/>
                    <a:pt x="0" y="1307848"/>
                  </a:cubicBezTo>
                  <a:cubicBezTo>
                    <a:pt x="-20444" y="1061085"/>
                    <a:pt x="7774" y="952827"/>
                    <a:pt x="0" y="836249"/>
                  </a:cubicBezTo>
                  <a:cubicBezTo>
                    <a:pt x="-7774" y="719671"/>
                    <a:pt x="3885" y="472191"/>
                    <a:pt x="0" y="364650"/>
                  </a:cubicBezTo>
                  <a:close/>
                </a:path>
              </a:pathLst>
            </a:custGeom>
            <a:solidFill>
              <a:srgbClr val="FFC000"/>
            </a:solidFill>
            <a:ln w="28575" cap="flat" cmpd="sng" algn="ctr">
              <a:noFill/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2840917701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 defTabSz="1219170"/>
              <a:endParaRPr lang="en-US" sz="2400" kern="0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  <p:sp>
          <p:nvSpPr>
            <p:cNvPr id="16" name="Rectangle: Rounded Corners 61">
              <a:extLst>
                <a:ext uri="{FF2B5EF4-FFF2-40B4-BE49-F238E27FC236}">
                  <a16:creationId xmlns:a16="http://schemas.microsoft.com/office/drawing/2014/main" id="{5138F0BC-6CCF-4029-948B-42C974185871}"/>
                </a:ext>
              </a:extLst>
            </p:cNvPr>
            <p:cNvSpPr/>
            <p:nvPr/>
          </p:nvSpPr>
          <p:spPr>
            <a:xfrm>
              <a:off x="2295795" y="4741690"/>
              <a:ext cx="7724862" cy="1914383"/>
            </a:xfrm>
            <a:custGeom>
              <a:avLst/>
              <a:gdLst>
                <a:gd name="connsiteX0" fmla="*/ 0 w 7724862"/>
                <a:gd name="connsiteY0" fmla="*/ 319070 h 1914383"/>
                <a:gd name="connsiteX1" fmla="*/ 319070 w 7724862"/>
                <a:gd name="connsiteY1" fmla="*/ 0 h 1914383"/>
                <a:gd name="connsiteX2" fmla="*/ 821583 w 7724862"/>
                <a:gd name="connsiteY2" fmla="*/ 0 h 1914383"/>
                <a:gd name="connsiteX3" fmla="*/ 1394963 w 7724862"/>
                <a:gd name="connsiteY3" fmla="*/ 0 h 1914383"/>
                <a:gd name="connsiteX4" fmla="*/ 1968343 w 7724862"/>
                <a:gd name="connsiteY4" fmla="*/ 0 h 1914383"/>
                <a:gd name="connsiteX5" fmla="*/ 2754325 w 7724862"/>
                <a:gd name="connsiteY5" fmla="*/ 0 h 1914383"/>
                <a:gd name="connsiteX6" fmla="*/ 3185971 w 7724862"/>
                <a:gd name="connsiteY6" fmla="*/ 0 h 1914383"/>
                <a:gd name="connsiteX7" fmla="*/ 3688484 w 7724862"/>
                <a:gd name="connsiteY7" fmla="*/ 0 h 1914383"/>
                <a:gd name="connsiteX8" fmla="*/ 4332732 w 7724862"/>
                <a:gd name="connsiteY8" fmla="*/ 0 h 1914383"/>
                <a:gd name="connsiteX9" fmla="*/ 4906112 w 7724862"/>
                <a:gd name="connsiteY9" fmla="*/ 0 h 1914383"/>
                <a:gd name="connsiteX10" fmla="*/ 5337758 w 7724862"/>
                <a:gd name="connsiteY10" fmla="*/ 0 h 1914383"/>
                <a:gd name="connsiteX11" fmla="*/ 5982005 w 7724862"/>
                <a:gd name="connsiteY11" fmla="*/ 0 h 1914383"/>
                <a:gd name="connsiteX12" fmla="*/ 6484518 w 7724862"/>
                <a:gd name="connsiteY12" fmla="*/ 0 h 1914383"/>
                <a:gd name="connsiteX13" fmla="*/ 7405792 w 7724862"/>
                <a:gd name="connsiteY13" fmla="*/ 0 h 1914383"/>
                <a:gd name="connsiteX14" fmla="*/ 7724862 w 7724862"/>
                <a:gd name="connsiteY14" fmla="*/ 319070 h 1914383"/>
                <a:gd name="connsiteX15" fmla="*/ 7724862 w 7724862"/>
                <a:gd name="connsiteY15" fmla="*/ 931667 h 1914383"/>
                <a:gd name="connsiteX16" fmla="*/ 7724862 w 7724862"/>
                <a:gd name="connsiteY16" fmla="*/ 1595313 h 1914383"/>
                <a:gd name="connsiteX17" fmla="*/ 7405792 w 7724862"/>
                <a:gd name="connsiteY17" fmla="*/ 1914383 h 1914383"/>
                <a:gd name="connsiteX18" fmla="*/ 6619810 w 7724862"/>
                <a:gd name="connsiteY18" fmla="*/ 1914383 h 1914383"/>
                <a:gd name="connsiteX19" fmla="*/ 5904695 w 7724862"/>
                <a:gd name="connsiteY19" fmla="*/ 1914383 h 1914383"/>
                <a:gd name="connsiteX20" fmla="*/ 5260448 w 7724862"/>
                <a:gd name="connsiteY20" fmla="*/ 1914383 h 1914383"/>
                <a:gd name="connsiteX21" fmla="*/ 4474466 w 7724862"/>
                <a:gd name="connsiteY21" fmla="*/ 1914383 h 1914383"/>
                <a:gd name="connsiteX22" fmla="*/ 3971953 w 7724862"/>
                <a:gd name="connsiteY22" fmla="*/ 1914383 h 1914383"/>
                <a:gd name="connsiteX23" fmla="*/ 3327706 w 7724862"/>
                <a:gd name="connsiteY23" fmla="*/ 1914383 h 1914383"/>
                <a:gd name="connsiteX24" fmla="*/ 2541724 w 7724862"/>
                <a:gd name="connsiteY24" fmla="*/ 1914383 h 1914383"/>
                <a:gd name="connsiteX25" fmla="*/ 1755742 w 7724862"/>
                <a:gd name="connsiteY25" fmla="*/ 1914383 h 1914383"/>
                <a:gd name="connsiteX26" fmla="*/ 1111494 w 7724862"/>
                <a:gd name="connsiteY26" fmla="*/ 1914383 h 1914383"/>
                <a:gd name="connsiteX27" fmla="*/ 319070 w 7724862"/>
                <a:gd name="connsiteY27" fmla="*/ 1914383 h 1914383"/>
                <a:gd name="connsiteX28" fmla="*/ 0 w 7724862"/>
                <a:gd name="connsiteY28" fmla="*/ 1595313 h 1914383"/>
                <a:gd name="connsiteX29" fmla="*/ 0 w 7724862"/>
                <a:gd name="connsiteY29" fmla="*/ 995479 h 1914383"/>
                <a:gd name="connsiteX30" fmla="*/ 0 w 7724862"/>
                <a:gd name="connsiteY30" fmla="*/ 319070 h 1914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724862" h="1914383" fill="none" extrusionOk="0">
                  <a:moveTo>
                    <a:pt x="0" y="319070"/>
                  </a:moveTo>
                  <a:cubicBezTo>
                    <a:pt x="-42166" y="145095"/>
                    <a:pt x="122437" y="-4566"/>
                    <a:pt x="319070" y="0"/>
                  </a:cubicBezTo>
                  <a:cubicBezTo>
                    <a:pt x="446738" y="-19625"/>
                    <a:pt x="638008" y="9936"/>
                    <a:pt x="821583" y="0"/>
                  </a:cubicBezTo>
                  <a:cubicBezTo>
                    <a:pt x="1005158" y="-9936"/>
                    <a:pt x="1269619" y="-22318"/>
                    <a:pt x="1394963" y="0"/>
                  </a:cubicBezTo>
                  <a:cubicBezTo>
                    <a:pt x="1520307" y="22318"/>
                    <a:pt x="1760980" y="11540"/>
                    <a:pt x="1968343" y="0"/>
                  </a:cubicBezTo>
                  <a:cubicBezTo>
                    <a:pt x="2175706" y="-11540"/>
                    <a:pt x="2584955" y="7807"/>
                    <a:pt x="2754325" y="0"/>
                  </a:cubicBezTo>
                  <a:cubicBezTo>
                    <a:pt x="2923695" y="-7807"/>
                    <a:pt x="3043634" y="15422"/>
                    <a:pt x="3185971" y="0"/>
                  </a:cubicBezTo>
                  <a:cubicBezTo>
                    <a:pt x="3328308" y="-15422"/>
                    <a:pt x="3509854" y="-7109"/>
                    <a:pt x="3688484" y="0"/>
                  </a:cubicBezTo>
                  <a:cubicBezTo>
                    <a:pt x="3867114" y="7109"/>
                    <a:pt x="4136822" y="-380"/>
                    <a:pt x="4332732" y="0"/>
                  </a:cubicBezTo>
                  <a:cubicBezTo>
                    <a:pt x="4528642" y="380"/>
                    <a:pt x="4757243" y="-7097"/>
                    <a:pt x="4906112" y="0"/>
                  </a:cubicBezTo>
                  <a:cubicBezTo>
                    <a:pt x="5054981" y="7097"/>
                    <a:pt x="5202124" y="-13254"/>
                    <a:pt x="5337758" y="0"/>
                  </a:cubicBezTo>
                  <a:cubicBezTo>
                    <a:pt x="5473392" y="13254"/>
                    <a:pt x="5788070" y="-23124"/>
                    <a:pt x="5982005" y="0"/>
                  </a:cubicBezTo>
                  <a:cubicBezTo>
                    <a:pt x="6175940" y="23124"/>
                    <a:pt x="6284520" y="15087"/>
                    <a:pt x="6484518" y="0"/>
                  </a:cubicBezTo>
                  <a:cubicBezTo>
                    <a:pt x="6684516" y="-15087"/>
                    <a:pt x="7174058" y="-30190"/>
                    <a:pt x="7405792" y="0"/>
                  </a:cubicBezTo>
                  <a:cubicBezTo>
                    <a:pt x="7574544" y="30399"/>
                    <a:pt x="7743519" y="129761"/>
                    <a:pt x="7724862" y="319070"/>
                  </a:cubicBezTo>
                  <a:cubicBezTo>
                    <a:pt x="7747313" y="496635"/>
                    <a:pt x="7741859" y="694835"/>
                    <a:pt x="7724862" y="931667"/>
                  </a:cubicBezTo>
                  <a:cubicBezTo>
                    <a:pt x="7707865" y="1168499"/>
                    <a:pt x="7742883" y="1388705"/>
                    <a:pt x="7724862" y="1595313"/>
                  </a:cubicBezTo>
                  <a:cubicBezTo>
                    <a:pt x="7731734" y="1779727"/>
                    <a:pt x="7577803" y="1911637"/>
                    <a:pt x="7405792" y="1914383"/>
                  </a:cubicBezTo>
                  <a:cubicBezTo>
                    <a:pt x="7123702" y="1905589"/>
                    <a:pt x="6875820" y="1938669"/>
                    <a:pt x="6619810" y="1914383"/>
                  </a:cubicBezTo>
                  <a:cubicBezTo>
                    <a:pt x="6363800" y="1890097"/>
                    <a:pt x="6248323" y="1925700"/>
                    <a:pt x="5904695" y="1914383"/>
                  </a:cubicBezTo>
                  <a:cubicBezTo>
                    <a:pt x="5561067" y="1903066"/>
                    <a:pt x="5420497" y="1915006"/>
                    <a:pt x="5260448" y="1914383"/>
                  </a:cubicBezTo>
                  <a:cubicBezTo>
                    <a:pt x="5100399" y="1913760"/>
                    <a:pt x="4739223" y="1911580"/>
                    <a:pt x="4474466" y="1914383"/>
                  </a:cubicBezTo>
                  <a:cubicBezTo>
                    <a:pt x="4209709" y="1917186"/>
                    <a:pt x="4222130" y="1921144"/>
                    <a:pt x="3971953" y="1914383"/>
                  </a:cubicBezTo>
                  <a:cubicBezTo>
                    <a:pt x="3721776" y="1907622"/>
                    <a:pt x="3506553" y="1887517"/>
                    <a:pt x="3327706" y="1914383"/>
                  </a:cubicBezTo>
                  <a:cubicBezTo>
                    <a:pt x="3148859" y="1941249"/>
                    <a:pt x="2803041" y="1947850"/>
                    <a:pt x="2541724" y="1914383"/>
                  </a:cubicBezTo>
                  <a:cubicBezTo>
                    <a:pt x="2280407" y="1880916"/>
                    <a:pt x="1960207" y="1904157"/>
                    <a:pt x="1755742" y="1914383"/>
                  </a:cubicBezTo>
                  <a:cubicBezTo>
                    <a:pt x="1551277" y="1924609"/>
                    <a:pt x="1393499" y="1921900"/>
                    <a:pt x="1111494" y="1914383"/>
                  </a:cubicBezTo>
                  <a:cubicBezTo>
                    <a:pt x="829489" y="1906866"/>
                    <a:pt x="560411" y="1907251"/>
                    <a:pt x="319070" y="1914383"/>
                  </a:cubicBezTo>
                  <a:cubicBezTo>
                    <a:pt x="133055" y="1917635"/>
                    <a:pt x="-18973" y="1778939"/>
                    <a:pt x="0" y="1595313"/>
                  </a:cubicBezTo>
                  <a:cubicBezTo>
                    <a:pt x="-17075" y="1435073"/>
                    <a:pt x="1919" y="1138824"/>
                    <a:pt x="0" y="995479"/>
                  </a:cubicBezTo>
                  <a:cubicBezTo>
                    <a:pt x="-1919" y="852134"/>
                    <a:pt x="17816" y="481616"/>
                    <a:pt x="0" y="319070"/>
                  </a:cubicBezTo>
                  <a:close/>
                </a:path>
                <a:path w="7724862" h="1914383" stroke="0" extrusionOk="0">
                  <a:moveTo>
                    <a:pt x="0" y="319070"/>
                  </a:moveTo>
                  <a:cubicBezTo>
                    <a:pt x="22149" y="156405"/>
                    <a:pt x="167181" y="-4391"/>
                    <a:pt x="319070" y="0"/>
                  </a:cubicBezTo>
                  <a:cubicBezTo>
                    <a:pt x="483057" y="6924"/>
                    <a:pt x="632728" y="4241"/>
                    <a:pt x="750716" y="0"/>
                  </a:cubicBezTo>
                  <a:cubicBezTo>
                    <a:pt x="868704" y="-4241"/>
                    <a:pt x="1108563" y="-11942"/>
                    <a:pt x="1253229" y="0"/>
                  </a:cubicBezTo>
                  <a:cubicBezTo>
                    <a:pt x="1397895" y="11942"/>
                    <a:pt x="1681341" y="14817"/>
                    <a:pt x="2039211" y="0"/>
                  </a:cubicBezTo>
                  <a:cubicBezTo>
                    <a:pt x="2397081" y="-14817"/>
                    <a:pt x="2549092" y="7272"/>
                    <a:pt x="2754325" y="0"/>
                  </a:cubicBezTo>
                  <a:cubicBezTo>
                    <a:pt x="2959558" y="-7272"/>
                    <a:pt x="3249668" y="-18438"/>
                    <a:pt x="3540307" y="0"/>
                  </a:cubicBezTo>
                  <a:cubicBezTo>
                    <a:pt x="3830946" y="18438"/>
                    <a:pt x="4149016" y="-34148"/>
                    <a:pt x="4326289" y="0"/>
                  </a:cubicBezTo>
                  <a:cubicBezTo>
                    <a:pt x="4503562" y="34148"/>
                    <a:pt x="4716025" y="13080"/>
                    <a:pt x="4899669" y="0"/>
                  </a:cubicBezTo>
                  <a:cubicBezTo>
                    <a:pt x="5083313" y="-13080"/>
                    <a:pt x="5214474" y="8310"/>
                    <a:pt x="5331315" y="0"/>
                  </a:cubicBezTo>
                  <a:cubicBezTo>
                    <a:pt x="5448156" y="-8310"/>
                    <a:pt x="5660836" y="-16749"/>
                    <a:pt x="5975563" y="0"/>
                  </a:cubicBezTo>
                  <a:cubicBezTo>
                    <a:pt x="6290290" y="16749"/>
                    <a:pt x="6239243" y="21532"/>
                    <a:pt x="6478076" y="0"/>
                  </a:cubicBezTo>
                  <a:cubicBezTo>
                    <a:pt x="6716909" y="-21532"/>
                    <a:pt x="7161716" y="-31083"/>
                    <a:pt x="7405792" y="0"/>
                  </a:cubicBezTo>
                  <a:cubicBezTo>
                    <a:pt x="7570128" y="-3636"/>
                    <a:pt x="7699989" y="173764"/>
                    <a:pt x="7724862" y="319070"/>
                  </a:cubicBezTo>
                  <a:cubicBezTo>
                    <a:pt x="7702650" y="527354"/>
                    <a:pt x="7723456" y="676966"/>
                    <a:pt x="7724862" y="931667"/>
                  </a:cubicBezTo>
                  <a:cubicBezTo>
                    <a:pt x="7726268" y="1186368"/>
                    <a:pt x="7700902" y="1297572"/>
                    <a:pt x="7724862" y="1595313"/>
                  </a:cubicBezTo>
                  <a:cubicBezTo>
                    <a:pt x="7749852" y="1768388"/>
                    <a:pt x="7609468" y="1927597"/>
                    <a:pt x="7405792" y="1914383"/>
                  </a:cubicBezTo>
                  <a:cubicBezTo>
                    <a:pt x="7137469" y="1913063"/>
                    <a:pt x="6948239" y="1887575"/>
                    <a:pt x="6832412" y="1914383"/>
                  </a:cubicBezTo>
                  <a:cubicBezTo>
                    <a:pt x="6716585" y="1941191"/>
                    <a:pt x="6463333" y="1923537"/>
                    <a:pt x="6117297" y="1914383"/>
                  </a:cubicBezTo>
                  <a:cubicBezTo>
                    <a:pt x="5771262" y="1905229"/>
                    <a:pt x="5549703" y="1942897"/>
                    <a:pt x="5402182" y="1914383"/>
                  </a:cubicBezTo>
                  <a:cubicBezTo>
                    <a:pt x="5254661" y="1885869"/>
                    <a:pt x="5014288" y="1894158"/>
                    <a:pt x="4828802" y="1914383"/>
                  </a:cubicBezTo>
                  <a:cubicBezTo>
                    <a:pt x="4643316" y="1934608"/>
                    <a:pt x="4289618" y="1882809"/>
                    <a:pt x="4113688" y="1914383"/>
                  </a:cubicBezTo>
                  <a:cubicBezTo>
                    <a:pt x="3937758" y="1945957"/>
                    <a:pt x="3659538" y="1886811"/>
                    <a:pt x="3398573" y="1914383"/>
                  </a:cubicBezTo>
                  <a:cubicBezTo>
                    <a:pt x="3137608" y="1941955"/>
                    <a:pt x="2958220" y="1900301"/>
                    <a:pt x="2825193" y="1914383"/>
                  </a:cubicBezTo>
                  <a:cubicBezTo>
                    <a:pt x="2692166" y="1928465"/>
                    <a:pt x="2413517" y="1881800"/>
                    <a:pt x="2110078" y="1914383"/>
                  </a:cubicBezTo>
                  <a:cubicBezTo>
                    <a:pt x="1806640" y="1946966"/>
                    <a:pt x="1745224" y="1896075"/>
                    <a:pt x="1465830" y="1914383"/>
                  </a:cubicBezTo>
                  <a:cubicBezTo>
                    <a:pt x="1186436" y="1932691"/>
                    <a:pt x="782296" y="1876945"/>
                    <a:pt x="319070" y="1914383"/>
                  </a:cubicBezTo>
                  <a:cubicBezTo>
                    <a:pt x="165698" y="1904037"/>
                    <a:pt x="-10165" y="1775264"/>
                    <a:pt x="0" y="1595313"/>
                  </a:cubicBezTo>
                  <a:cubicBezTo>
                    <a:pt x="2442" y="1389869"/>
                    <a:pt x="486" y="1211254"/>
                    <a:pt x="0" y="969954"/>
                  </a:cubicBezTo>
                  <a:cubicBezTo>
                    <a:pt x="-486" y="728654"/>
                    <a:pt x="-32493" y="513105"/>
                    <a:pt x="0" y="31907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 algn="ctr">
              <a:noFill/>
              <a:prstDash val="sysDash"/>
              <a:miter lim="800000"/>
              <a:extLst>
                <a:ext uri="{C807C97D-BFC1-408E-A445-0C87EB9F89A2}">
                  <ask:lineSketchStyleProps xmlns:ask="http://schemas.microsoft.com/office/drawing/2018/sketchyshapes" sd="2840917701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 defTabSz="1219170"/>
              <a:endParaRPr lang="en-US" sz="2400" kern="0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  <p:sp>
          <p:nvSpPr>
            <p:cNvPr id="17" name="Rectangle: Rounded Corners 65">
              <a:extLst>
                <a:ext uri="{FF2B5EF4-FFF2-40B4-BE49-F238E27FC236}">
                  <a16:creationId xmlns:a16="http://schemas.microsoft.com/office/drawing/2014/main" id="{68E16860-F8B2-426A-9B14-33B1DD8D7E74}"/>
                </a:ext>
              </a:extLst>
            </p:cNvPr>
            <p:cNvSpPr/>
            <p:nvPr/>
          </p:nvSpPr>
          <p:spPr>
            <a:xfrm>
              <a:off x="2317626" y="4752423"/>
              <a:ext cx="7724863" cy="1891749"/>
            </a:xfrm>
            <a:custGeom>
              <a:avLst/>
              <a:gdLst>
                <a:gd name="connsiteX0" fmla="*/ 0 w 7724863"/>
                <a:gd name="connsiteY0" fmla="*/ 315298 h 1891749"/>
                <a:gd name="connsiteX1" fmla="*/ 315298 w 7724863"/>
                <a:gd name="connsiteY1" fmla="*/ 0 h 1891749"/>
                <a:gd name="connsiteX2" fmla="*/ 818346 w 7724863"/>
                <a:gd name="connsiteY2" fmla="*/ 0 h 1891749"/>
                <a:gd name="connsiteX3" fmla="*/ 1392337 w 7724863"/>
                <a:gd name="connsiteY3" fmla="*/ 0 h 1891749"/>
                <a:gd name="connsiteX4" fmla="*/ 1966327 w 7724863"/>
                <a:gd name="connsiteY4" fmla="*/ 0 h 1891749"/>
                <a:gd name="connsiteX5" fmla="*/ 2753146 w 7724863"/>
                <a:gd name="connsiteY5" fmla="*/ 0 h 1891749"/>
                <a:gd name="connsiteX6" fmla="*/ 3185251 w 7724863"/>
                <a:gd name="connsiteY6" fmla="*/ 0 h 1891749"/>
                <a:gd name="connsiteX7" fmla="*/ 3688299 w 7724863"/>
                <a:gd name="connsiteY7" fmla="*/ 0 h 1891749"/>
                <a:gd name="connsiteX8" fmla="*/ 4333233 w 7724863"/>
                <a:gd name="connsiteY8" fmla="*/ 0 h 1891749"/>
                <a:gd name="connsiteX9" fmla="*/ 4907224 w 7724863"/>
                <a:gd name="connsiteY9" fmla="*/ 0 h 1891749"/>
                <a:gd name="connsiteX10" fmla="*/ 5339329 w 7724863"/>
                <a:gd name="connsiteY10" fmla="*/ 0 h 1891749"/>
                <a:gd name="connsiteX11" fmla="*/ 5984262 w 7724863"/>
                <a:gd name="connsiteY11" fmla="*/ 0 h 1891749"/>
                <a:gd name="connsiteX12" fmla="*/ 6487310 w 7724863"/>
                <a:gd name="connsiteY12" fmla="*/ 0 h 1891749"/>
                <a:gd name="connsiteX13" fmla="*/ 7409565 w 7724863"/>
                <a:gd name="connsiteY13" fmla="*/ 0 h 1891749"/>
                <a:gd name="connsiteX14" fmla="*/ 7724863 w 7724863"/>
                <a:gd name="connsiteY14" fmla="*/ 315298 h 1891749"/>
                <a:gd name="connsiteX15" fmla="*/ 7724863 w 7724863"/>
                <a:gd name="connsiteY15" fmla="*/ 920651 h 1891749"/>
                <a:gd name="connsiteX16" fmla="*/ 7724863 w 7724863"/>
                <a:gd name="connsiteY16" fmla="*/ 1576451 h 1891749"/>
                <a:gd name="connsiteX17" fmla="*/ 7409565 w 7724863"/>
                <a:gd name="connsiteY17" fmla="*/ 1891749 h 1891749"/>
                <a:gd name="connsiteX18" fmla="*/ 6622746 w 7724863"/>
                <a:gd name="connsiteY18" fmla="*/ 1891749 h 1891749"/>
                <a:gd name="connsiteX19" fmla="*/ 5906870 w 7724863"/>
                <a:gd name="connsiteY19" fmla="*/ 1891749 h 1891749"/>
                <a:gd name="connsiteX20" fmla="*/ 5261937 w 7724863"/>
                <a:gd name="connsiteY20" fmla="*/ 1891749 h 1891749"/>
                <a:gd name="connsiteX21" fmla="*/ 4475118 w 7724863"/>
                <a:gd name="connsiteY21" fmla="*/ 1891749 h 1891749"/>
                <a:gd name="connsiteX22" fmla="*/ 3972070 w 7724863"/>
                <a:gd name="connsiteY22" fmla="*/ 1891749 h 1891749"/>
                <a:gd name="connsiteX23" fmla="*/ 3327137 w 7724863"/>
                <a:gd name="connsiteY23" fmla="*/ 1891749 h 1891749"/>
                <a:gd name="connsiteX24" fmla="*/ 2540318 w 7724863"/>
                <a:gd name="connsiteY24" fmla="*/ 1891749 h 1891749"/>
                <a:gd name="connsiteX25" fmla="*/ 1753499 w 7724863"/>
                <a:gd name="connsiteY25" fmla="*/ 1891749 h 1891749"/>
                <a:gd name="connsiteX26" fmla="*/ 1108566 w 7724863"/>
                <a:gd name="connsiteY26" fmla="*/ 1891749 h 1891749"/>
                <a:gd name="connsiteX27" fmla="*/ 315298 w 7724863"/>
                <a:gd name="connsiteY27" fmla="*/ 1891749 h 1891749"/>
                <a:gd name="connsiteX28" fmla="*/ 0 w 7724863"/>
                <a:gd name="connsiteY28" fmla="*/ 1576451 h 1891749"/>
                <a:gd name="connsiteX29" fmla="*/ 0 w 7724863"/>
                <a:gd name="connsiteY29" fmla="*/ 983709 h 1891749"/>
                <a:gd name="connsiteX30" fmla="*/ 0 w 7724863"/>
                <a:gd name="connsiteY30" fmla="*/ 315298 h 189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724863" h="1891749" fill="none" extrusionOk="0">
                  <a:moveTo>
                    <a:pt x="0" y="315298"/>
                  </a:moveTo>
                  <a:cubicBezTo>
                    <a:pt x="-14797" y="141951"/>
                    <a:pt x="130281" y="-2434"/>
                    <a:pt x="315298" y="0"/>
                  </a:cubicBezTo>
                  <a:cubicBezTo>
                    <a:pt x="463744" y="-19391"/>
                    <a:pt x="580090" y="-22483"/>
                    <a:pt x="818346" y="0"/>
                  </a:cubicBezTo>
                  <a:cubicBezTo>
                    <a:pt x="1056602" y="22483"/>
                    <a:pt x="1136407" y="-186"/>
                    <a:pt x="1392337" y="0"/>
                  </a:cubicBezTo>
                  <a:cubicBezTo>
                    <a:pt x="1648267" y="186"/>
                    <a:pt x="1686620" y="-1006"/>
                    <a:pt x="1966327" y="0"/>
                  </a:cubicBezTo>
                  <a:cubicBezTo>
                    <a:pt x="2246034" y="1006"/>
                    <a:pt x="2590414" y="-17617"/>
                    <a:pt x="2753146" y="0"/>
                  </a:cubicBezTo>
                  <a:cubicBezTo>
                    <a:pt x="2915878" y="17617"/>
                    <a:pt x="3035406" y="-19567"/>
                    <a:pt x="3185251" y="0"/>
                  </a:cubicBezTo>
                  <a:cubicBezTo>
                    <a:pt x="3335097" y="19567"/>
                    <a:pt x="3582608" y="20989"/>
                    <a:pt x="3688299" y="0"/>
                  </a:cubicBezTo>
                  <a:cubicBezTo>
                    <a:pt x="3793990" y="-20989"/>
                    <a:pt x="4040872" y="22707"/>
                    <a:pt x="4333233" y="0"/>
                  </a:cubicBezTo>
                  <a:cubicBezTo>
                    <a:pt x="4625594" y="-22707"/>
                    <a:pt x="4659147" y="23789"/>
                    <a:pt x="4907224" y="0"/>
                  </a:cubicBezTo>
                  <a:cubicBezTo>
                    <a:pt x="5155301" y="-23789"/>
                    <a:pt x="5195798" y="-5091"/>
                    <a:pt x="5339329" y="0"/>
                  </a:cubicBezTo>
                  <a:cubicBezTo>
                    <a:pt x="5482861" y="5091"/>
                    <a:pt x="5739408" y="-14996"/>
                    <a:pt x="5984262" y="0"/>
                  </a:cubicBezTo>
                  <a:cubicBezTo>
                    <a:pt x="6229116" y="14996"/>
                    <a:pt x="6274592" y="-16699"/>
                    <a:pt x="6487310" y="0"/>
                  </a:cubicBezTo>
                  <a:cubicBezTo>
                    <a:pt x="6700028" y="16699"/>
                    <a:pt x="7029216" y="-17700"/>
                    <a:pt x="7409565" y="0"/>
                  </a:cubicBezTo>
                  <a:cubicBezTo>
                    <a:pt x="7575158" y="34778"/>
                    <a:pt x="7742806" y="128573"/>
                    <a:pt x="7724863" y="315298"/>
                  </a:cubicBezTo>
                  <a:cubicBezTo>
                    <a:pt x="7754547" y="439863"/>
                    <a:pt x="7740072" y="759637"/>
                    <a:pt x="7724863" y="920651"/>
                  </a:cubicBezTo>
                  <a:cubicBezTo>
                    <a:pt x="7709654" y="1081665"/>
                    <a:pt x="7704628" y="1303549"/>
                    <a:pt x="7724863" y="1576451"/>
                  </a:cubicBezTo>
                  <a:cubicBezTo>
                    <a:pt x="7734654" y="1762263"/>
                    <a:pt x="7557835" y="1874865"/>
                    <a:pt x="7409565" y="1891749"/>
                  </a:cubicBezTo>
                  <a:cubicBezTo>
                    <a:pt x="7089490" y="1896716"/>
                    <a:pt x="6810974" y="1887568"/>
                    <a:pt x="6622746" y="1891749"/>
                  </a:cubicBezTo>
                  <a:cubicBezTo>
                    <a:pt x="6434518" y="1895930"/>
                    <a:pt x="6178097" y="1903380"/>
                    <a:pt x="5906870" y="1891749"/>
                  </a:cubicBezTo>
                  <a:cubicBezTo>
                    <a:pt x="5635643" y="1880118"/>
                    <a:pt x="5459994" y="1910842"/>
                    <a:pt x="5261937" y="1891749"/>
                  </a:cubicBezTo>
                  <a:cubicBezTo>
                    <a:pt x="5063880" y="1872656"/>
                    <a:pt x="4765153" y="1904927"/>
                    <a:pt x="4475118" y="1891749"/>
                  </a:cubicBezTo>
                  <a:cubicBezTo>
                    <a:pt x="4185083" y="1878571"/>
                    <a:pt x="4152204" y="1895642"/>
                    <a:pt x="3972070" y="1891749"/>
                  </a:cubicBezTo>
                  <a:cubicBezTo>
                    <a:pt x="3791936" y="1887856"/>
                    <a:pt x="3508183" y="1908199"/>
                    <a:pt x="3327137" y="1891749"/>
                  </a:cubicBezTo>
                  <a:cubicBezTo>
                    <a:pt x="3146091" y="1875299"/>
                    <a:pt x="2839956" y="1926582"/>
                    <a:pt x="2540318" y="1891749"/>
                  </a:cubicBezTo>
                  <a:cubicBezTo>
                    <a:pt x="2240680" y="1856916"/>
                    <a:pt x="2073685" y="1872656"/>
                    <a:pt x="1753499" y="1891749"/>
                  </a:cubicBezTo>
                  <a:cubicBezTo>
                    <a:pt x="1433313" y="1910842"/>
                    <a:pt x="1324189" y="1904221"/>
                    <a:pt x="1108566" y="1891749"/>
                  </a:cubicBezTo>
                  <a:cubicBezTo>
                    <a:pt x="892943" y="1879277"/>
                    <a:pt x="700878" y="1916030"/>
                    <a:pt x="315298" y="1891749"/>
                  </a:cubicBezTo>
                  <a:cubicBezTo>
                    <a:pt x="134249" y="1894045"/>
                    <a:pt x="-10737" y="1754778"/>
                    <a:pt x="0" y="1576451"/>
                  </a:cubicBezTo>
                  <a:cubicBezTo>
                    <a:pt x="8397" y="1297110"/>
                    <a:pt x="19891" y="1166058"/>
                    <a:pt x="0" y="983709"/>
                  </a:cubicBezTo>
                  <a:cubicBezTo>
                    <a:pt x="-19891" y="801360"/>
                    <a:pt x="-3538" y="481075"/>
                    <a:pt x="0" y="315298"/>
                  </a:cubicBezTo>
                  <a:close/>
                </a:path>
                <a:path w="7724863" h="1891749" stroke="0" extrusionOk="0">
                  <a:moveTo>
                    <a:pt x="0" y="315298"/>
                  </a:moveTo>
                  <a:cubicBezTo>
                    <a:pt x="32285" y="160917"/>
                    <a:pt x="176451" y="-6369"/>
                    <a:pt x="315298" y="0"/>
                  </a:cubicBezTo>
                  <a:cubicBezTo>
                    <a:pt x="474964" y="-19014"/>
                    <a:pt x="640577" y="-15310"/>
                    <a:pt x="747403" y="0"/>
                  </a:cubicBezTo>
                  <a:cubicBezTo>
                    <a:pt x="854230" y="15310"/>
                    <a:pt x="1127572" y="19373"/>
                    <a:pt x="1250451" y="0"/>
                  </a:cubicBezTo>
                  <a:cubicBezTo>
                    <a:pt x="1373330" y="-19373"/>
                    <a:pt x="1681318" y="12056"/>
                    <a:pt x="2037270" y="0"/>
                  </a:cubicBezTo>
                  <a:cubicBezTo>
                    <a:pt x="2393222" y="-12056"/>
                    <a:pt x="2463817" y="-29896"/>
                    <a:pt x="2753146" y="0"/>
                  </a:cubicBezTo>
                  <a:cubicBezTo>
                    <a:pt x="3042475" y="29896"/>
                    <a:pt x="3255337" y="2124"/>
                    <a:pt x="3539965" y="0"/>
                  </a:cubicBezTo>
                  <a:cubicBezTo>
                    <a:pt x="3824593" y="-2124"/>
                    <a:pt x="4157179" y="-36265"/>
                    <a:pt x="4326784" y="0"/>
                  </a:cubicBezTo>
                  <a:cubicBezTo>
                    <a:pt x="4496389" y="36265"/>
                    <a:pt x="4657586" y="6348"/>
                    <a:pt x="4900774" y="0"/>
                  </a:cubicBezTo>
                  <a:cubicBezTo>
                    <a:pt x="5143962" y="-6348"/>
                    <a:pt x="5163462" y="-18812"/>
                    <a:pt x="5332880" y="0"/>
                  </a:cubicBezTo>
                  <a:cubicBezTo>
                    <a:pt x="5502298" y="18812"/>
                    <a:pt x="5806436" y="-6084"/>
                    <a:pt x="5977813" y="0"/>
                  </a:cubicBezTo>
                  <a:cubicBezTo>
                    <a:pt x="6149190" y="6084"/>
                    <a:pt x="6253247" y="22411"/>
                    <a:pt x="6480861" y="0"/>
                  </a:cubicBezTo>
                  <a:cubicBezTo>
                    <a:pt x="6708475" y="-22411"/>
                    <a:pt x="7161092" y="-29531"/>
                    <a:pt x="7409565" y="0"/>
                  </a:cubicBezTo>
                  <a:cubicBezTo>
                    <a:pt x="7571273" y="-3803"/>
                    <a:pt x="7700212" y="171799"/>
                    <a:pt x="7724863" y="315298"/>
                  </a:cubicBezTo>
                  <a:cubicBezTo>
                    <a:pt x="7711765" y="597506"/>
                    <a:pt x="7699886" y="753333"/>
                    <a:pt x="7724863" y="920651"/>
                  </a:cubicBezTo>
                  <a:cubicBezTo>
                    <a:pt x="7749840" y="1087969"/>
                    <a:pt x="7708755" y="1301463"/>
                    <a:pt x="7724863" y="1576451"/>
                  </a:cubicBezTo>
                  <a:cubicBezTo>
                    <a:pt x="7755754" y="1746701"/>
                    <a:pt x="7605538" y="1902258"/>
                    <a:pt x="7409565" y="1891749"/>
                  </a:cubicBezTo>
                  <a:cubicBezTo>
                    <a:pt x="7252018" y="1870296"/>
                    <a:pt x="6996721" y="1917334"/>
                    <a:pt x="6835574" y="1891749"/>
                  </a:cubicBezTo>
                  <a:cubicBezTo>
                    <a:pt x="6674427" y="1866164"/>
                    <a:pt x="6386799" y="1857090"/>
                    <a:pt x="6119698" y="1891749"/>
                  </a:cubicBezTo>
                  <a:cubicBezTo>
                    <a:pt x="5852597" y="1926408"/>
                    <a:pt x="5563766" y="1917816"/>
                    <a:pt x="5403822" y="1891749"/>
                  </a:cubicBezTo>
                  <a:cubicBezTo>
                    <a:pt x="5243878" y="1865682"/>
                    <a:pt x="5044424" y="1873083"/>
                    <a:pt x="4829832" y="1891749"/>
                  </a:cubicBezTo>
                  <a:cubicBezTo>
                    <a:pt x="4615240" y="1910416"/>
                    <a:pt x="4409221" y="1890158"/>
                    <a:pt x="4113956" y="1891749"/>
                  </a:cubicBezTo>
                  <a:cubicBezTo>
                    <a:pt x="3818691" y="1893340"/>
                    <a:pt x="3647421" y="1918168"/>
                    <a:pt x="3398079" y="1891749"/>
                  </a:cubicBezTo>
                  <a:cubicBezTo>
                    <a:pt x="3148737" y="1865330"/>
                    <a:pt x="2956917" y="1883929"/>
                    <a:pt x="2824089" y="1891749"/>
                  </a:cubicBezTo>
                  <a:cubicBezTo>
                    <a:pt x="2691261" y="1899570"/>
                    <a:pt x="2333173" y="1885231"/>
                    <a:pt x="2108213" y="1891749"/>
                  </a:cubicBezTo>
                  <a:cubicBezTo>
                    <a:pt x="1883253" y="1898267"/>
                    <a:pt x="1629386" y="1876492"/>
                    <a:pt x="1463279" y="1891749"/>
                  </a:cubicBezTo>
                  <a:cubicBezTo>
                    <a:pt x="1297172" y="1907006"/>
                    <a:pt x="819207" y="1887172"/>
                    <a:pt x="315298" y="1891749"/>
                  </a:cubicBezTo>
                  <a:cubicBezTo>
                    <a:pt x="166344" y="1880346"/>
                    <a:pt x="-9696" y="1754147"/>
                    <a:pt x="0" y="1576451"/>
                  </a:cubicBezTo>
                  <a:cubicBezTo>
                    <a:pt x="5577" y="1436239"/>
                    <a:pt x="-27651" y="1158990"/>
                    <a:pt x="0" y="958486"/>
                  </a:cubicBezTo>
                  <a:cubicBezTo>
                    <a:pt x="27651" y="757983"/>
                    <a:pt x="-24594" y="544205"/>
                    <a:pt x="0" y="315298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 algn="ctr">
              <a:solidFill>
                <a:srgbClr val="000000"/>
              </a:solidFill>
              <a:prstDash val="dash"/>
              <a:miter lim="800000"/>
              <a:extLst>
                <a:ext uri="{C807C97D-BFC1-408E-A445-0C87EB9F89A2}">
                  <ask:lineSketchStyleProps xmlns:ask="http://schemas.microsoft.com/office/drawing/2018/sketchyshapes" sd="2840917701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 defTabSz="1219170"/>
              <a:endParaRPr lang="en-US" sz="2400" kern="0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2517541"/>
            <a:ext cx="2732447" cy="4467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36" y="544881"/>
            <a:ext cx="2115376" cy="210632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722924" y="679107"/>
            <a:ext cx="5080000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333" b="1" dirty="0" err="1">
                <a:solidFill>
                  <a:srgbClr val="FF6600"/>
                </a:solidFill>
              </a:rPr>
              <a:t>Có</a:t>
            </a:r>
            <a:r>
              <a:rPr lang="en-US" sz="5333" b="1" dirty="0">
                <a:solidFill>
                  <a:srgbClr val="FF6600"/>
                </a:solidFill>
              </a:rPr>
              <a:t> bao </a:t>
            </a:r>
            <a:r>
              <a:rPr lang="en-US" sz="5333" b="1" dirty="0" err="1">
                <a:solidFill>
                  <a:srgbClr val="FF6600"/>
                </a:solidFill>
              </a:rPr>
              <a:t>nhiêu</a:t>
            </a:r>
            <a:r>
              <a:rPr lang="en-US" sz="5333" b="1" dirty="0">
                <a:solidFill>
                  <a:srgbClr val="FF6600"/>
                </a:solidFill>
              </a:rPr>
              <a:t> </a:t>
            </a:r>
            <a:r>
              <a:rPr lang="en-US" sz="5333" b="1" dirty="0" err="1">
                <a:solidFill>
                  <a:srgbClr val="FF6600"/>
                </a:solidFill>
              </a:rPr>
              <a:t>hạt</a:t>
            </a:r>
            <a:r>
              <a:rPr lang="en-US" sz="5333" b="1" dirty="0">
                <a:solidFill>
                  <a:srgbClr val="FF6600"/>
                </a:solidFill>
              </a:rPr>
              <a:t> </a:t>
            </a:r>
            <a:r>
              <a:rPr lang="en-US" sz="5333" b="1" dirty="0" err="1">
                <a:solidFill>
                  <a:srgbClr val="FF6600"/>
                </a:solidFill>
              </a:rPr>
              <a:t>trong</a:t>
            </a:r>
            <a:r>
              <a:rPr lang="en-US" sz="5333" b="1" dirty="0">
                <a:solidFill>
                  <a:srgbClr val="FF6600"/>
                </a:solidFill>
              </a:rPr>
              <a:t> </a:t>
            </a:r>
            <a:r>
              <a:rPr lang="en-US" sz="5333" b="1" dirty="0" err="1">
                <a:solidFill>
                  <a:srgbClr val="FF6600"/>
                </a:solidFill>
              </a:rPr>
              <a:t>cốc</a:t>
            </a:r>
            <a:r>
              <a:rPr lang="en-US" sz="5333" b="1" dirty="0">
                <a:solidFill>
                  <a:srgbClr val="FF6600"/>
                </a:solidFill>
              </a:rPr>
              <a:t>?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4978402" y="3570664"/>
            <a:ext cx="2830863" cy="891942"/>
            <a:chOff x="3733801" y="2677997"/>
            <a:chExt cx="2123147" cy="668956"/>
          </a:xfrm>
        </p:grpSpPr>
        <p:sp>
          <p:nvSpPr>
            <p:cNvPr id="26" name="Rounded Rectangle 25"/>
            <p:cNvSpPr/>
            <p:nvPr/>
          </p:nvSpPr>
          <p:spPr>
            <a:xfrm>
              <a:off x="3733801" y="2677997"/>
              <a:ext cx="2123147" cy="668956"/>
            </a:xfrm>
            <a:prstGeom prst="roundRect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453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886200" y="2677997"/>
              <a:ext cx="1828800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4267" dirty="0">
                  <a:solidFill>
                    <a:prstClr val="black"/>
                  </a:solidFill>
                  <a:latin typeface="Calibri"/>
                </a:rPr>
                <a:t>5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978401" y="4630901"/>
            <a:ext cx="2830863" cy="891941"/>
            <a:chOff x="3733800" y="3473177"/>
            <a:chExt cx="2123147" cy="668956"/>
          </a:xfrm>
        </p:grpSpPr>
        <p:sp>
          <p:nvSpPr>
            <p:cNvPr id="37" name="Rounded Rectangle 36"/>
            <p:cNvSpPr/>
            <p:nvPr/>
          </p:nvSpPr>
          <p:spPr>
            <a:xfrm>
              <a:off x="3733800" y="3473177"/>
              <a:ext cx="2123147" cy="668956"/>
            </a:xfrm>
            <a:prstGeom prst="roundRect">
              <a:avLst/>
            </a:prstGeom>
            <a:solidFill>
              <a:srgbClr val="FF330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453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886200" y="3510975"/>
              <a:ext cx="1828800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4267" dirty="0">
                  <a:solidFill>
                    <a:prstClr val="black"/>
                  </a:solidFill>
                  <a:latin typeface="Calibri"/>
                </a:rPr>
                <a:t>6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978402" y="5686661"/>
            <a:ext cx="2830863" cy="891942"/>
            <a:chOff x="3733801" y="4264994"/>
            <a:chExt cx="2123147" cy="668956"/>
          </a:xfrm>
          <a:solidFill>
            <a:srgbClr val="FFC000"/>
          </a:solidFill>
        </p:grpSpPr>
        <p:sp>
          <p:nvSpPr>
            <p:cNvPr id="38" name="Rounded Rectangle 37"/>
            <p:cNvSpPr/>
            <p:nvPr/>
          </p:nvSpPr>
          <p:spPr>
            <a:xfrm>
              <a:off x="3733801" y="4264994"/>
              <a:ext cx="2123147" cy="668956"/>
            </a:xfrm>
            <a:prstGeom prst="round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453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886200" y="4299452"/>
              <a:ext cx="1828800" cy="5617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4267" dirty="0">
                  <a:solidFill>
                    <a:prstClr val="black"/>
                  </a:solidFill>
                  <a:latin typeface="Calibri"/>
                </a:rPr>
                <a:t>7</a:t>
              </a:r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7597428"/>
            <a:ext cx="2139040" cy="2400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013" y="7816667"/>
            <a:ext cx="2139040" cy="2400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1386" y="7573400"/>
            <a:ext cx="1288057" cy="144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3048000" y="679107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endParaRPr lang="en-US" sz="9600" dirty="0">
              <a:solidFill>
                <a:prstClr val="black"/>
              </a:solidFill>
              <a:latin typeface="SVN-Gretoon" pitchFamily="18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111" y="801265"/>
            <a:ext cx="1226812" cy="1642427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082" y="4058712"/>
            <a:ext cx="1966383" cy="1439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14045" y="4400652"/>
            <a:ext cx="1045956" cy="119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864568">
            <a:off x="9277041" y="4321619"/>
            <a:ext cx="1873396" cy="1873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5495" y="3699394"/>
            <a:ext cx="2899557" cy="3117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ECC309-C435-ED4B-DCC8-721D7581CBA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901237" y="142875"/>
            <a:ext cx="2143125" cy="3543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075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4" dur="11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5" dur="11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4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56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05556E-6 -4.85017E-6 L -0.09601 -0.72412 " pathEditMode="relative" rAng="0" ptsTypes="AA">
                                          <p:cBhvr>
                                            <p:cTn id="43" dur="900" fill="hold"/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809" y="-36206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suctio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4"/>
                      </p:tgtEl>
                    </p:cond>
                  </p:nextCondLst>
                </p:seq>
                <p:seq concurrent="1" nextAc="seek">
                  <p:cTn id="44" restart="whenNotActive" fill="hold" evtFilter="cancelBubble" nodeType="interactiveSeq">
                    <p:stCondLst>
                      <p:cond evt="onClick" delay="0">
                        <p:tgtEl>
                          <p:spTgt spid="4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5" fill="hold">
                          <p:stCondLst>
                            <p:cond delay="0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56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3.28082E-6 L 0.20833 -0.49954 " pathEditMode="relative" rAng="0" ptsTypes="AA">
                                          <p:cBhvr>
                                            <p:cTn id="48" dur="9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417" y="-2499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5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4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6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44444E-6 -3.36423E-6 L -0.01389 -0.43002 " pathEditMode="relative" rAng="0" ptsTypes="AA">
                                          <p:cBhvr>
                                            <p:cTn id="53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94" y="-2150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suctio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6"/>
                      </p:tgtEl>
                    </p:cond>
                  </p:nextCondLst>
                </p:seq>
                <p:seq concurrent="1" nextAc="seek">
                  <p:cTn id="54" restart="whenNotActive" fill="hold" evtFilter="cancelBubble" nodeType="interactiveSeq">
                    <p:stCondLst>
                      <p:cond evt="onClick" delay="0">
                        <p:tgtEl>
                          <p:spTgt spid="10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5" fill="hold">
                          <p:stCondLst>
                            <p:cond delay="0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56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20834 -0.49954 L 0.76094 -0.50263 " pathEditMode="relative" rAng="0" ptsTypes="AA">
                                          <p:cBhvr>
                                            <p:cTn id="58" dur="20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622" y="-15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30"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1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1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4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56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05556E-6 -4.85017E-6 L -0.09601 -0.72412 " pathEditMode="relative" rAng="0" ptsTypes="AA">
                                          <p:cBhvr>
                                            <p:cTn id="43" dur="900" fill="hold"/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809" y="-36206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suctio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4"/>
                      </p:tgtEl>
                    </p:cond>
                  </p:nextCondLst>
                </p:seq>
                <p:seq concurrent="1" nextAc="seek">
                  <p:cTn id="44" restart="whenNotActive" fill="hold" evtFilter="cancelBubble" nodeType="interactiveSeq">
                    <p:stCondLst>
                      <p:cond evt="onClick" delay="0">
                        <p:tgtEl>
                          <p:spTgt spid="4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5" fill="hold">
                          <p:stCondLst>
                            <p:cond delay="0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56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3.28082E-6 L 0.20833 -0.49954 " pathEditMode="relative" rAng="0" ptsTypes="AA">
                                          <p:cBhvr>
                                            <p:cTn id="48" dur="9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417" y="-2499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5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4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6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44444E-6 -3.36423E-6 L -0.01389 -0.43002 " pathEditMode="relative" rAng="0" ptsTypes="AA">
                                          <p:cBhvr>
                                            <p:cTn id="53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94" y="-2150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suctio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6"/>
                      </p:tgtEl>
                    </p:cond>
                  </p:nextCondLst>
                </p:seq>
                <p:seq concurrent="1" nextAc="seek">
                  <p:cTn id="54" restart="whenNotActive" fill="hold" evtFilter="cancelBubble" nodeType="interactiveSeq">
                    <p:stCondLst>
                      <p:cond evt="onClick" delay="0">
                        <p:tgtEl>
                          <p:spTgt spid="10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5" fill="hold">
                          <p:stCondLst>
                            <p:cond delay="0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56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20834 -0.49954 L 0.76094 -0.50263 " pathEditMode="relative" rAng="0" ptsTypes="AA">
                                          <p:cBhvr>
                                            <p:cTn id="58" dur="20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622" y="-15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30"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E782F19-818C-4E3A-BFD2-61B78078248B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0011\uFFFD\uFFFDt{F4A10C81-457A-4584-82FC-AFC9B043A417}&quot;,&quot;C:\\Users\\Admin\\Document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iết 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D85A91B-2F4B-4EFA-891C-96F8AC494DC6}:32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93650AE-C39D-4E73-BE8B-8C0B14212B8C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9A7F9F4-4697-41D0-A1B7-B4BE0EBF9224}: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0FE0B2F-F499-4832-A478-100688674727}:2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D677934-9720-41A0-A30F-F70FB5F5D84F}:26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EE28C55-D29F-4743-B7F4-5E85A8683002}:262"/>
</p:tagLst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107</Words>
  <Application>Microsoft Office PowerPoint</Application>
  <PresentationFormat>Widescreen</PresentationFormat>
  <Paragraphs>22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微软雅黑</vt:lpstr>
      <vt:lpstr>Arial</vt:lpstr>
      <vt:lpstr>Calibri</vt:lpstr>
      <vt:lpstr>SVN-Gretoon</vt:lpstr>
      <vt:lpstr>Wingdings</vt:lpstr>
      <vt:lpstr>自定义设计方案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3</dc:title>
  <dc:creator>tran thao</dc:creator>
  <cp:lastModifiedBy>Admin</cp:lastModifiedBy>
  <cp:revision>46</cp:revision>
  <dcterms:created xsi:type="dcterms:W3CDTF">2021-07-24T01:07:49Z</dcterms:created>
  <dcterms:modified xsi:type="dcterms:W3CDTF">2025-10-09T14:08:20Z</dcterms:modified>
</cp:coreProperties>
</file>