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49" r:id="rId3"/>
    <p:sldMasterId id="2147484018" r:id="rId4"/>
  </p:sldMasterIdLst>
  <p:notesMasterIdLst>
    <p:notesMasterId r:id="rId13"/>
  </p:notesMasterIdLst>
  <p:sldIdLst>
    <p:sldId id="672" r:id="rId5"/>
    <p:sldId id="306" r:id="rId6"/>
    <p:sldId id="651" r:id="rId7"/>
    <p:sldId id="307" r:id="rId8"/>
    <p:sldId id="308" r:id="rId9"/>
    <p:sldId id="309" r:id="rId10"/>
    <p:sldId id="310" r:id="rId11"/>
    <p:sldId id="31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287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liên</a:t>
            </a:r>
            <a:r>
              <a:rPr lang="en-US" baseline="0"/>
              <a:t> hệ thực tế thi đua trong lớp, khuyến khích HS chăm ngoan để đc thưởng nhiều sao.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18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7984" indent="0" algn="ctr">
              <a:buNone/>
              <a:defRPr sz="1600"/>
            </a:lvl5pPr>
            <a:lvl6pPr marL="2285138" indent="0" algn="ctr">
              <a:buNone/>
              <a:defRPr sz="1600"/>
            </a:lvl6pPr>
            <a:lvl7pPr marL="2742293" indent="0" algn="ctr">
              <a:buNone/>
              <a:defRPr sz="1600"/>
            </a:lvl7pPr>
            <a:lvl8pPr marL="3199445" indent="0" algn="ctr">
              <a:buNone/>
              <a:defRPr sz="1600"/>
            </a:lvl8pPr>
            <a:lvl9pPr marL="36565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64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22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81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39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5138" indent="0">
              <a:buNone/>
              <a:defRPr sz="1600" b="1"/>
            </a:lvl6pPr>
            <a:lvl7pPr marL="2742293" indent="0">
              <a:buNone/>
              <a:defRPr sz="1600" b="1"/>
            </a:lvl7pPr>
            <a:lvl8pPr marL="3199445" indent="0">
              <a:buNone/>
              <a:defRPr sz="1600" b="1"/>
            </a:lvl8pPr>
            <a:lvl9pPr marL="36565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5138" indent="0">
              <a:buNone/>
              <a:defRPr sz="1600" b="1"/>
            </a:lvl6pPr>
            <a:lvl7pPr marL="2742293" indent="0">
              <a:buNone/>
              <a:defRPr sz="1600" b="1"/>
            </a:lvl7pPr>
            <a:lvl8pPr marL="3199445" indent="0">
              <a:buNone/>
              <a:defRPr sz="1600" b="1"/>
            </a:lvl8pPr>
            <a:lvl9pPr marL="36565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2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94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7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7984" indent="0">
              <a:buNone/>
              <a:defRPr sz="1100"/>
            </a:lvl5pPr>
            <a:lvl6pPr marL="2285138" indent="0">
              <a:buNone/>
              <a:defRPr sz="1100"/>
            </a:lvl6pPr>
            <a:lvl7pPr marL="2742293" indent="0">
              <a:buNone/>
              <a:defRPr sz="1100"/>
            </a:lvl7pPr>
            <a:lvl8pPr marL="3199445" indent="0">
              <a:buNone/>
              <a:defRPr sz="1100"/>
            </a:lvl8pPr>
            <a:lvl9pPr marL="36565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9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7984" indent="0">
              <a:buNone/>
              <a:defRPr sz="2000"/>
            </a:lvl5pPr>
            <a:lvl6pPr marL="2285138" indent="0">
              <a:buNone/>
              <a:defRPr sz="2000"/>
            </a:lvl6pPr>
            <a:lvl7pPr marL="2742293" indent="0">
              <a:buNone/>
              <a:defRPr sz="2000"/>
            </a:lvl7pPr>
            <a:lvl8pPr marL="3199445" indent="0">
              <a:buNone/>
              <a:defRPr sz="2000"/>
            </a:lvl8pPr>
            <a:lvl9pPr marL="36565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7984" indent="0">
              <a:buNone/>
              <a:defRPr sz="1100"/>
            </a:lvl5pPr>
            <a:lvl6pPr marL="2285138" indent="0">
              <a:buNone/>
              <a:defRPr sz="1100"/>
            </a:lvl6pPr>
            <a:lvl7pPr marL="2742293" indent="0">
              <a:buNone/>
              <a:defRPr sz="1100"/>
            </a:lvl7pPr>
            <a:lvl8pPr marL="3199445" indent="0">
              <a:buNone/>
              <a:defRPr sz="1100"/>
            </a:lvl8pPr>
            <a:lvl9pPr marL="36565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29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12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8"/>
            <a:ext cx="2628901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58"/>
            <a:ext cx="7734301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98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25092"/>
      </p:ext>
    </p:extLst>
  </p:cSld>
  <p:clrMapOvr>
    <a:masterClrMapping/>
  </p:clrMapOvr>
  <p:transition spd="slow" advTm="1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87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5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7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6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4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13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79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72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87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4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33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5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6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9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2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11" Type="http://schemas.openxmlformats.org/officeDocument/2006/relationships/slide" Target="slide3.xml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4D0A6C-9CC5-4217-A4F1-9F4141187A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81D51-90C1-4410-AA32-397B1766E2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/>
          <a:stretch/>
        </p:blipFill>
        <p:spPr>
          <a:xfrm>
            <a:off x="1405601" y="2655138"/>
            <a:ext cx="8971139" cy="5521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BC5B5-FE42-47EA-9234-462B3AA17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8268" y="1943834"/>
            <a:ext cx="4637509" cy="1114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9577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>
            <a:hlinkClick r:id="" action="ppaction://noaction"/>
          </p:cNvPr>
          <p:cNvSpPr/>
          <p:nvPr/>
        </p:nvSpPr>
        <p:spPr>
          <a:xfrm>
            <a:off x="9869149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prstClr val="white"/>
                </a:solidFill>
                <a:latin typeface="Aachen" pitchFamily="18" charset="0"/>
                <a:ea typeface="Aachen" pitchFamily="18" charset="0"/>
                <a:cs typeface="Aachen" pitchFamily="18" charset="0"/>
                <a:sym typeface="Arial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A135B-D59E-799E-8925-6BEB897D6059}"/>
              </a:ext>
            </a:extLst>
          </p:cNvPr>
          <p:cNvSpPr txBox="1"/>
          <p:nvPr/>
        </p:nvSpPr>
        <p:spPr>
          <a:xfrm>
            <a:off x="1631504" y="1484784"/>
            <a:ext cx="9217024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66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Chúng mình cùng </a:t>
            </a:r>
          </a:p>
          <a:p>
            <a:pPr algn="ctr">
              <a:buClr>
                <a:srgbClr val="000000"/>
              </a:buClr>
            </a:pPr>
            <a:r>
              <a:rPr lang="en-US" sz="66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trang trí vườn hoa nào!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17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5081" y="389466"/>
            <a:ext cx="1824276" cy="990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11" name="Picture 10" descr="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1" y="145865"/>
            <a:ext cx="1073539" cy="120773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948685" y="1336641"/>
            <a:ext cx="1418881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7" name="Picture 6" descr="5a151c87f1f159262a412ad550c34737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48684" y="650842"/>
            <a:ext cx="1317532" cy="186213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477001" y="838200"/>
            <a:ext cx="1722927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8" name="Picture 7" descr="2679d57cccfcefe3eb811ab9b30397c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24589" y="138373"/>
            <a:ext cx="1297481" cy="15501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067800" y="346041"/>
            <a:ext cx="1621578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10" name="Picture 9" descr="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70498" y="269840"/>
            <a:ext cx="1317532" cy="990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242129" y="941489"/>
            <a:ext cx="152023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9" name="Picture 8" descr="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81286" y="685801"/>
            <a:ext cx="1089010" cy="1199039"/>
          </a:xfrm>
          <a:prstGeom prst="rect">
            <a:avLst/>
          </a:prstGeom>
        </p:spPr>
      </p:pic>
      <p:sp>
        <p:nvSpPr>
          <p:cNvPr id="12" name="Right Arrow 11">
            <a:hlinkClick r:id="" action="ppaction://noaction"/>
          </p:cNvPr>
          <p:cNvSpPr/>
          <p:nvPr/>
        </p:nvSpPr>
        <p:spPr>
          <a:xfrm>
            <a:off x="9869149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prstClr val="white"/>
                </a:solidFill>
                <a:latin typeface="Aachen" pitchFamily="18" charset="0"/>
                <a:ea typeface="Aachen" pitchFamily="18" charset="0"/>
                <a:cs typeface="Aachen" pitchFamily="18" charset="0"/>
                <a:sym typeface="Arial"/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253E-6 -2.94798E-6 L -0.00026 0.64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2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929E-6 4.44444E-6 L -0.00131 0.5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6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636E-6 -1.85185E-6 L 0.13127 0.6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57" y="3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493E-7 -4.07407E-6 L 0.08595 0.688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3442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742E-6 -2.02312E-6 L -0.06225 0.578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" y="289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8965" y="-990600"/>
            <a:ext cx="12161838" cy="8610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80809" y="2384518"/>
            <a:ext cx="1474414" cy="2682098"/>
            <a:chOff x="5407592" y="1573385"/>
            <a:chExt cx="1474414" cy="26820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9" t="18833" r="50500" b="31145"/>
            <a:stretch/>
          </p:blipFill>
          <p:spPr>
            <a:xfrm>
              <a:off x="5441723" y="1923147"/>
              <a:ext cx="1266906" cy="23323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76873" y="3099815"/>
              <a:ext cx="632845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>
                <a:defRPr/>
              </a:pPr>
              <a:r>
                <a:rPr lang="en-US" sz="39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4EE4DD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  <a:sym typeface="Arial"/>
                </a:rPr>
                <a:t>1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EE4D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07592" y="1573385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>
                <a:defRPr/>
              </a:pPr>
              <a:r>
                <a:rPr lang="en-US" sz="39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4EE4DD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  <a:sym typeface="Arial"/>
                </a:rPr>
                <a:t>Tèo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EE4D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61863" y="2010445"/>
            <a:ext cx="1717448" cy="2999201"/>
            <a:chOff x="3261519" y="1434907"/>
            <a:chExt cx="1717448" cy="2999201"/>
          </a:xfrm>
        </p:grpSpPr>
        <p:grpSp>
          <p:nvGrpSpPr>
            <p:cNvPr id="4" name="Group 3"/>
            <p:cNvGrpSpPr/>
            <p:nvPr/>
          </p:nvGrpSpPr>
          <p:grpSpPr>
            <a:xfrm>
              <a:off x="3261519" y="1632851"/>
              <a:ext cx="1717448" cy="2801257"/>
              <a:chOff x="3261519" y="1632851"/>
              <a:chExt cx="1717448" cy="280125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0" t="17537" r="70994" b="32441"/>
              <a:stretch/>
            </p:blipFill>
            <p:spPr>
              <a:xfrm>
                <a:off x="3261519" y="1632851"/>
                <a:ext cx="1717448" cy="2801257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3947319" y="3242127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>
                  <a:defRPr/>
                </a:pPr>
                <a:r>
                  <a:rPr lang="en-US" sz="390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  <a:sym typeface="Arial"/>
                  </a:rPr>
                  <a:t>?</a:t>
                </a:r>
                <a:endParaRPr lang="en-US" sz="39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  <a:sym typeface="Arial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504553" y="1434907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>
                <a:defRPr/>
              </a:pPr>
              <a:r>
                <a:rPr lang="en-US" sz="39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  <a:sym typeface="Arial"/>
                </a:rPr>
                <a:t>na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9869149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Aachen" pitchFamily="18" charset="0"/>
                <a:ea typeface="Aachen" pitchFamily="18" charset="0"/>
                <a:cs typeface="Aachen" pitchFamily="18" charset="0"/>
                <a:sym typeface="Arial"/>
              </a:rPr>
              <a:t>QUAY LẠI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87137" y="1447801"/>
            <a:ext cx="1994132" cy="3671137"/>
            <a:chOff x="7472056" y="1098039"/>
            <a:chExt cx="1994132" cy="3671137"/>
          </a:xfrm>
        </p:grpSpPr>
        <p:grpSp>
          <p:nvGrpSpPr>
            <p:cNvPr id="8" name="Group 7"/>
            <p:cNvGrpSpPr/>
            <p:nvPr/>
          </p:nvGrpSpPr>
          <p:grpSpPr>
            <a:xfrm>
              <a:off x="7472056" y="1098039"/>
              <a:ext cx="1994132" cy="3671137"/>
              <a:chOff x="7528718" y="741204"/>
              <a:chExt cx="1994132" cy="367113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49" t="18315" r="6880" b="31663"/>
              <a:stretch/>
            </p:blipFill>
            <p:spPr>
              <a:xfrm>
                <a:off x="7528718" y="741204"/>
                <a:ext cx="1994132" cy="367113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105661" y="2873026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>
                  <a:defRPr/>
                </a:pPr>
                <a:r>
                  <a:rPr lang="en-US" sz="390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  <a:sym typeface="Arial"/>
                  </a:rPr>
                  <a:t>3</a:t>
                </a:r>
                <a:endParaRPr lang="en-US" sz="39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  <a:sym typeface="Arial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647264" y="1311101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>
                <a:defRPr/>
              </a:pPr>
              <a:r>
                <a:rPr lang="en-US" sz="39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  <a:sym typeface="Arial"/>
                </a:rPr>
                <a:t>tí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61863" y="2010445"/>
            <a:ext cx="1717448" cy="2999201"/>
            <a:chOff x="3261519" y="1434907"/>
            <a:chExt cx="1717448" cy="2999201"/>
          </a:xfrm>
        </p:grpSpPr>
        <p:grpSp>
          <p:nvGrpSpPr>
            <p:cNvPr id="20" name="Group 19"/>
            <p:cNvGrpSpPr/>
            <p:nvPr/>
          </p:nvGrpSpPr>
          <p:grpSpPr>
            <a:xfrm>
              <a:off x="3261519" y="1632851"/>
              <a:ext cx="1717448" cy="2801257"/>
              <a:chOff x="3261519" y="1632851"/>
              <a:chExt cx="1717448" cy="280125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0" t="17537" r="70994" b="32441"/>
              <a:stretch/>
            </p:blipFill>
            <p:spPr>
              <a:xfrm>
                <a:off x="3261519" y="1632851"/>
                <a:ext cx="1717448" cy="2801257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947319" y="3242127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>
                  <a:defRPr/>
                </a:pPr>
                <a:r>
                  <a:rPr lang="en-US" sz="390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  <a:sym typeface="Arial"/>
                  </a:rPr>
                  <a:t>2</a:t>
                </a:r>
                <a:endParaRPr lang="en-US" sz="3900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  <a:sym typeface="Arial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504553" y="1434907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>
                <a:defRPr/>
              </a:pPr>
              <a:r>
                <a:rPr lang="en-US" sz="39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  <a:sym typeface="Arial"/>
                </a:rPr>
                <a:t>na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9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5817" y="-304800"/>
            <a:ext cx="12161838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95800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62600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29400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62600" y="2128723"/>
            <a:ext cx="914400" cy="914400"/>
          </a:xfrm>
          <a:prstGeom prst="roundRect">
            <a:avLst/>
          </a:prstGeom>
          <a:solidFill>
            <a:srgbClr val="C1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3</a:t>
            </a:r>
          </a:p>
        </p:txBody>
      </p:sp>
      <p:sp>
        <p:nvSpPr>
          <p:cNvPr id="2" name="Right Arrow 1">
            <a:hlinkClick r:id="rId5" action="ppaction://hlinksldjump"/>
            <a:extLst>
              <a:ext uri="{FF2B5EF4-FFF2-40B4-BE49-F238E27FC236}">
                <a16:creationId xmlns:a16="http://schemas.microsoft.com/office/drawing/2014/main" id="{77DD6B8E-B74F-7412-1D4D-A8DF05B2C5D9}"/>
              </a:ext>
            </a:extLst>
          </p:cNvPr>
          <p:cNvSpPr/>
          <p:nvPr/>
        </p:nvSpPr>
        <p:spPr>
          <a:xfrm>
            <a:off x="9869149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Aachen" pitchFamily="18" charset="0"/>
                <a:ea typeface="Aachen" pitchFamily="18" charset="0"/>
                <a:cs typeface="Aachen" pitchFamily="18" charset="0"/>
                <a:sym typeface="Arial"/>
              </a:rPr>
              <a:t>QUAY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4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94360" y="-1295400"/>
            <a:ext cx="12161838" cy="9753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01" y="228600"/>
            <a:ext cx="5471319" cy="5049542"/>
            <a:chOff x="23019" y="228600"/>
            <a:chExt cx="5471319" cy="50495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0" t="17537" r="70994" b="32441"/>
            <a:stretch/>
          </p:blipFill>
          <p:spPr>
            <a:xfrm>
              <a:off x="3776890" y="2476885"/>
              <a:ext cx="1717448" cy="2801257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>
              <a:off x="23019" y="228600"/>
              <a:ext cx="3810000" cy="2667000"/>
            </a:xfrm>
            <a:prstGeom prst="cloudCallout">
              <a:avLst>
                <a:gd name="adj1" fmla="val 55167"/>
                <a:gd name="adj2" fmla="val 5749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412553" y="1058999"/>
              <a:ext cx="668734" cy="6497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1430141" y="703818"/>
              <a:ext cx="668734" cy="6497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2285405" y="720804"/>
              <a:ext cx="668734" cy="6497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2041130" y="1441031"/>
              <a:ext cx="668734" cy="6497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1081287" y="1708762"/>
              <a:ext cx="668734" cy="64976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490072" y="0"/>
            <a:ext cx="5465467" cy="5416968"/>
            <a:chOff x="6474990" y="0"/>
            <a:chExt cx="5465467" cy="54169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49" t="18315" r="6880" b="31663"/>
            <a:stretch/>
          </p:blipFill>
          <p:spPr>
            <a:xfrm>
              <a:off x="6474990" y="1745831"/>
              <a:ext cx="1994132" cy="3671137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8130457" y="0"/>
              <a:ext cx="3810000" cy="2667000"/>
            </a:xfrm>
            <a:prstGeom prst="cloudCallout">
              <a:avLst>
                <a:gd name="adj1" fmla="val -57333"/>
                <a:gd name="adj2" fmla="val 46785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9877086" y="468574"/>
              <a:ext cx="664957" cy="6218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8900319" y="748686"/>
              <a:ext cx="664957" cy="62188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8900319" y="1562100"/>
              <a:ext cx="664957" cy="6218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9842955" y="1562100"/>
              <a:ext cx="664957" cy="6218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10666009" y="228600"/>
              <a:ext cx="664957" cy="62188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10666008" y="940219"/>
              <a:ext cx="664957" cy="62188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571010" y="5416969"/>
            <a:ext cx="84063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Bạn nào được cô giáo tặng nhiều sao hơn?</a:t>
            </a:r>
          </a:p>
        </p:txBody>
      </p:sp>
      <p:sp>
        <p:nvSpPr>
          <p:cNvPr id="2" name="Right Arrow 1">
            <a:hlinkClick r:id="rId11" action="ppaction://hlinksldjump"/>
            <a:extLst>
              <a:ext uri="{FF2B5EF4-FFF2-40B4-BE49-F238E27FC236}">
                <a16:creationId xmlns:a16="http://schemas.microsoft.com/office/drawing/2014/main" id="{71BF75DE-4FB7-9F62-6101-59349A009AF8}"/>
              </a:ext>
            </a:extLst>
          </p:cNvPr>
          <p:cNvSpPr/>
          <p:nvPr/>
        </p:nvSpPr>
        <p:spPr>
          <a:xfrm>
            <a:off x="9869149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Aachen" pitchFamily="18" charset="0"/>
                <a:ea typeface="Aachen" pitchFamily="18" charset="0"/>
                <a:cs typeface="Aachen" pitchFamily="18" charset="0"/>
                <a:sym typeface="Arial"/>
              </a:rPr>
              <a:t>QUAY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5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5817" y="-304800"/>
            <a:ext cx="12161838" cy="5715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95800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62600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29400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62600" y="2128723"/>
            <a:ext cx="914400" cy="914400"/>
          </a:xfrm>
          <a:prstGeom prst="roundRect">
            <a:avLst/>
          </a:prstGeom>
          <a:solidFill>
            <a:srgbClr val="C1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8</a:t>
            </a:r>
          </a:p>
        </p:txBody>
      </p:sp>
      <p:sp>
        <p:nvSpPr>
          <p:cNvPr id="2" name="Right Arrow 1">
            <a:hlinkClick r:id="rId5" action="ppaction://hlinksldjump"/>
            <a:extLst>
              <a:ext uri="{FF2B5EF4-FFF2-40B4-BE49-F238E27FC236}">
                <a16:creationId xmlns:a16="http://schemas.microsoft.com/office/drawing/2014/main" id="{0EF5913F-DF48-ADD4-0BBB-C9D3CEB2A137}"/>
              </a:ext>
            </a:extLst>
          </p:cNvPr>
          <p:cNvSpPr/>
          <p:nvPr/>
        </p:nvSpPr>
        <p:spPr>
          <a:xfrm>
            <a:off x="9869149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Aachen" pitchFamily="18" charset="0"/>
                <a:ea typeface="Aachen" pitchFamily="18" charset="0"/>
                <a:cs typeface="Aachen" pitchFamily="18" charset="0"/>
                <a:sym typeface="Arial"/>
              </a:rPr>
              <a:t>QUAY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3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95708" y="-228600"/>
            <a:ext cx="12263187" cy="5562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9" y="1811196"/>
            <a:ext cx="1548050" cy="1483006"/>
          </a:xfrm>
          <a:prstGeom prst="rect">
            <a:avLst/>
          </a:prstGeom>
        </p:spPr>
      </p:pic>
      <p:sp>
        <p:nvSpPr>
          <p:cNvPr id="3" name="Right Arrow 1">
            <a:hlinkClick r:id="rId7" action="ppaction://hlinksldjump"/>
            <a:extLst>
              <a:ext uri="{FF2B5EF4-FFF2-40B4-BE49-F238E27FC236}">
                <a16:creationId xmlns:a16="http://schemas.microsoft.com/office/drawing/2014/main" id="{E66868BE-6C4E-8CB2-85CA-EB355D9225B1}"/>
              </a:ext>
            </a:extLst>
          </p:cNvPr>
          <p:cNvSpPr/>
          <p:nvPr/>
        </p:nvSpPr>
        <p:spPr>
          <a:xfrm>
            <a:off x="9869149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Aachen" pitchFamily="18" charset="0"/>
                <a:ea typeface="Aachen" pitchFamily="18" charset="0"/>
                <a:cs typeface="Aachen" pitchFamily="18" charset="0"/>
                <a:sym typeface="Arial"/>
              </a:rPr>
              <a:t>QUAY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8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F666DAA-8989-47E7-A25B-5EC41EB4FFA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E53E28-AAFE-4F89-93D2-5D08CCED8851}:6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A66632-FE3C-40B0-B4D7-CA340043BA84}: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81E35B-7D74-4922-B2EA-44F7DBB7914A}:6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DC25EB-9D20-4C2A-B9EB-99BEEA794B97}:3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6D1676-2E24-4AB1-994C-3D4A9E41CF62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3782C9-DAC8-4537-9906-6CD92361D8AE}:3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0FB8C9-18FD-40AC-9F16-BC6C7C8D01BF}:3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C51077-3750-410A-B8F4-57E9C1FF007B}:311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73</Words>
  <Application>Microsoft Office PowerPoint</Application>
  <PresentationFormat>Widescreen</PresentationFormat>
  <Paragraphs>30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Aachen</vt:lpstr>
      <vt:lpstr>Arial</vt:lpstr>
      <vt:lpstr>Calibri</vt:lpstr>
      <vt:lpstr>UTM Showcard</vt:lpstr>
      <vt:lpstr>2_Office 主题</vt:lpstr>
      <vt:lpstr>https://www.freeppt7.com</vt:lpstr>
      <vt:lpstr>8_Office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</dc:title>
  <dc:creator>tran thao</dc:creator>
  <cp:lastModifiedBy>Admin</cp:lastModifiedBy>
  <cp:revision>66</cp:revision>
  <dcterms:created xsi:type="dcterms:W3CDTF">2021-07-20T01:55:21Z</dcterms:created>
  <dcterms:modified xsi:type="dcterms:W3CDTF">2025-10-09T14:04:22Z</dcterms:modified>
</cp:coreProperties>
</file>