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FC62-2408-8310-4C82-D7A1E581C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4E887-9A39-7C0A-A83C-A8574A96B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31A1-FBA3-B941-A5D2-DD53B0780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5792-1D33-413B-9E72-281DB096BA2F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EA42B-281E-9F6B-C903-23415B4B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F97D7-D47F-5DC9-2EE9-A4ED3ADF6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0B39-4FB3-49E9-A9A0-8A8EC4A8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A9636-4CF3-66EC-AE61-ABC12DF80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5E7AA-3E95-BB98-F086-259DA612E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616E0-614B-DF92-07DF-39C6B89F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5792-1D33-413B-9E72-281DB096BA2F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21856-9573-AABC-9312-978AD74D3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A9F94-B6AB-587B-ADEF-F79F8A7FD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0B39-4FB3-49E9-A9A0-8A8EC4A8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1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503144-BC82-3392-35E8-2C0429677B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8C9090-1A97-1980-7D41-2A68DD24D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3BA95-19A8-3697-5388-4A58AE2CC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5792-1D33-413B-9E72-281DB096BA2F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CA542-C629-B268-C4E6-EE75F8E52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EEE59-78FE-4FB0-8CD2-51896AB77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0B39-4FB3-49E9-A9A0-8A8EC4A8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8FB16-46B7-C36C-2AB5-8C2FB509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9379A-CDF8-53EE-4767-DC0E7663B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BCDD2-84C8-7106-D2CF-90315C1E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5792-1D33-413B-9E72-281DB096BA2F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A5B4C-ED53-3601-F3F3-F5E313A5F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B5A51-DA30-3B4C-2430-00479BA3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0B39-4FB3-49E9-A9A0-8A8EC4A8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C9234-2A8C-2B47-3DEC-45BF22B5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8899E-8FAB-B2B4-5F10-BA8BB89E1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1895A-CB41-66AC-34D2-F9A3EDED1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5792-1D33-413B-9E72-281DB096BA2F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1383F-A8D2-3BD3-9772-36F613DB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4F431-69A7-1F3A-8931-667C770F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0B39-4FB3-49E9-A9A0-8A8EC4A8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0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D4C1B-F430-BA96-E140-1FD33652E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EF7EF-B06F-B3B5-0968-F9715AD14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5FD3C-985D-2E07-F92B-8DDEA58F8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054A3-BF88-B92E-2E72-35153A9CA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5792-1D33-413B-9E72-281DB096BA2F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39647-B19F-2A3A-DB53-03E060621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37FD3-ED49-FEB3-60BE-CD09DF161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0B39-4FB3-49E9-A9A0-8A8EC4A8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4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C92FE-8826-7795-4FBA-2D7FB5C43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10156-A6EE-5F61-CF98-AD34A302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7AFD4-DB36-4AA4-7A43-28DA6338E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D99DCD-C38A-D520-8904-1B240B22F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0D6A32-158A-1B28-8464-1F347B6A8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3EEC98-2B37-1199-7D59-7C6479AF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5792-1D33-413B-9E72-281DB096BA2F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EE40C6-B5FF-1393-F855-85F4B5BE2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ECA8CB-700D-A057-AD54-2E860A857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0B39-4FB3-49E9-A9A0-8A8EC4A8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1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9B709-50F9-E6F7-F13E-31F5A965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4D683C-E9B3-F5C3-62F6-F5A211B8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5792-1D33-413B-9E72-281DB096BA2F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D0767D-03AE-7411-94E2-87780477D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A83B7-F2B0-DB72-61EA-7FCA0C1D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0B39-4FB3-49E9-A9A0-8A8EC4A8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5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85784B-385B-D375-31EF-4C4A905E2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5792-1D33-413B-9E72-281DB096BA2F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34B3F-653F-9DAE-32C6-51A33A2A7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14FC2-713C-9A22-268A-0E58B36AE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0B39-4FB3-49E9-A9A0-8A8EC4A8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3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8E4F-0F0A-269C-7843-5A349903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B582C-3CB2-C381-B16F-B748B0AB9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B28DB-8298-B658-7A57-B5390B0C7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1A739-EC26-B03D-5A6F-7B79BB7C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5792-1D33-413B-9E72-281DB096BA2F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965DC-E04C-082F-3249-76DF6488D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13FBC-9E2F-2565-3815-24654A1FE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0B39-4FB3-49E9-A9A0-8A8EC4A8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3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5E810-FE18-8C3D-CB16-F00C0756A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18B43F-70ED-DA47-7B79-DAA5C49E0F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8147B-7CD1-C98F-5080-9C912B37A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630F1-5041-B5B2-2EC2-6CD81F979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5792-1D33-413B-9E72-281DB096BA2F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290EA-F98C-712E-A168-57FB39E4E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BE793-E5D6-D04D-7E53-E6204CA2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0B39-4FB3-49E9-A9A0-8A8EC4A8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5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D813A5-DB38-04FA-8B45-2EE3E61E6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65CBE-0B3A-EA82-8667-9E83CF5DA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440ED-7D11-A36C-B1F5-44668736C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15792-1D33-413B-9E72-281DB096BA2F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9D140-32A5-5385-C7DE-DA39A00F97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7AF87-126E-F187-9A4F-4F2C76E11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A0B39-4FB3-49E9-A9A0-8A8EC4A8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147DF-5BC0-89F9-B594-8CDBF6DCE3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347E6E-8DC0-5087-8CDE-87CC4704EE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1B NGVN">
            <a:hlinkClick r:id="" action="ppaction://media"/>
            <a:extLst>
              <a:ext uri="{FF2B5EF4-FFF2-40B4-BE49-F238E27FC236}">
                <a16:creationId xmlns:a16="http://schemas.microsoft.com/office/drawing/2014/main" id="{90C8974E-BF40-0907-6373-D5EFDDEB3EB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1520" y="0"/>
            <a:ext cx="502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2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2025-11-17T13:20:51Z</dcterms:created>
  <dcterms:modified xsi:type="dcterms:W3CDTF">2025-11-17T13:21:14Z</dcterms:modified>
</cp:coreProperties>
</file>