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E447-8709-BFFE-5B07-9DB2EAC64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4D831-7F97-D627-8A6B-430B77ECD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B215-1C31-7AE3-477D-9F379182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665A4-6222-DC03-155B-E1EFB834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25329-9694-FB54-6125-AB15EE70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4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E3B1-3F7F-B8A9-E3EC-EDF7283E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AB297-361F-9072-1B4A-3C05AC305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344CB-BE54-AC91-0F4A-05E7A7C3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C6CB3-85E0-5F52-D1B6-43F49B1B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E1CC2-447C-6818-2942-0A7D8BF6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7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DCF88-79D4-7EA3-37CF-72C31E499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F273F-9D2D-E4DA-16D9-C36D9AB37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68C86-09AD-9675-DE7C-B67E5EAB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E3FD9-409F-6190-C082-1C9725E9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58E84-3601-014D-23E9-A5563CB4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941A-5EDA-EDC5-6A1A-BB5963C1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E4D3-52F4-F231-6890-A61C61C7F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FA31-4E88-3681-C332-2342D839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3FED7-45AC-CA1E-6AE2-A517D28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2156-8013-B896-CBE7-2B2B7EC7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83AC-5C56-28C4-8043-755C5B3A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607D7-F130-94E5-78DE-C6AEB09ED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E8E5E-003D-1378-9E24-31F4324B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CD7A-A489-6CF3-9253-EA9C2D48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00496-40A3-C829-25B6-4651CAFE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FD2-E4B4-2A53-6027-04218E2D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732D2-3ABD-6F3D-CF94-1535D6CA6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5AA8-0462-AD6E-E69A-2C028AC5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68D5A-DA5C-7022-747B-4571114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D0F64-4207-1DB4-285B-5F80586C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AD935-86D5-4252-51BB-9500A30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9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7AA5-A905-2B02-2BE0-FBC6C361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EBD07-5712-ECBB-55AB-B2C537E48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70601-80C4-D59C-0C1E-32E43D38A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74007-1593-8DC6-394F-051E9470E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F0F6D-B2E5-E54E-932A-6EEA963A7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51B9C-908A-05C9-4B9A-B2CA165F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373E5-6A39-7A4E-5192-3F03EFD3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E3670-4521-A497-7A04-C7D9C2DA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E3DF-C9E5-DCCD-F2C6-9DAAE2CC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D25DF-F3BB-54B8-3C20-4B18D145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AED6A-C640-F3E2-AFF6-44E14D49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84F84-9D80-F77B-148B-E1EBF1A1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2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03C6A-27C6-B971-B00A-5EFC554E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024BC-CDA2-D73D-36A9-9C171CE1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2C65D-47D5-223A-CDBE-888EECCA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9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DA1D-66F2-75AE-A329-2CE05D5C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A6968-4D2F-E61D-500C-39243A391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25FA8-BE24-B118-7735-582BC5585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F3182-38D1-2921-3330-21F1010B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1E047-69B9-AAD6-3244-6A1962AB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C3BC9-88ED-D7D2-B36A-54B6586A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D8D0-95F6-B325-22A8-4236FA94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36989-CF7F-1FD1-FD96-A78B89BC4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55327-A63B-9424-5ED0-E7E5D6CC5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9A2E1-CA69-D229-200E-2C26950A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E13DD-120E-EBFA-72A0-580626FD9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4C221-6B13-D510-C6AA-29ED0B3A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873DDA-CBE5-0B48-92F9-AD5500B2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F54C3-3EAD-89F5-3605-FAB4D7E09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03045-1F27-3328-83B3-41035DC98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4400-3D5D-4DC0-9FE7-3724DE70660D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8B0B-8983-CA04-A9E9-5394A9DC2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7D548-4AFE-ECD1-F437-091385CA6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D6D8E-A1EA-4AFB-BEBA-7BBE1BF36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2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CE72-5662-096A-D39B-9E3F996B8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CCC4D-5B61-BA53-87C0-5B9C9D5980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234652580734">
            <a:hlinkClick r:id="" action="ppaction://media"/>
            <a:extLst>
              <a:ext uri="{FF2B5EF4-FFF2-40B4-BE49-F238E27FC236}">
                <a16:creationId xmlns:a16="http://schemas.microsoft.com/office/drawing/2014/main" id="{A9D9929F-C26E-41B9-B0A8-20D01D8C1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2025-11-17T14:11:14Z</dcterms:created>
  <dcterms:modified xsi:type="dcterms:W3CDTF">2025-11-17T14:11:20Z</dcterms:modified>
</cp:coreProperties>
</file>