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1" r:id="rId3"/>
    <p:sldMasterId id="2147483738" r:id="rId4"/>
    <p:sldMasterId id="2147483756" r:id="rId5"/>
    <p:sldMasterId id="2147483774" r:id="rId6"/>
  </p:sldMasterIdLst>
  <p:notesMasterIdLst>
    <p:notesMasterId r:id="rId29"/>
  </p:notesMasterIdLst>
  <p:handoutMasterIdLst>
    <p:handoutMasterId r:id="rId30"/>
  </p:handoutMasterIdLst>
  <p:sldIdLst>
    <p:sldId id="256" r:id="rId7"/>
    <p:sldId id="280" r:id="rId8"/>
    <p:sldId id="2007577113" r:id="rId9"/>
    <p:sldId id="2007577114" r:id="rId10"/>
    <p:sldId id="2007577116" r:id="rId11"/>
    <p:sldId id="315" r:id="rId12"/>
    <p:sldId id="329" r:id="rId13"/>
    <p:sldId id="292" r:id="rId14"/>
    <p:sldId id="2007577117" r:id="rId15"/>
    <p:sldId id="319" r:id="rId16"/>
    <p:sldId id="317" r:id="rId17"/>
    <p:sldId id="318" r:id="rId18"/>
    <p:sldId id="323" r:id="rId19"/>
    <p:sldId id="324" r:id="rId20"/>
    <p:sldId id="325" r:id="rId21"/>
    <p:sldId id="328" r:id="rId22"/>
    <p:sldId id="305" r:id="rId23"/>
    <p:sldId id="295" r:id="rId24"/>
    <p:sldId id="296" r:id="rId25"/>
    <p:sldId id="297" r:id="rId26"/>
    <p:sldId id="650" r:id="rId27"/>
    <p:sldId id="331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vi-VN"/>
              <a:t>Click vào</a:t>
            </a:r>
            <a:r>
              <a:rPr lang="vi-VN" baseline="0"/>
              <a:t> </a:t>
            </a:r>
            <a:r>
              <a:rPr lang="en-US" baseline="0"/>
              <a:t>QUÀ</a:t>
            </a:r>
            <a:r>
              <a:rPr lang="vi-VN" baseline="0"/>
              <a:t> để ra đáp án</a:t>
            </a:r>
          </a:p>
          <a:p>
            <a:pPr marL="228600" indent="-228600">
              <a:buAutoNum type="arabicPeriod"/>
            </a:pPr>
            <a:r>
              <a:rPr lang="vi-VN" baseline="0"/>
              <a:t>Click vào ô dấu hỏi để ra đáp án</a:t>
            </a:r>
          </a:p>
          <a:p>
            <a:pPr marL="228600" indent="-228600">
              <a:buAutoNum type="arabicPeriod"/>
            </a:pPr>
            <a:r>
              <a:rPr lang="vi-VN" baseline="0"/>
              <a:t>Nếu HS chọn đúng </a:t>
            </a:r>
            <a:r>
              <a:rPr lang="en-US" baseline="0"/>
              <a:t>QUÀ</a:t>
            </a:r>
            <a:r>
              <a:rPr lang="vi-VN" baseline="0"/>
              <a:t> 3: tặng quà hoặc sticker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 LÊN BẢNG CON </a:t>
            </a:r>
          </a:p>
        </p:txBody>
      </p:sp>
    </p:spTree>
    <p:extLst>
      <p:ext uri="{BB962C8B-B14F-4D97-AF65-F5344CB8AC3E}">
        <p14:creationId xmlns:p14="http://schemas.microsoft.com/office/powerpoint/2010/main" val="23512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7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8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2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88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78038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305594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286951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1209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24519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70540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97280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0169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3619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3566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4735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72522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5332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6152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134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2200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772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746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100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50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8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11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9145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1711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85870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10569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14781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73558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07380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32501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00552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908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8370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9761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763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823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14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3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6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19703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41785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15307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7709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457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64644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25001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64290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15959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937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6611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4681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222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335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34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3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1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95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666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838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5.png"/><Relationship Id="rId3" Type="http://schemas.openxmlformats.org/officeDocument/2006/relationships/audio" Target="../media/media1.mp3"/><Relationship Id="rId7" Type="http://schemas.openxmlformats.org/officeDocument/2006/relationships/image" Target="../media/image62.png"/><Relationship Id="rId12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tags" Target="../tags/tag19.xml"/><Relationship Id="rId6" Type="http://schemas.openxmlformats.org/officeDocument/2006/relationships/image" Target="../media/image61.jpg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67.gif"/><Relationship Id="rId10" Type="http://schemas.microsoft.com/office/2007/relationships/hdphoto" Target="../media/hdphoto3.wdp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6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7.gif"/><Relationship Id="rId1" Type="http://schemas.openxmlformats.org/officeDocument/2006/relationships/tags" Target="../tags/tag20.xml"/><Relationship Id="rId6" Type="http://schemas.openxmlformats.org/officeDocument/2006/relationships/audio" Target="../media/audio5.wav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5" Type="http://schemas.openxmlformats.org/officeDocument/2006/relationships/slide" Target="slide3.xml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5.pn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9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8.png"/><Relationship Id="rId1" Type="http://schemas.openxmlformats.org/officeDocument/2006/relationships/tags" Target="../tags/tag21.xml"/><Relationship Id="rId6" Type="http://schemas.openxmlformats.org/officeDocument/2006/relationships/audio" Target="../media/audio4.wav"/><Relationship Id="rId11" Type="http://schemas.openxmlformats.org/officeDocument/2006/relationships/image" Target="../media/image71.png"/><Relationship Id="rId5" Type="http://schemas.openxmlformats.org/officeDocument/2006/relationships/audio" Target="../media/audio5.wav"/><Relationship Id="rId15" Type="http://schemas.openxmlformats.org/officeDocument/2006/relationships/image" Target="../media/image67.gif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9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8.png"/><Relationship Id="rId1" Type="http://schemas.openxmlformats.org/officeDocument/2006/relationships/tags" Target="../tags/tag22.xml"/><Relationship Id="rId6" Type="http://schemas.openxmlformats.org/officeDocument/2006/relationships/audio" Target="../media/audio5.wav"/><Relationship Id="rId11" Type="http://schemas.openxmlformats.org/officeDocument/2006/relationships/image" Target="../media/image71.png"/><Relationship Id="rId5" Type="http://schemas.openxmlformats.org/officeDocument/2006/relationships/audio" Target="../media/audio4.wav"/><Relationship Id="rId15" Type="http://schemas.openxmlformats.org/officeDocument/2006/relationships/image" Target="../media/image67.gif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82282" y="69209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" sz="5400" b="1" dirty="0">
                <a:solidFill>
                  <a:schemeClr val="tx1"/>
                </a:solidFill>
                <a:latin typeface="+mj-lt"/>
              </a:rPr>
              <a:t>KHỞI ĐỘNG</a:t>
            </a:r>
            <a:br>
              <a:rPr lang="en" sz="5400" b="1" dirty="0">
                <a:solidFill>
                  <a:schemeClr val="tx1"/>
                </a:solidFill>
                <a:latin typeface="+mj-lt"/>
              </a:rPr>
            </a:br>
            <a:r>
              <a:rPr lang="en" sz="5400" b="1" dirty="0">
                <a:solidFill>
                  <a:srgbClr val="FF0000"/>
                </a:solidFill>
                <a:latin typeface="+mj-lt"/>
              </a:rPr>
              <a:t>CHỌN</a:t>
            </a:r>
            <a:r>
              <a:rPr lang="en" sz="5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" sz="5400" b="1" dirty="0">
                <a:solidFill>
                  <a:srgbClr val="FF0000"/>
                </a:solidFill>
                <a:latin typeface="+mj-lt"/>
              </a:rPr>
              <a:t>QUÀ MAY MẮN</a:t>
            </a:r>
            <a:endParaRPr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/>
          <p:cNvGrpSpPr/>
          <p:nvPr/>
        </p:nvGrpSpPr>
        <p:grpSpPr>
          <a:xfrm>
            <a:off x="5088937" y="2686562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5088937" y="2698387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9" y="465461"/>
            <a:ext cx="2076150" cy="103807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71632" y="3866835"/>
            <a:ext cx="2858858" cy="1483257"/>
            <a:chOff x="2935112" y="3104445"/>
            <a:chExt cx="2698044" cy="1399822"/>
          </a:xfrm>
        </p:grpSpPr>
        <p:sp>
          <p:nvSpPr>
            <p:cNvPr id="17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3075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1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2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3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34" name="Group 33"/>
          <p:cNvGrpSpPr/>
          <p:nvPr/>
        </p:nvGrpSpPr>
        <p:grpSpPr>
          <a:xfrm>
            <a:off x="698741" y="4011331"/>
            <a:ext cx="2576726" cy="1351866"/>
            <a:chOff x="863601" y="3403600"/>
            <a:chExt cx="2144888" cy="1112829"/>
          </a:xfrm>
        </p:grpSpPr>
        <p:sp>
          <p:nvSpPr>
            <p:cNvPr id="26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7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2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3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43" name="Group 42"/>
          <p:cNvGrpSpPr/>
          <p:nvPr/>
        </p:nvGrpSpPr>
        <p:grpSpPr>
          <a:xfrm>
            <a:off x="6271632" y="2390924"/>
            <a:ext cx="2858858" cy="1038076"/>
            <a:chOff x="4797779" y="1535289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37" name="Picture 2" descr="F:\AAA-LÀM ẢNH SLIDE\Bai10-HĐ1-1(1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0-HĐ1-1(2)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9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699190" y="2390924"/>
            <a:ext cx="2576725" cy="1038076"/>
            <a:chOff x="886179" y="1518355"/>
            <a:chExt cx="2144888" cy="683851"/>
          </a:xfrm>
        </p:grpSpPr>
        <p:sp>
          <p:nvSpPr>
            <p:cNvPr id="58" name="Rounded Rectangle 57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60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62" name="Picture 2" descr="F:\AAA-LÀM ẢNH SLIDE\Bai10-HĐ1-1(1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63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5" name="TextBox 64"/>
          <p:cNvSpPr txBox="1"/>
          <p:nvPr/>
        </p:nvSpPr>
        <p:spPr>
          <a:xfrm>
            <a:off x="3312846" y="2652209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206" y="2690021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2 + 1 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2846" y="4562286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3 + 1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4206" y="4600098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+ 4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10927821" y="2724374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10927821" y="2736199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4" name="Group 14"/>
          <p:cNvGrpSpPr/>
          <p:nvPr/>
        </p:nvGrpSpPr>
        <p:grpSpPr>
          <a:xfrm>
            <a:off x="5088937" y="4596639"/>
            <a:ext cx="594490" cy="628679"/>
            <a:chOff x="1975996" y="3646349"/>
            <a:chExt cx="446022" cy="471673"/>
          </a:xfrm>
        </p:grpSpPr>
        <p:sp>
          <p:nvSpPr>
            <p:cNvPr id="5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17"/>
          <p:cNvGrpSpPr/>
          <p:nvPr/>
        </p:nvGrpSpPr>
        <p:grpSpPr>
          <a:xfrm>
            <a:off x="5088937" y="4608464"/>
            <a:ext cx="594490" cy="605027"/>
            <a:chOff x="1975996" y="3646349"/>
            <a:chExt cx="446022" cy="453928"/>
          </a:xfrm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6" name="Group 14"/>
          <p:cNvGrpSpPr/>
          <p:nvPr/>
        </p:nvGrpSpPr>
        <p:grpSpPr>
          <a:xfrm>
            <a:off x="10927821" y="4634451"/>
            <a:ext cx="594490" cy="628679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17"/>
          <p:cNvGrpSpPr/>
          <p:nvPr/>
        </p:nvGrpSpPr>
        <p:grpSpPr>
          <a:xfrm>
            <a:off x="10927821" y="4646276"/>
            <a:ext cx="594490" cy="605027"/>
            <a:chOff x="1975996" y="3646349"/>
            <a:chExt cx="446022" cy="453928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1343922" y="1456361"/>
            <a:ext cx="141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3E043-FA28-4C70-AB81-87851DB66C71}"/>
              </a:ext>
            </a:extLst>
          </p:cNvPr>
          <p:cNvCxnSpPr/>
          <p:nvPr/>
        </p:nvCxnSpPr>
        <p:spPr>
          <a:xfrm>
            <a:off x="6078753" y="465461"/>
            <a:ext cx="0" cy="59140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512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7" y="668828"/>
            <a:ext cx="2121168" cy="10605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4137" y="1642845"/>
            <a:ext cx="1093568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66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2666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2666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101"/>
          <a:stretch/>
        </p:blipFill>
        <p:spPr>
          <a:xfrm>
            <a:off x="2881299" y="668828"/>
            <a:ext cx="7315323" cy="5483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6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0" y="444221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9351" y="2121704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429193" y="2121704"/>
            <a:ext cx="2367963" cy="2367962"/>
            <a:chOff x="1094844" y="1625599"/>
            <a:chExt cx="1776589" cy="1776588"/>
          </a:xfrm>
        </p:grpSpPr>
        <p:sp>
          <p:nvSpPr>
            <p:cNvPr id="41" name="Oval 40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7" name="Group 46"/>
          <p:cNvGrpSpPr/>
          <p:nvPr/>
        </p:nvGrpSpPr>
        <p:grpSpPr>
          <a:xfrm>
            <a:off x="3475536" y="2121704"/>
            <a:ext cx="2367963" cy="2367962"/>
            <a:chOff x="2630134" y="1625599"/>
            <a:chExt cx="1776589" cy="1776588"/>
          </a:xfrm>
        </p:grpSpPr>
        <p:sp>
          <p:nvSpPr>
            <p:cNvPr id="42" name="Oval 41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5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6" name="Group 45"/>
          <p:cNvGrpSpPr/>
          <p:nvPr/>
        </p:nvGrpSpPr>
        <p:grpSpPr>
          <a:xfrm>
            <a:off x="6605235" y="2121704"/>
            <a:ext cx="2367963" cy="2367962"/>
            <a:chOff x="4978223" y="1625599"/>
            <a:chExt cx="1776589" cy="1776588"/>
          </a:xfrm>
        </p:grpSpPr>
        <p:sp>
          <p:nvSpPr>
            <p:cNvPr id="43" name="Oval 42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6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8576342" y="2121704"/>
            <a:ext cx="2367963" cy="2367962"/>
            <a:chOff x="6457067" y="1625599"/>
            <a:chExt cx="1776589" cy="1776588"/>
          </a:xfrm>
        </p:grpSpPr>
        <p:sp>
          <p:nvSpPr>
            <p:cNvPr id="44" name="Oval 43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7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23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4098" name="Picture 2" descr="F:\AAA-LÀM ẢNH SLIDE\Bai10-HĐ1-2b(6).png"/>
          <p:cNvPicPr>
            <a:picLocks noChangeAspect="1" noChangeArrowheads="1"/>
          </p:cNvPicPr>
          <p:nvPr/>
        </p:nvPicPr>
        <p:blipFill>
          <a:blip r:embed="rId4"/>
          <a:srcRect t="40678" b="32542"/>
          <a:stretch>
            <a:fillRect/>
          </a:stretch>
        </p:blipFill>
        <p:spPr bwMode="auto">
          <a:xfrm>
            <a:off x="1289307" y="2411682"/>
            <a:ext cx="9648523" cy="2583931"/>
          </a:xfrm>
          <a:prstGeom prst="rect">
            <a:avLst/>
          </a:prstGeom>
          <a:noFill/>
        </p:spPr>
      </p:pic>
      <p:grpSp>
        <p:nvGrpSpPr>
          <p:cNvPr id="67" name="Group 66"/>
          <p:cNvGrpSpPr/>
          <p:nvPr/>
        </p:nvGrpSpPr>
        <p:grpSpPr>
          <a:xfrm>
            <a:off x="6262690" y="1595077"/>
            <a:ext cx="1431909" cy="1516855"/>
            <a:chOff x="4608336" y="1049867"/>
            <a:chExt cx="977253" cy="1035227"/>
          </a:xfrm>
        </p:grpSpPr>
        <p:sp>
          <p:nvSpPr>
            <p:cNvPr id="45" name="Oval 44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5721009" y="3133357"/>
            <a:ext cx="1183051" cy="1253233"/>
            <a:chOff x="4201935" y="2203978"/>
            <a:chExt cx="807412" cy="855310"/>
          </a:xfrm>
        </p:grpSpPr>
        <p:sp>
          <p:nvSpPr>
            <p:cNvPr id="47" name="Oval 46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7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68" name="Group 67"/>
          <p:cNvGrpSpPr/>
          <p:nvPr/>
        </p:nvGrpSpPr>
        <p:grpSpPr>
          <a:xfrm>
            <a:off x="4679345" y="2166846"/>
            <a:ext cx="1369451" cy="1450691"/>
            <a:chOff x="3420416" y="1478843"/>
            <a:chExt cx="934626" cy="990071"/>
          </a:xfrm>
        </p:grpSpPr>
        <p:sp>
          <p:nvSpPr>
            <p:cNvPr id="46" name="Oval 45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1986156" y="2335335"/>
            <a:ext cx="1038459" cy="1100063"/>
            <a:chOff x="1399823" y="1605253"/>
            <a:chExt cx="708730" cy="750774"/>
          </a:xfrm>
        </p:grpSpPr>
        <p:sp>
          <p:nvSpPr>
            <p:cNvPr id="49" name="Oval 48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2627105" y="3024505"/>
            <a:ext cx="1260149" cy="1334904"/>
            <a:chOff x="1880701" y="2122310"/>
            <a:chExt cx="860030" cy="911049"/>
          </a:xfrm>
        </p:grpSpPr>
        <p:sp>
          <p:nvSpPr>
            <p:cNvPr id="48" name="Oval 47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9" y="565140"/>
            <a:ext cx="2226464" cy="1113233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4651" y="2121705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16615" y="1548658"/>
            <a:ext cx="1430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829" y="776177"/>
            <a:ext cx="7963650" cy="50784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1" y="626297"/>
            <a:ext cx="2206228" cy="1103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1"/>
          <p:cNvGrpSpPr/>
          <p:nvPr/>
        </p:nvGrpSpPr>
        <p:grpSpPr>
          <a:xfrm>
            <a:off x="6331037" y="4169194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3" name="Group 21"/>
          <p:cNvGrpSpPr/>
          <p:nvPr/>
        </p:nvGrpSpPr>
        <p:grpSpPr>
          <a:xfrm>
            <a:off x="10641894" y="4169187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6" name="Group 21"/>
          <p:cNvGrpSpPr/>
          <p:nvPr/>
        </p:nvGrpSpPr>
        <p:grpSpPr>
          <a:xfrm>
            <a:off x="6338560" y="4176715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10634371" y="4169185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265713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18874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6146" name="Picture 2" descr="F:\AAA-LÀM ẢNH SLIDE\Bai10-HĐ1-3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15" y="2107154"/>
            <a:ext cx="10588230" cy="1852851"/>
          </a:xfrm>
          <a:prstGeom prst="rect">
            <a:avLst/>
          </a:prstGeom>
          <a:noFill/>
        </p:spPr>
      </p:pic>
      <p:grpSp>
        <p:nvGrpSpPr>
          <p:cNvPr id="75" name="Group 74"/>
          <p:cNvGrpSpPr/>
          <p:nvPr/>
        </p:nvGrpSpPr>
        <p:grpSpPr>
          <a:xfrm>
            <a:off x="350308" y="4169194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2 + 3 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5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1 + 2 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+ 2 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HĐ1-3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251" y="2306265"/>
            <a:ext cx="10534288" cy="1690521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6331037" y="4211725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10641894" y="4211718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6338560" y="4219246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10634371" y="4211716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  <a:endParaRPr lang="en-GB" sz="3732" b="1" dirty="0">
                <a:solidFill>
                  <a:prstClr val="white"/>
                </a:solidFill>
                <a:latin typeface="+mj-lt"/>
                <a:cs typeface="Lato Black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1" y="193570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23127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6" name="Group 74"/>
          <p:cNvGrpSpPr/>
          <p:nvPr/>
        </p:nvGrpSpPr>
        <p:grpSpPr>
          <a:xfrm>
            <a:off x="350308" y="4211725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1 + 1 =</a:t>
              </a:r>
            </a:p>
          </p:txBody>
        </p:sp>
        <p:grpSp>
          <p:nvGrpSpPr>
            <p:cNvPr id="8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2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3 + 1=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+ 1 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1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5072" y="1648282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Cuộc tranh tài </a:t>
            </a:r>
          </a:p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0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2</a:t>
            </a:r>
            <a:endParaRPr lang="en-US" sz="44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+ 1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9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52A56-B2FC-4EEE-A0F6-5CBB0FE1D6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0995" y="595047"/>
            <a:ext cx="1923983" cy="189555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FC8819C-E128-41BD-A3E0-FBCF1BB9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0001" b="10001"/>
          <a:stretch/>
        </p:blipFill>
        <p:spPr bwMode="auto">
          <a:xfrm>
            <a:off x="599557" y="2876359"/>
            <a:ext cx="1923983" cy="16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773179" y="5105400"/>
            <a:ext cx="1576737" cy="1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19400" y="5310535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Chúc mừng bạn đã chọn được </a:t>
            </a:r>
          </a:p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hộp quà may mắn!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92" y="5105400"/>
            <a:ext cx="747889" cy="1072002"/>
          </a:xfrm>
          <a:prstGeom prst="rect">
            <a:avLst/>
          </a:prstGeom>
        </p:spPr>
      </p:pic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10"/>
          <a:srcRect l="45391" t="25454" r="38030" b="63634"/>
          <a:stretch>
            <a:fillRect/>
          </a:stretch>
        </p:blipFill>
        <p:spPr bwMode="auto">
          <a:xfrm>
            <a:off x="5351519" y="685800"/>
            <a:ext cx="1923983" cy="1714044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6098229" y="834196"/>
            <a:ext cx="516382" cy="661720"/>
            <a:chOff x="1394698" y="1663955"/>
            <a:chExt cx="516653" cy="660404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3164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  <a:sym typeface="Arial"/>
                </a:rPr>
                <a:t>9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94963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được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4350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và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6" name="Picture 3" descr="F:\AAA-LÀM ẢNH SLIDE\Bai5-LT-2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0482" y="3050438"/>
            <a:ext cx="3169599" cy="1385724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6790955" y="3369728"/>
            <a:ext cx="777381" cy="907941"/>
            <a:chOff x="4519170" y="2339340"/>
            <a:chExt cx="584685" cy="681166"/>
          </a:xfrm>
        </p:grpSpPr>
        <p:sp>
          <p:nvSpPr>
            <p:cNvPr id="18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71351" y="3369728"/>
            <a:ext cx="777381" cy="907941"/>
            <a:chOff x="6159092" y="2339340"/>
            <a:chExt cx="584685" cy="681166"/>
          </a:xfrm>
        </p:grpSpPr>
        <p:sp>
          <p:nvSpPr>
            <p:cNvPr id="21" name="Rounded Rectangle 20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9887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33620" y="3369728"/>
            <a:ext cx="777381" cy="907941"/>
            <a:chOff x="7562538" y="2339340"/>
            <a:chExt cx="584685" cy="681166"/>
          </a:xfrm>
        </p:grpSpPr>
        <p:sp>
          <p:nvSpPr>
            <p:cNvPr id="2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1619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76893" y="3369016"/>
            <a:ext cx="777381" cy="907941"/>
            <a:chOff x="4519170" y="2339340"/>
            <a:chExt cx="584685" cy="681166"/>
          </a:xfrm>
        </p:grpSpPr>
        <p:sp>
          <p:nvSpPr>
            <p:cNvPr id="27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834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71350" y="3360933"/>
            <a:ext cx="777381" cy="907941"/>
            <a:chOff x="6159092" y="2339340"/>
            <a:chExt cx="584685" cy="681166"/>
          </a:xfrm>
        </p:grpSpPr>
        <p:sp>
          <p:nvSpPr>
            <p:cNvPr id="30" name="Rounded Rectangle 29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28542" y="3360933"/>
            <a:ext cx="777381" cy="907941"/>
            <a:chOff x="7562538" y="2339340"/>
            <a:chExt cx="584685" cy="681166"/>
          </a:xfrm>
        </p:grpSpPr>
        <p:sp>
          <p:nvSpPr>
            <p:cNvPr id="33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1619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8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17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2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3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 + ? = 5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9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</a:t>
            </a: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4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36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+ 2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2394" y="2925628"/>
            <a:ext cx="7128307" cy="17836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71791" y="2515482"/>
            <a:ext cx="837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Gộp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lại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thì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bằng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mấy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F1C603-3D74-F963-3273-EE665EAA1469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1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919842" y="1385444"/>
            <a:ext cx="10831579" cy="4380124"/>
            <a:chOff x="690120" y="1039345"/>
            <a:chExt cx="8126505" cy="3286234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4" cstate="print"/>
            <a:srcRect l="19928" t="34553" r="9071" b="44151"/>
            <a:stretch>
              <a:fillRect/>
            </a:stretch>
          </p:blipFill>
          <p:spPr bwMode="auto">
            <a:xfrm>
              <a:off x="690120" y="1039345"/>
              <a:ext cx="8126505" cy="3286234"/>
            </a:xfrm>
            <a:prstGeom prst="rect">
              <a:avLst/>
            </a:prstGeom>
            <a:noFill/>
          </p:spPr>
        </p:pic>
        <p:sp>
          <p:nvSpPr>
            <p:cNvPr id="50" name="Rectangle 49"/>
            <p:cNvSpPr/>
            <p:nvPr/>
          </p:nvSpPr>
          <p:spPr>
            <a:xfrm>
              <a:off x="5565422" y="3160889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973213" y="4160059"/>
            <a:ext cx="530760" cy="548578"/>
            <a:chOff x="7632352" y="2667660"/>
            <a:chExt cx="405942" cy="419570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965691" y="4157032"/>
            <a:ext cx="530760" cy="548574"/>
            <a:chOff x="7632352" y="2667663"/>
            <a:chExt cx="405942" cy="419567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131802" y="4160059"/>
            <a:ext cx="530760" cy="548578"/>
            <a:chOff x="7632352" y="2667660"/>
            <a:chExt cx="405942" cy="419570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124281" y="4157032"/>
            <a:ext cx="530760" cy="548574"/>
            <a:chOff x="7632352" y="2667663"/>
            <a:chExt cx="405942" cy="419567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57" y="0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83195" y="160802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9212466" y="4160062"/>
            <a:ext cx="530760" cy="548575"/>
            <a:chOff x="7632352" y="2667662"/>
            <a:chExt cx="405942" cy="419568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219455" y="4172078"/>
            <a:ext cx="530760" cy="533525"/>
            <a:chOff x="7632352" y="2679172"/>
            <a:chExt cx="405942" cy="408058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62974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88779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34" y="186715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8265" y="176751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9842" y="2457832"/>
            <a:ext cx="10831579" cy="2109457"/>
            <a:chOff x="690120" y="1843915"/>
            <a:chExt cx="8126505" cy="1582642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4" cstate="print"/>
            <a:srcRect l="19928" t="55861" r="9071" b="33881"/>
            <a:stretch>
              <a:fillRect/>
            </a:stretch>
          </p:blipFill>
          <p:spPr bwMode="auto">
            <a:xfrm>
              <a:off x="690120" y="1843915"/>
              <a:ext cx="8126505" cy="1582642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6242756" y="2167467"/>
              <a:ext cx="1648177" cy="51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22095" y="3136879"/>
            <a:ext cx="530760" cy="548578"/>
            <a:chOff x="7632352" y="2667660"/>
            <a:chExt cx="405942" cy="419570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14574" y="3133851"/>
            <a:ext cx="530760" cy="548574"/>
            <a:chOff x="7632352" y="2667663"/>
            <a:chExt cx="405942" cy="419567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80685" y="3136879"/>
            <a:ext cx="530760" cy="548578"/>
            <a:chOff x="7632352" y="2667660"/>
            <a:chExt cx="405942" cy="419570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73163" y="3133851"/>
            <a:ext cx="530760" cy="548574"/>
            <a:chOff x="7632352" y="2667663"/>
            <a:chExt cx="405942" cy="419567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61348" y="3136881"/>
            <a:ext cx="530760" cy="548575"/>
            <a:chOff x="7632352" y="2667662"/>
            <a:chExt cx="405942" cy="419568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468338" y="3148897"/>
            <a:ext cx="530760" cy="533525"/>
            <a:chOff x="7632352" y="2679172"/>
            <a:chExt cx="405942" cy="408058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911856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37661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7288" y="2436419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0" kern="0" dirty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+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761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204" y="-1108494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00190" y="2497975"/>
            <a:ext cx="71115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1500" kern="0" dirty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1  + 2 = 3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4FFA2-350A-482D-A3E5-E73B9431BBE2}"/>
              </a:ext>
            </a:extLst>
          </p:cNvPr>
          <p:cNvSpPr txBox="1"/>
          <p:nvPr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4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E140B24-B11C-4971-A4C0-394A21183E4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AppData\\Local\\Temp\\Rar$DIa3448.4634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10-t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0CB1A2-789C-45E0-9C63-3C5FA0F13341}:20075771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6AAA68-F6AC-4A1E-8672-9C215309CD1F}:3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E25B56-5B9D-46B6-A6C2-E1ACFA496607}:3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F21E54-1A78-4A50-BF3A-D28482B4EFC9}:3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12A001-9261-4422-93D9-7EC665E95A40}:3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290C5A-4DB1-423B-9E69-F4C2FFD29CD7}:3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B0807C-44DF-4C8D-A631-576335E9ECD8}:3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1C3461-11F8-4E3C-BCF5-4A3F26B40E54}:3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536E2B-F595-49B8-97DD-3F9367E4E953}:30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316CAF-4749-44A4-8F82-6A487587A023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999F61-5965-46A5-817F-EF412F6AD8ED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1EC38C-13EA-4A4B-B8F3-B81FC1D3F8CD}:29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14BF8A-4438-4387-99DD-A76E361DC769}:29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984489-A7FE-4896-B8A6-3DEE23B36342}:65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C10975-9FA4-43AC-BE53-AA20A3E15786}:3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D34F09-1DDE-4AAE-A7D5-3AD58848EA16}:2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0E04D9-3301-4379-9B3B-483084C9231F}:20075771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A60BCF-D3D1-4992-9356-BE5774D64874}:20075771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90333C-19FD-4247-88C6-EDAB3F3F2AB6}:20075771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F46A53-0BB2-4DD2-967E-6A64DC604426}:3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CD714B-DC31-45E2-9EF4-03BEAAEFDFC1}:32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86CB78-1BF8-4F1E-998E-33D5E55C5893}:292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475</Words>
  <Application>Microsoft Office PowerPoint</Application>
  <PresentationFormat>Widescreen</PresentationFormat>
  <Paragraphs>142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.TMC-Ong Do</vt:lpstr>
      <vt:lpstr>Arial</vt:lpstr>
      <vt:lpstr>Arial-Rounded</vt:lpstr>
      <vt:lpstr>Bebas Neue</vt:lpstr>
      <vt:lpstr>Calibri</vt:lpstr>
      <vt:lpstr>Fredoka One</vt:lpstr>
      <vt:lpstr>HP001 4 hàng</vt:lpstr>
      <vt:lpstr>Lato</vt:lpstr>
      <vt:lpstr>Neucha</vt:lpstr>
      <vt:lpstr>Raleway</vt:lpstr>
      <vt:lpstr>字魂58号-创中黑</vt:lpstr>
      <vt:lpstr>自定义设计方案</vt:lpstr>
      <vt:lpstr>1_Office Theme</vt:lpstr>
      <vt:lpstr>-</vt:lpstr>
      <vt:lpstr>Children's Day in Brazil by Slidesgo</vt:lpstr>
      <vt:lpstr>1_Children's Day in Brazil by Slidesgo</vt:lpstr>
      <vt:lpstr>2_Children's Day in Brazil by Slidesgo</vt:lpstr>
      <vt:lpstr>KHỞI ĐỘNG CHỌN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10-t1</dc:title>
  <dc:creator>tran thao</dc:creator>
  <cp:lastModifiedBy>Admin</cp:lastModifiedBy>
  <cp:revision>52</cp:revision>
  <dcterms:created xsi:type="dcterms:W3CDTF">2021-07-24T01:07:49Z</dcterms:created>
  <dcterms:modified xsi:type="dcterms:W3CDTF">2025-11-23T09:15:44Z</dcterms:modified>
</cp:coreProperties>
</file>