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4.xml" ContentType="application/vnd.openxmlformats-officedocument.presentationml.notesSlide+xml"/>
  <Override PartName="/ppt/tags/tag16.xml" ContentType="application/vnd.openxmlformats-officedocument.presentationml.tags+xml"/>
  <Override PartName="/ppt/notesSlides/notesSlide5.xml" ContentType="application/vnd.openxmlformats-officedocument.presentationml.notesSlide+xml"/>
  <Override PartName="/ppt/tags/tag17.xml" ContentType="application/vnd.openxmlformats-officedocument.presentationml.tags+xml"/>
  <Override PartName="/ppt/notesSlides/notesSlide6.xml" ContentType="application/vnd.openxmlformats-officedocument.presentationml.notesSlide+xml"/>
  <Override PartName="/ppt/tags/tag18.xml" ContentType="application/vnd.openxmlformats-officedocument.presentationml.tags+xml"/>
  <Override PartName="/ppt/notesSlides/notesSlide7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58" r:id="rId3"/>
    <p:sldId id="343" r:id="rId4"/>
    <p:sldId id="344" r:id="rId5"/>
    <p:sldId id="345" r:id="rId6"/>
    <p:sldId id="346" r:id="rId7"/>
    <p:sldId id="347" r:id="rId8"/>
    <p:sldId id="348" r:id="rId9"/>
    <p:sldId id="259" r:id="rId10"/>
    <p:sldId id="260" r:id="rId11"/>
    <p:sldId id="324" r:id="rId12"/>
    <p:sldId id="336" r:id="rId13"/>
    <p:sldId id="262" r:id="rId14"/>
    <p:sldId id="263" r:id="rId15"/>
    <p:sldId id="282" r:id="rId16"/>
    <p:sldId id="283" r:id="rId17"/>
    <p:sldId id="284" r:id="rId18"/>
    <p:sldId id="264" r:id="rId19"/>
    <p:sldId id="265" r:id="rId20"/>
  </p:sldIdLst>
  <p:sldSz cx="12161838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D1EF"/>
    <a:srgbClr val="F3BBE7"/>
    <a:srgbClr val="DE8EA7"/>
    <a:srgbClr val="BD196F"/>
    <a:srgbClr val="006F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18" autoAdjust="0"/>
    <p:restoredTop sz="92883" autoAdjust="0"/>
  </p:normalViewPr>
  <p:slideViewPr>
    <p:cSldViewPr>
      <p:cViewPr varScale="1">
        <p:scale>
          <a:sx n="62" d="100"/>
          <a:sy n="62" d="100"/>
        </p:scale>
        <p:origin x="716" y="36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-68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chú</a:t>
            </a:r>
            <a:r>
              <a:rPr lang="en-US" baseline="0"/>
              <a:t> ý minh hoạ từ lẫy cho HS hiểu bằng việc mô tả em bé lẫy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482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0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19.jpg"/><Relationship Id="rId11" Type="http://schemas.openxmlformats.org/officeDocument/2006/relationships/image" Target="../media/image23.jpeg"/><Relationship Id="rId5" Type="http://schemas.openxmlformats.org/officeDocument/2006/relationships/image" Target="../media/image18.jpeg"/><Relationship Id="rId10" Type="http://schemas.openxmlformats.org/officeDocument/2006/relationships/image" Target="../media/image22.jpeg"/><Relationship Id="rId4" Type="http://schemas.openxmlformats.org/officeDocument/2006/relationships/image" Target="../media/image17.jpeg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30.png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7.xml"/><Relationship Id="rId3" Type="http://schemas.openxmlformats.org/officeDocument/2006/relationships/slide" Target="slide5.xml"/><Relationship Id="rId7" Type="http://schemas.openxmlformats.org/officeDocument/2006/relationships/slide" Target="slide3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.png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11" Type="http://schemas.openxmlformats.org/officeDocument/2006/relationships/slide" Target="slide8.xml"/><Relationship Id="rId5" Type="http://schemas.openxmlformats.org/officeDocument/2006/relationships/slide" Target="slide4.xml"/><Relationship Id="rId15" Type="http://schemas.openxmlformats.org/officeDocument/2006/relationships/slide" Target="slide9.xml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slide" Target="slide6.xml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10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tags" Target="../tags/tag9.xml"/><Relationship Id="rId6" Type="http://schemas.openxmlformats.org/officeDocument/2006/relationships/slide" Target="slide2.xml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 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24549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24431" y="2729584"/>
            <a:ext cx="2123468" cy="1270916"/>
          </a:xfrm>
          <a:prstGeom prst="rect">
            <a:avLst/>
          </a:prstGeom>
          <a:solidFill>
            <a:srgbClr val="F7D1EF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21244" y="2729584"/>
            <a:ext cx="2123468" cy="1270916"/>
          </a:xfrm>
          <a:prstGeom prst="rect">
            <a:avLst/>
          </a:prstGeom>
          <a:solidFill>
            <a:srgbClr val="F7D1EF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25738" y="4063085"/>
            <a:ext cx="4295089" cy="1270915"/>
          </a:xfrm>
          <a:prstGeom prst="rect">
            <a:avLst/>
          </a:prstGeom>
          <a:solidFill>
            <a:srgbClr val="F7D1EF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5253838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739235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421772" y="4383189"/>
            <a:ext cx="2018038" cy="937203"/>
          </a:xfrm>
          <a:prstGeom prst="rect">
            <a:avLst/>
          </a:prstGeom>
          <a:noFill/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/>
                <a:ea typeface="Arial-Rounded"/>
                <a:cs typeface="Arial-Rounded"/>
              </a:rPr>
              <a:t>́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24" grpId="0"/>
      <p:bldP spid="26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42519" y="1513939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08919" y="390720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37919" y="390720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66919" y="390720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28019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57019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66969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84502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18038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43069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183562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lạc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530145" y="53523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nhạc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934922" y="53523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958021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nhắc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017825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gấc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831741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86095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482564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452880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680818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531271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532097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</a:p>
        </p:txBody>
      </p:sp>
      <p:pic>
        <p:nvPicPr>
          <p:cNvPr id="1026" name="Picture 2" descr="Chế phẩm từ vi khuẩn iúp tăng năng suất đậu phụng lên hơn 30%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51"/>
          <a:stretch/>
        </p:blipFill>
        <p:spPr bwMode="auto">
          <a:xfrm>
            <a:off x="387064" y="644940"/>
            <a:ext cx="4191000" cy="386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ạc với tác dụng của cây lạc và cách dùng cây lạc trị bệnh như thế nào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119" y="644940"/>
            <a:ext cx="6737934" cy="386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26" b="14043"/>
          <a:stretch/>
        </p:blipFill>
        <p:spPr>
          <a:xfrm>
            <a:off x="2061700" y="0"/>
            <a:ext cx="7533590" cy="5019585"/>
          </a:xfrm>
          <a:prstGeom prst="rect">
            <a:avLst/>
          </a:prstGeom>
        </p:spPr>
      </p:pic>
      <p:pic>
        <p:nvPicPr>
          <p:cNvPr id="1030" name="Picture 6" descr="Có âm nhạc cuộc sống tươi đẹp hơn!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858" y="-81135"/>
            <a:ext cx="6927273" cy="489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appy Cute Little Kid Girl Wear A Clothes Stock Vector - Illustration of  child, preparing: 182899170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82" b="89842" l="9314" r="83824">
                        <a14:foregroundMark x1="35525" y1="25625" x2="58655" y2="30438"/>
                        <a14:foregroundMark x1="43084" y1="33375" x2="46712" y2="36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62" b="176"/>
          <a:stretch/>
        </p:blipFill>
        <p:spPr bwMode="auto">
          <a:xfrm>
            <a:off x="3958630" y="-25400"/>
            <a:ext cx="3739727" cy="484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ÔNG DỤNG CỦA QUẢ GẤC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238" y="238710"/>
            <a:ext cx="6056218" cy="454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Gấc - Cách trồng gấc nhiều quả và bảo quản được lâu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318" y="238710"/>
            <a:ext cx="6996588" cy="467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138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 txBox="1">
            <a:spLocks/>
          </p:cNvSpPr>
          <p:nvPr/>
        </p:nvSpPr>
        <p:spPr>
          <a:xfrm>
            <a:off x="5739913" y="2408237"/>
            <a:ext cx="65132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9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9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giãn</a:t>
            </a:r>
            <a:r>
              <a:rPr lang="en-US" sz="9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9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9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183562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lạc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30145" y="53523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nhạc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34922" y="53523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958021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nhắc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017825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gấc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831741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86095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482564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452880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680818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531271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0532097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26986"/>
            <a:ext cx="7480300" cy="5230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72099" y="5130077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bác sĩ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789149" y="5127724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pic>
        <p:nvPicPr>
          <p:cNvPr id="2050" name="Picture 2" descr="BS. Nguyễn Trung Nghĩ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313" y="304800"/>
            <a:ext cx="2826705" cy="409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5439505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mắc áo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742119" y="5439505"/>
            <a:ext cx="197742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</a:p>
        </p:txBody>
      </p:sp>
      <p:pic>
        <p:nvPicPr>
          <p:cNvPr id="3074" name="Picture 2" descr="Set 10 chiếc móc áo mỏng Hara 184 hàng cao cấp - giao màu ngẫu nhiên | Tiki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751" y="145135"/>
            <a:ext cx="7240136" cy="5010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113088" y="556448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gấc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189777" y="5564481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</a:p>
        </p:txBody>
      </p:sp>
      <p:pic>
        <p:nvPicPr>
          <p:cNvPr id="4" name="Picture 10" descr="CÔNG DỤNG CỦA QUẢ GẤ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802" y="575286"/>
            <a:ext cx="5505653" cy="412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Gấc - Cách trồng gấc nhiều quả và bảo quản được lâ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9" y="571032"/>
            <a:ext cx="6189777" cy="413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7278163" y="471909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gấc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489553" y="4719096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mắc áo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-704511" y="4719095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bác sĩ</a:t>
            </a:r>
          </a:p>
        </p:txBody>
      </p:sp>
      <p:pic>
        <p:nvPicPr>
          <p:cNvPr id="5" name="Picture 12" descr="Gấc - Cách trồng gấc nhiều quả và bảo quản được lâ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553" y="1752600"/>
            <a:ext cx="3352234" cy="223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et 10 chiếc móc áo mỏng Hara 184 hàng cao cấp - giao màu ngẫu nhiên | Tiki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469" y="1295400"/>
            <a:ext cx="4039168" cy="279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S. Nguyễn Trung Nghĩ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27" y="972457"/>
            <a:ext cx="2248636" cy="326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7223919" y="5943600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gấc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435309" y="5943600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mắc áo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758755" y="5943599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bác sĩ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183562" y="48189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lạc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530145" y="48189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nhạc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934922" y="48189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958021" y="48189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nhắc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017825" y="48189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gấc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831741" y="48189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86095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482564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452880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680818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531271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10532097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814" y="-30885"/>
            <a:ext cx="6800273" cy="4755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655" y="1029118"/>
            <a:ext cx="1964540" cy="2485098"/>
          </a:xfrm>
          <a:prstGeom prst="rect">
            <a:avLst/>
          </a:prstGeom>
        </p:spPr>
      </p:pic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919" y="1090478"/>
            <a:ext cx="2209800" cy="2423738"/>
          </a:xfrm>
          <a:prstGeom prst="rect">
            <a:avLst/>
          </a:prstGeom>
        </p:spPr>
      </p:pic>
      <p:pic>
        <p:nvPicPr>
          <p:cNvPr id="13" name="Picture 1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282" y="1090479"/>
            <a:ext cx="1981526" cy="2423738"/>
          </a:xfrm>
          <a:prstGeom prst="rect">
            <a:avLst/>
          </a:prstGeom>
        </p:spPr>
      </p:pic>
      <p:pic>
        <p:nvPicPr>
          <p:cNvPr id="16" name="Picture 1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282" y="3646362"/>
            <a:ext cx="2026719" cy="2353563"/>
          </a:xfrm>
          <a:prstGeom prst="rect">
            <a:avLst/>
          </a:prstGeom>
        </p:spPr>
      </p:pic>
      <p:pic>
        <p:nvPicPr>
          <p:cNvPr id="17" name="Picture 1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654" y="3606868"/>
            <a:ext cx="1964540" cy="2393057"/>
          </a:xfrm>
          <a:prstGeom prst="rect">
            <a:avLst/>
          </a:prstGeom>
        </p:spPr>
      </p:pic>
      <p:pic>
        <p:nvPicPr>
          <p:cNvPr id="18" name="Picture 1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919" y="3606868"/>
            <a:ext cx="2209799" cy="2393057"/>
          </a:xfrm>
          <a:prstGeom prst="rect">
            <a:avLst/>
          </a:prstGeom>
        </p:spPr>
      </p:pic>
      <p:pic>
        <p:nvPicPr>
          <p:cNvPr id="3074" name="Picture 2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696775" y="278015"/>
            <a:ext cx="3021944" cy="941185"/>
          </a:xfrm>
          <a:prstGeom prst="roundRect">
            <a:avLst/>
          </a:pr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 động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77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947319" y="2850331"/>
            <a:ext cx="4138041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19A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khâu vá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836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347119" y="2590800"/>
            <a:ext cx="733079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3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chịu khó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284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53" y="386334"/>
            <a:ext cx="6085332" cy="6085332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0867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75469" y="685800"/>
            <a:ext cx="10972800" cy="5439918"/>
          </a:xfrm>
          <a:prstGeom prst="roundRect">
            <a:avLst/>
          </a:prstGeom>
          <a:solidFill>
            <a:srgbClr val="FAE1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4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Nghỉ hè, nhà Hà đi Tam Đảo. Khi tán cây, ngọn cỏ còn thiu thiu ngủ, Hà đã dậy ngắm mây mù. Đến trưa, trời như vào thu. Mùa hè ở Tam đảo quả là dễ chịu.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7772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53" y="386334"/>
            <a:ext cx="6085332" cy="60853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5948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ảnh đẹp Sapa !!!!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9551" y="-7748"/>
            <a:ext cx="12219353" cy="6873496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66119" y="5847382"/>
            <a:ext cx="733079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 là đâu?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302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5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3562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" b="69259"/>
          <a:stretch/>
        </p:blipFill>
        <p:spPr>
          <a:xfrm>
            <a:off x="73819" y="-333114"/>
            <a:ext cx="12027798" cy="53242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0914" y="-281608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BD196F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46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-65406" y="5264723"/>
            <a:ext cx="12246294" cy="1501088"/>
            <a:chOff x="695008" y="5406302"/>
            <a:chExt cx="10717370" cy="1501088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Tây Bắc có ruộng bậc thang, có thác nước.</a:t>
              </a:r>
            </a:p>
          </p:txBody>
        </p:sp>
        <p:sp>
          <p:nvSpPr>
            <p:cNvPr id="35" name="Title 1"/>
            <p:cNvSpPr txBox="1">
              <a:spLocks/>
            </p:cNvSpPr>
            <p:nvPr/>
          </p:nvSpPr>
          <p:spPr>
            <a:xfrm>
              <a:off x="1736318" y="540630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ăc</a:t>
              </a: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8317015" y="540630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ac</a:t>
              </a:r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>
            <a:xfrm>
              <a:off x="4916761" y="540630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âc</a:t>
              </a: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823119" y="-53288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ac  ăc  âc</a:t>
            </a:r>
          </a:p>
        </p:txBody>
      </p:sp>
      <p:pic>
        <p:nvPicPr>
          <p:cNvPr id="1026" name="Picture 2" descr="Du lịch Tây Bắc tháng 3 có gì đẹp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9"/>
          <a:stretch/>
        </p:blipFill>
        <p:spPr bwMode="auto">
          <a:xfrm>
            <a:off x="3011306" y="1976630"/>
            <a:ext cx="6665225" cy="343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6 con thác đẹp như mơ nơi núi rừng Tây Bắ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090" y="1908514"/>
            <a:ext cx="5341527" cy="357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574823" y="1937273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08114D6-E02E-4B90-95F4-E90A7F7F27EB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0011\uFFFD\uFFFDt{F4A10C81-457A-4584-82FC-AFC9B043A417}&quot;,&quot;C:\\Users\\Admin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ài 46 ac ăc âc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91F7ED2-5F39-443B-A8B9-DC897E40E803}:25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7E67E79-AAB2-4AA9-A18D-6170C35BD875}:26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9CA88A7-2EAD-4EE5-9BF3-12E9ECA8C948}:32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3FAE99C-6E7C-42EE-A626-3E0B17CCEF53}:33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D5C526-63CC-4FF7-BAFD-CFF8480A4717}:26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B942E56-4C94-4130-ABE5-7C92BCA9FD53}:26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6F1A448-F6B3-4961-9279-EC6F098790CE}:28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886A6C2-22DB-46C7-B083-F33F3DC491DC}:28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9DBE7EC-6B99-49C0-97EE-276A8C6C9AE6}:28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BF45A63-316B-4BEB-A8B2-4A932D445D90}:26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FA7EEDA-2E31-4711-9332-0470BBE0E0A4}:25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7F2FCB-B09F-442A-B3F7-4E854141F6F5}:26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AAEA3F5-E9AF-4384-8896-D4FE59CFDE30}:2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ED64B8E-A904-4D67-A5F3-F97EFF4E9133}:34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CC7CCBC-50CE-4057-BA26-FD7EA4C6487B}:3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C27CE66-6424-4555-96AE-9C86CE95F888}:34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D9626DD-6495-4B2B-B230-167A33243551}:34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53CE36-5874-4C8C-B2CA-851F35E5EE52}:34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B712F9A-A2C1-4CC8-966C-3C07D799C9A3}:34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2421</TotalTime>
  <Words>197</Words>
  <Application>Microsoft Office PowerPoint</Application>
  <PresentationFormat>Custom</PresentationFormat>
  <Paragraphs>94</Paragraphs>
  <Slides>19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.VnCooper</vt:lpstr>
      <vt:lpstr>Arial</vt:lpstr>
      <vt:lpstr>Arial Rounded MT Bold</vt:lpstr>
      <vt:lpstr>Arial-Rounded</vt:lpstr>
      <vt:lpstr>Arrus-Black</vt:lpstr>
      <vt:lpstr>Calibri</vt:lpstr>
      <vt:lpstr>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46 ac ăc âc</dc:title>
  <dc:creator>PC</dc:creator>
  <cp:lastModifiedBy>Admin</cp:lastModifiedBy>
  <cp:revision>342</cp:revision>
  <dcterms:created xsi:type="dcterms:W3CDTF">2021-05-08T14:00:55Z</dcterms:created>
  <dcterms:modified xsi:type="dcterms:W3CDTF">2025-11-23T09:56:52Z</dcterms:modified>
</cp:coreProperties>
</file>