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343" r:id="rId4"/>
    <p:sldId id="344" r:id="rId5"/>
    <p:sldId id="346" r:id="rId6"/>
    <p:sldId id="348" r:id="rId7"/>
    <p:sldId id="347" r:id="rId8"/>
    <p:sldId id="360" r:id="rId9"/>
    <p:sldId id="259" r:id="rId10"/>
    <p:sldId id="260" r:id="rId11"/>
    <p:sldId id="324" r:id="rId12"/>
    <p:sldId id="336" r:id="rId13"/>
    <p:sldId id="370" r:id="rId14"/>
    <p:sldId id="371" r:id="rId15"/>
    <p:sldId id="375" r:id="rId16"/>
    <p:sldId id="262" r:id="rId17"/>
    <p:sldId id="263" r:id="rId18"/>
    <p:sldId id="282" r:id="rId19"/>
    <p:sldId id="283" r:id="rId20"/>
    <p:sldId id="284" r:id="rId21"/>
    <p:sldId id="264" r:id="rId22"/>
    <p:sldId id="372" r:id="rId23"/>
    <p:sldId id="267" r:id="rId24"/>
    <p:sldId id="350" r:id="rId2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9"/>
    <a:srgbClr val="BD196F"/>
    <a:srgbClr val="006F96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0214" autoAdjust="0"/>
  </p:normalViewPr>
  <p:slideViewPr>
    <p:cSldViewPr>
      <p:cViewPr varScale="1">
        <p:scale>
          <a:sx n="61" d="100"/>
          <a:sy n="61" d="100"/>
        </p:scale>
        <p:origin x="772" y="44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61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13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</a:t>
            </a:r>
            <a:r>
              <a:rPr lang="en-US" baseline="0"/>
              <a:t> cô nên chiếu slide lên rồi mới chỉnh nhé. Nhìn lệch vậy chứ chiếu lên mới biết 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slide" Target="slide8.xml"/><Relationship Id="rId3" Type="http://schemas.openxmlformats.org/officeDocument/2006/relationships/slide" Target="slide7.xml"/><Relationship Id="rId7" Type="http://schemas.openxmlformats.org/officeDocument/2006/relationships/slide" Target="slide3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slide" Target="slide6.xml"/><Relationship Id="rId5" Type="http://schemas.openxmlformats.org/officeDocument/2006/relationships/slide" Target="slide4.xml"/><Relationship Id="rId15" Type="http://schemas.openxmlformats.org/officeDocument/2006/relationships/slide" Target="slide9.xm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slide" Target="slide5.xml"/><Relationship Id="rId1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24431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4336555"/>
            <a:ext cx="4295089" cy="1302245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et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2736671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et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200952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175466" y="470679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.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41853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it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2519" y="114300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7995" y="3520733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8514" y="3520733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95934" y="3520733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78564" y="3520733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19285" y="352425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95835" y="352425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93164" y="3520733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36039" y="3520733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03342" y="3524250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927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8063" y="5337366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két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29536" y="535887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sét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98004" y="535512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vẹt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64414" y="516108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4363" y="518259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et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48007" y="517884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et</a:t>
            </a:r>
          </a:p>
        </p:txBody>
      </p:sp>
      <p:pic>
        <p:nvPicPr>
          <p:cNvPr id="1026" name="Picture 2" descr="Két sắt Việt tiệp K268 điện tử - Két sắt Mạnh Cườ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19" y="749300"/>
            <a:ext cx="3377399" cy="425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ảng Trị: Sét đánh khiến 2 phụ nữ thương vong - Báo Người lao độ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328" y="749300"/>
            <a:ext cx="7344599" cy="41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Vẹt Châu Mỹ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321" y="496853"/>
            <a:ext cx="7755897" cy="436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8063" y="5337366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dệt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29536" y="535887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98004" y="535512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22470" y="516108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27905" y="518259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êt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75437" y="517884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êt</a:t>
            </a: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Pa Xa Lào rộn ràng tiếng thoi dệt thổ cẩm | Báo Dân tộc và Phát triể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828" y="609600"/>
            <a:ext cx="6066883" cy="421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Xưởng dệt 52 người làm say lòng những ông lớn thời trang như Louis Vuitton,  Moncl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359" y="1143000"/>
            <a:ext cx="6336405" cy="364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op 99 Hình Ảnh Ngày Tết Nguyên Đán 2021 Ý Nghĩa Nhất - Hình Ảnh Đẹp HD | Hình  ảnh, Lì xì, Ông bà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21" y="462313"/>
            <a:ext cx="5216391" cy="425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64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8063" y="534972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29536" y="535887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mít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98004" y="535512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vịt</a:t>
            </a: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252743" y="5175101"/>
            <a:ext cx="1790683" cy="1406323"/>
            <a:chOff x="2252743" y="5173439"/>
            <a:chExt cx="1790683" cy="1406323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2448033" y="5173439"/>
              <a:ext cx="1595393" cy="895126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92"/>
            <a:stretch/>
          </p:blipFill>
          <p:spPr bwMode="auto">
            <a:xfrm>
              <a:off x="2252743" y="5420660"/>
              <a:ext cx="1597025" cy="1159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5429919" y="5189615"/>
            <a:ext cx="1790683" cy="1406323"/>
            <a:chOff x="2252743" y="5173439"/>
            <a:chExt cx="1790683" cy="1406323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2448033" y="5173439"/>
              <a:ext cx="1595393" cy="895126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92"/>
            <a:stretch/>
          </p:blipFill>
          <p:spPr bwMode="auto">
            <a:xfrm>
              <a:off x="2252743" y="5420660"/>
              <a:ext cx="1597025" cy="1159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8340147" y="5175101"/>
            <a:ext cx="1790683" cy="1406323"/>
            <a:chOff x="2252743" y="5173439"/>
            <a:chExt cx="1790683" cy="1406323"/>
          </a:xfrm>
        </p:grpSpPr>
        <p:sp>
          <p:nvSpPr>
            <p:cNvPr id="20" name="Title 1"/>
            <p:cNvSpPr txBox="1">
              <a:spLocks/>
            </p:cNvSpPr>
            <p:nvPr/>
          </p:nvSpPr>
          <p:spPr>
            <a:xfrm>
              <a:off x="2448033" y="5173439"/>
              <a:ext cx="1595393" cy="895126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92"/>
            <a:stretch/>
          </p:blipFill>
          <p:spPr bwMode="auto">
            <a:xfrm>
              <a:off x="2252743" y="5420660"/>
              <a:ext cx="1597025" cy="1159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6" name="Picture 4" descr="Giải Toán lớp 2 bài Lít - Bài tập h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452" y="1512600"/>
            <a:ext cx="6617799" cy="277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Ăn mít ngừa ung thư, tăng cường sức khỏe tuyến giáp ~ Ẩm Thực Thông Thá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52" y="312738"/>
            <a:ext cx="5865397" cy="439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ịt siêu thị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310" y="160337"/>
            <a:ext cx="4673837" cy="467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96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8063" y="466392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29536" y="467307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mít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98004" y="466932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52743" y="4489301"/>
            <a:ext cx="1790683" cy="1406323"/>
            <a:chOff x="2252743" y="5173439"/>
            <a:chExt cx="1790683" cy="1406323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2448033" y="5173439"/>
              <a:ext cx="1595393" cy="895126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92"/>
            <a:stretch/>
          </p:blipFill>
          <p:spPr bwMode="auto">
            <a:xfrm>
              <a:off x="2252743" y="5420660"/>
              <a:ext cx="1597025" cy="1159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5429919" y="4503815"/>
            <a:ext cx="1790683" cy="1406323"/>
            <a:chOff x="2252743" y="5173439"/>
            <a:chExt cx="1790683" cy="1406323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2448033" y="5173439"/>
              <a:ext cx="1595393" cy="895126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92"/>
            <a:stretch/>
          </p:blipFill>
          <p:spPr bwMode="auto">
            <a:xfrm>
              <a:off x="2252743" y="5420660"/>
              <a:ext cx="1597025" cy="1159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8340147" y="4489301"/>
            <a:ext cx="1790683" cy="1406323"/>
            <a:chOff x="2252743" y="5173439"/>
            <a:chExt cx="1790683" cy="1406323"/>
          </a:xfrm>
        </p:grpSpPr>
        <p:sp>
          <p:nvSpPr>
            <p:cNvPr id="20" name="Title 1"/>
            <p:cNvSpPr txBox="1">
              <a:spLocks/>
            </p:cNvSpPr>
            <p:nvPr/>
          </p:nvSpPr>
          <p:spPr>
            <a:xfrm>
              <a:off x="2448033" y="5173439"/>
              <a:ext cx="1595393" cy="895126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6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92"/>
            <a:stretch/>
          </p:blipFill>
          <p:spPr bwMode="auto">
            <a:xfrm>
              <a:off x="2252743" y="5420660"/>
              <a:ext cx="1597025" cy="1159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Title 1"/>
          <p:cNvSpPr txBox="1">
            <a:spLocks/>
          </p:cNvSpPr>
          <p:nvPr/>
        </p:nvSpPr>
        <p:spPr>
          <a:xfrm>
            <a:off x="1908063" y="33766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dệt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929536" y="339819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nết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898004" y="33944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522470" y="32004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êt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427905" y="3221909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êt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8375437" y="3218158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êt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908063" y="20050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két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929536" y="202659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sét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898004" y="20228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vẹt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464414" y="18288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et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384363" y="1850309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et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448007" y="1846558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et</a:t>
            </a:r>
          </a:p>
        </p:txBody>
      </p:sp>
    </p:spTree>
    <p:extLst>
      <p:ext uri="{BB962C8B-B14F-4D97-AF65-F5344CB8AC3E}">
        <p14:creationId xmlns:p14="http://schemas.microsoft.com/office/powerpoint/2010/main" val="4216893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739913" y="2408237"/>
            <a:ext cx="65132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4093523" y="1600200"/>
            <a:ext cx="1930425" cy="954858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051891" y="1600200"/>
            <a:ext cx="1930425" cy="954858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et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093523" y="2612574"/>
            <a:ext cx="3904626" cy="1076235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et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736671" y="2286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et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200952" y="2286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êt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5267195" y="2869811"/>
            <a:ext cx="1834580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.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7641853" y="2286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it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908063" y="40624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két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929536" y="408399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sét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7898004" y="40802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vẹt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908063" y="49768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dệt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929536" y="499839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nết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898004" y="49946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1908063" y="581342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lít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4929536" y="582257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mít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7898004" y="581882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vịt</a:t>
            </a:r>
          </a:p>
        </p:txBody>
      </p:sp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2099" y="5130077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vẹt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98635" y="5127724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et</a:t>
            </a: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Scarlet Macaw (Ara macao). | Aves exóticas, Loros, Pinturas flor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858" y="283709"/>
            <a:ext cx="3662711" cy="456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4395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bồ kết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31863" y="5439504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êt</a:t>
            </a:r>
          </a:p>
        </p:txBody>
      </p:sp>
      <p:pic>
        <p:nvPicPr>
          <p:cNvPr id="5" name="Picture 2" descr="5 Công Dụng Bất Ngờ Của Trái Bồ Kế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252" y="597448"/>
            <a:ext cx="6045620" cy="437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4" t="60756" r="57683" b="11771"/>
          <a:stretch/>
        </p:blipFill>
        <p:spPr>
          <a:xfrm>
            <a:off x="7147719" y="1686426"/>
            <a:ext cx="1662547" cy="1828800"/>
          </a:xfrm>
          <a:prstGeom prst="rect">
            <a:avLst/>
          </a:prstGeom>
        </p:spPr>
      </p:pic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t="37727" r="75332" b="38896"/>
          <a:stretch/>
        </p:blipFill>
        <p:spPr>
          <a:xfrm>
            <a:off x="5593239" y="1679169"/>
            <a:ext cx="1554480" cy="1828800"/>
          </a:xfrm>
          <a:prstGeom prst="rect">
            <a:avLst/>
          </a:prstGeom>
        </p:spPr>
      </p:pic>
      <p:pic>
        <p:nvPicPr>
          <p:cNvPr id="13" name="Picture 12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7" t="2800" r="70021" b="73328"/>
          <a:stretch/>
        </p:blipFill>
        <p:spPr>
          <a:xfrm>
            <a:off x="3890977" y="1679169"/>
            <a:ext cx="1747256" cy="1828800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7" t="27339" r="48981" b="45321"/>
          <a:stretch/>
        </p:blipFill>
        <p:spPr>
          <a:xfrm>
            <a:off x="3916798" y="3510643"/>
            <a:ext cx="1721435" cy="1828800"/>
          </a:xfrm>
          <a:prstGeom prst="rect">
            <a:avLst/>
          </a:prstGeom>
        </p:spPr>
      </p:pic>
      <p:pic>
        <p:nvPicPr>
          <p:cNvPr id="17" name="Picture 16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6" t="28639" r="12452" b="41449"/>
          <a:stretch/>
        </p:blipFill>
        <p:spPr>
          <a:xfrm>
            <a:off x="7147720" y="3496129"/>
            <a:ext cx="1662546" cy="1828800"/>
          </a:xfrm>
          <a:prstGeom prst="rect">
            <a:avLst/>
          </a:prstGeom>
        </p:spPr>
      </p:pic>
      <p:pic>
        <p:nvPicPr>
          <p:cNvPr id="18" name="Picture 17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4" t="54539" r="33801" b="18109"/>
          <a:stretch/>
        </p:blipFill>
        <p:spPr>
          <a:xfrm>
            <a:off x="5632351" y="3510643"/>
            <a:ext cx="1515367" cy="1828800"/>
          </a:xfrm>
          <a:prstGeom prst="rect">
            <a:avLst/>
          </a:prstGeom>
        </p:spPr>
      </p:pic>
      <p:pic>
        <p:nvPicPr>
          <p:cNvPr id="3074" name="Picture 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696775" y="278015"/>
            <a:ext cx="3021944" cy="94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1308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mít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10771" y="5443359"/>
            <a:ext cx="2673177" cy="1859485"/>
            <a:chOff x="1919413" y="5235219"/>
            <a:chExt cx="2209237" cy="1859485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2453139" y="5235219"/>
              <a:ext cx="1595393" cy="895126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960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692"/>
            <a:stretch/>
          </p:blipFill>
          <p:spPr bwMode="auto">
            <a:xfrm>
              <a:off x="1919413" y="5387414"/>
              <a:ext cx="2209237" cy="1707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6" name="Picture 2" descr="Quá trình quả mít chín như thế nào? - Blog chia se kien thuc nong nghie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53" y="609600"/>
            <a:ext cx="5972358" cy="447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4139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bồ kết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19881" y="471909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vẹt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001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mít</a:t>
            </a:r>
          </a:p>
        </p:txBody>
      </p:sp>
      <p:pic>
        <p:nvPicPr>
          <p:cNvPr id="10" name="Picture 2" descr="Quá trình quả mít chín như thế nào? - Blog chia se kien thuc nong nghie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986" y="1676400"/>
            <a:ext cx="3418666" cy="25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5 Công Dụng Bất Ngờ Của Trái Bồ Kế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99" y="1657350"/>
            <a:ext cx="3541640" cy="25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Scarlet Macaw (Ara macao). | Aves exóticas, Loros, Pinturas floral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802" y="1676400"/>
            <a:ext cx="2041034" cy="25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1908063" y="3124200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két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929536" y="3145709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sét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7898004" y="31419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vẹt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908063" y="4038600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dệt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929536" y="4060109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nết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898004" y="40563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tết</a:t>
            </a:r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1908063" y="487513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lít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4929536" y="488429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mít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7898004" y="4880539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790" y="19050"/>
            <a:ext cx="4839494" cy="350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337719" y="583955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bồ kết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-396081" y="583955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vẹt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223919" y="583955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mít</a:t>
            </a:r>
          </a:p>
        </p:txBody>
      </p:sp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ET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98980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ÊT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22780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299065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586" y="1907667"/>
            <a:ext cx="3042666" cy="304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62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5 Công Dụng Bất Ngờ Của Trái Bồ Kế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19" y="152400"/>
            <a:ext cx="73152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212589" y="5638800"/>
            <a:ext cx="6193859" cy="107625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Đố bạn quả gì?</a:t>
            </a:r>
          </a:p>
        </p:txBody>
      </p:sp>
    </p:spTree>
    <p:extLst>
      <p:ext uri="{BB962C8B-B14F-4D97-AF65-F5344CB8AC3E}">
        <p14:creationId xmlns:p14="http://schemas.microsoft.com/office/powerpoint/2010/main" val="202284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35+ hình ảnh con vẹt đẹp nhất - Tổng hợp những hình ảnh chim vẹt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975" y="1676400"/>
            <a:ext cx="8060826" cy="503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217975" y="304800"/>
            <a:ext cx="7825344" cy="107625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Đố bạn loài chim gì?</a:t>
            </a:r>
          </a:p>
        </p:txBody>
      </p:sp>
    </p:spTree>
    <p:extLst>
      <p:ext uri="{BB962C8B-B14F-4D97-AF65-F5344CB8AC3E}">
        <p14:creationId xmlns:p14="http://schemas.microsoft.com/office/powerpoint/2010/main" val="2457772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66119" y="5847382"/>
            <a:ext cx="733079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 là đâu?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73" y="595116"/>
            <a:ext cx="6204293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2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Top 99 Hình Ảnh Ngày Tết Nguyên Đán 2021 Ý Nghĩa Nhất - Hình Ảnh Đẹp HD | Hình  ảnh, Lì xì, Ông bà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19" y="1524000"/>
            <a:ext cx="6311833" cy="51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89719" y="304800"/>
            <a:ext cx="11125200" cy="107625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 là dịp nào trong năm?</a:t>
            </a:r>
          </a:p>
        </p:txBody>
      </p:sp>
    </p:spTree>
    <p:extLst>
      <p:ext uri="{BB962C8B-B14F-4D97-AF65-F5344CB8AC3E}">
        <p14:creationId xmlns:p14="http://schemas.microsoft.com/office/powerpoint/2010/main" val="4045948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919" y="1676400"/>
            <a:ext cx="4012856" cy="29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1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39"/>
          <a:stretch/>
        </p:blipFill>
        <p:spPr>
          <a:xfrm>
            <a:off x="47985" y="-252945"/>
            <a:ext cx="12153338" cy="53216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4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51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3119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et  êt  it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33212" y="5351880"/>
            <a:ext cx="11700907" cy="1502840"/>
            <a:chOff x="933212" y="5351880"/>
            <a:chExt cx="11700907" cy="1502840"/>
          </a:xfrm>
        </p:grpSpPr>
        <p:grpSp>
          <p:nvGrpSpPr>
            <p:cNvPr id="29" name="Group 28"/>
            <p:cNvGrpSpPr/>
            <p:nvPr/>
          </p:nvGrpSpPr>
          <p:grpSpPr>
            <a:xfrm>
              <a:off x="933212" y="5352812"/>
              <a:ext cx="11700907" cy="1501908"/>
              <a:chOff x="695008" y="5406151"/>
              <a:chExt cx="10717370" cy="1501908"/>
            </a:xfrm>
          </p:grpSpPr>
          <p:sp>
            <p:nvSpPr>
              <p:cNvPr id="34" name="Title 1"/>
              <p:cNvSpPr txBox="1">
                <a:spLocks/>
              </p:cNvSpPr>
              <p:nvPr/>
            </p:nvSpPr>
            <p:spPr>
              <a:xfrm>
                <a:off x="695008" y="5406302"/>
                <a:ext cx="10717370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</a:pPr>
                <a:r>
                  <a:rPr lang="en-US" sz="5000" b="1">
                    <a:solidFill>
                      <a:srgbClr val="0070C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Đôi vẹt ríu rít mãi không hết chuyện.</a:t>
                </a:r>
              </a:p>
            </p:txBody>
          </p:sp>
          <p:sp>
            <p:nvSpPr>
              <p:cNvPr id="35" name="Title 1"/>
              <p:cNvSpPr txBox="1">
                <a:spLocks/>
              </p:cNvSpPr>
              <p:nvPr/>
            </p:nvSpPr>
            <p:spPr>
              <a:xfrm>
                <a:off x="1277097" y="5406151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et</a:t>
                </a:r>
              </a:p>
            </p:txBody>
          </p:sp>
          <p:sp>
            <p:nvSpPr>
              <p:cNvPr id="15" name="Title 1"/>
              <p:cNvSpPr txBox="1">
                <a:spLocks/>
              </p:cNvSpPr>
              <p:nvPr/>
            </p:nvSpPr>
            <p:spPr>
              <a:xfrm>
                <a:off x="6217513" y="5406971"/>
                <a:ext cx="1833736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êt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043144" y="5351880"/>
              <a:ext cx="2000250" cy="1501088"/>
              <a:chOff x="3043144" y="5351880"/>
              <a:chExt cx="2000250" cy="1501088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1139" b="1"/>
              <a:stretch/>
            </p:blipFill>
            <p:spPr bwMode="auto">
              <a:xfrm>
                <a:off x="3043144" y="5965290"/>
                <a:ext cx="2000250" cy="8830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Title 1"/>
              <p:cNvSpPr txBox="1">
                <a:spLocks/>
              </p:cNvSpPr>
              <p:nvPr/>
            </p:nvSpPr>
            <p:spPr>
              <a:xfrm>
                <a:off x="3698539" y="5351880"/>
                <a:ext cx="1001009" cy="1501088"/>
              </a:xfrm>
              <a:prstGeom prst="rect">
                <a:avLst/>
              </a:prstGeom>
            </p:spPr>
            <p:txBody>
              <a:bodyPr vert="horz" lIns="91294" tIns="45647" rIns="91294" bIns="45647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lnSpc>
                    <a:spcPct val="120000"/>
                  </a:lnSpc>
                </a:pPr>
                <a:r>
                  <a:rPr lang="en-US" sz="5000" b="1">
                    <a:solidFill>
                      <a:srgbClr val="FF0000"/>
                    </a:solidFill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3515</TotalTime>
  <Words>199</Words>
  <Application>Microsoft Office PowerPoint</Application>
  <PresentationFormat>Custom</PresentationFormat>
  <Paragraphs>127</Paragraphs>
  <Slides>24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.VnArial</vt:lpstr>
      <vt:lpstr>.VnCooper</vt:lpstr>
      <vt:lpstr>Arial</vt:lpstr>
      <vt:lpstr>Arial Rounded MT Bold</vt:lpstr>
      <vt:lpstr>Arial-Rounded</vt:lpstr>
      <vt:lpstr>Arrus-Black</vt:lpstr>
      <vt:lpstr>AvantGarde</vt:lpstr>
      <vt:lpstr>Calibri</vt:lpstr>
      <vt:lpstr>DomCasual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451</cp:revision>
  <dcterms:created xsi:type="dcterms:W3CDTF">2021-05-08T14:00:55Z</dcterms:created>
  <dcterms:modified xsi:type="dcterms:W3CDTF">2025-11-23T10:15:29Z</dcterms:modified>
</cp:coreProperties>
</file>