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51"/>
  </p:notesMasterIdLst>
  <p:sldIdLst>
    <p:sldId id="257" r:id="rId3"/>
    <p:sldId id="258" r:id="rId4"/>
    <p:sldId id="343" r:id="rId5"/>
    <p:sldId id="346" r:id="rId6"/>
    <p:sldId id="344" r:id="rId7"/>
    <p:sldId id="348" r:id="rId8"/>
    <p:sldId id="360" r:id="rId9"/>
    <p:sldId id="347" r:id="rId10"/>
    <p:sldId id="259" r:id="rId11"/>
    <p:sldId id="260" r:id="rId12"/>
    <p:sldId id="375" r:id="rId13"/>
    <p:sldId id="336" r:id="rId14"/>
    <p:sldId id="370" r:id="rId15"/>
    <p:sldId id="371" r:id="rId16"/>
    <p:sldId id="376" r:id="rId17"/>
    <p:sldId id="262" r:id="rId18"/>
    <p:sldId id="263" r:id="rId19"/>
    <p:sldId id="282" r:id="rId20"/>
    <p:sldId id="283" r:id="rId21"/>
    <p:sldId id="284" r:id="rId22"/>
    <p:sldId id="264" r:id="rId23"/>
    <p:sldId id="372" r:id="rId24"/>
    <p:sldId id="355" r:id="rId25"/>
    <p:sldId id="267" r:id="rId26"/>
    <p:sldId id="357" r:id="rId27"/>
    <p:sldId id="350" r:id="rId28"/>
    <p:sldId id="356" r:id="rId29"/>
    <p:sldId id="320" r:id="rId30"/>
    <p:sldId id="308" r:id="rId31"/>
    <p:sldId id="342" r:id="rId32"/>
    <p:sldId id="294" r:id="rId33"/>
    <p:sldId id="377" r:id="rId34"/>
    <p:sldId id="268" r:id="rId35"/>
    <p:sldId id="279" r:id="rId36"/>
    <p:sldId id="367" r:id="rId37"/>
    <p:sldId id="286" r:id="rId38"/>
    <p:sldId id="359" r:id="rId39"/>
    <p:sldId id="314" r:id="rId40"/>
    <p:sldId id="272" r:id="rId41"/>
    <p:sldId id="338" r:id="rId42"/>
    <p:sldId id="379" r:id="rId43"/>
    <p:sldId id="380" r:id="rId44"/>
    <p:sldId id="339" r:id="rId45"/>
    <p:sldId id="326" r:id="rId46"/>
    <p:sldId id="274" r:id="rId47"/>
    <p:sldId id="275" r:id="rId48"/>
    <p:sldId id="381" r:id="rId49"/>
    <p:sldId id="277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A14F-7602-4206-A3E5-17DA64D0D42E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9F88-7C8C-45DF-93CB-A6D1606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8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2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65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5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1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15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4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jpeg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2" Type="http://schemas.microsoft.com/office/2007/relationships/media" Target="../media/media2.wmv"/><Relationship Id="rId1" Type="http://schemas.openxmlformats.org/officeDocument/2006/relationships/tags" Target="../tags/tag27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wmv"/><Relationship Id="rId2" Type="http://schemas.microsoft.com/office/2007/relationships/media" Target="../media/media3.wmv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7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3.gif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517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1603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55851" y="469415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56934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076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35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1797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36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5843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2393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824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02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9900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45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44617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9967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49320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93966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Ấn Độ săn hổ giết 8 người - Vn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67" y="628996"/>
            <a:ext cx="7097131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Đoàn viên Công đoàn ủng hộ mua vaccine phòng chống dịch COVID-19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4" y="33250"/>
            <a:ext cx="6441135" cy="4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ọp giao ban là gì? Phân loại và đặc điể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04" y="127350"/>
            <a:ext cx="7109573" cy="47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45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44617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2266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03879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67850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pic>
        <p:nvPicPr>
          <p:cNvPr id="4098" name="Picture 2" descr="Hộp giấy carton 15x15x5 (3 lớp)_(SL:50 hộp) - Thùng Giấy Carton Như P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2" y="411979"/>
            <a:ext cx="483895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ặp lại đội Vàng Anh năm xư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81" y="533400"/>
            <a:ext cx="5306668" cy="39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a xốp eps ở đâu Hà Nội XỐP TRẮNG 40T - Không bắt lửa (40*500*3600mm) 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17" y="115500"/>
            <a:ext cx="6421068" cy="4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45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1117" y="5129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02266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60648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74680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pic>
        <p:nvPicPr>
          <p:cNvPr id="5122" name="Picture 2" descr="Mô hình “Lớp học xanh - sạch - đẹp” của Liên Đội Trường TH Long Điền - Tỉnh  đoàn Bà Rịa - Vũng Tà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12738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6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8" name="Picture 8" descr="Crepe sầu riêng - lá dứa ngàn lớp (không cần lò) - Savoury DaysSavoury D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72" y="252899"/>
            <a:ext cx="7854135" cy="4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ướng Dẫn Cách Lợp Mái Tôn Giả Ngói Đúng Kỹ Thuật, Chi Tiết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95" y="361363"/>
            <a:ext cx="913400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23145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11117" y="45958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913086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02266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60648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374680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23145" y="3298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44617" y="3319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913086" y="3316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502266" y="3121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303879" y="3143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467850" y="3139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23145" y="2081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44617" y="21027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913086" y="2099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69967" y="1905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49320" y="19265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93966" y="19227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23145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11117" y="56296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13086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23145" y="47221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44617" y="47436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13086" y="4739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23145" y="3779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44617" y="3800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13086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05" y="-182013"/>
            <a:ext cx="5615290" cy="41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43990" y="5127725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0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81" y="312738"/>
            <a:ext cx="7109573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45925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</a:p>
        </p:txBody>
      </p:sp>
      <p:pic>
        <p:nvPicPr>
          <p:cNvPr id="921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56" y="228600"/>
            <a:ext cx="4700544" cy="47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t="17857" r="50000" b="33549"/>
          <a:stretch/>
        </p:blipFill>
        <p:spPr>
          <a:xfrm>
            <a:off x="6102386" y="3728746"/>
            <a:ext cx="1723493" cy="3033036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5754" r="72915" b="29678"/>
          <a:stretch/>
        </p:blipFill>
        <p:spPr>
          <a:xfrm>
            <a:off x="4183385" y="745184"/>
            <a:ext cx="1809992" cy="2892895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4" t="14635" b="28321"/>
          <a:stretch/>
        </p:blipFill>
        <p:spPr>
          <a:xfrm>
            <a:off x="4228332" y="3728745"/>
            <a:ext cx="1761663" cy="3033036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769" r="15527" b="14832"/>
          <a:stretch/>
        </p:blipFill>
        <p:spPr>
          <a:xfrm>
            <a:off x="7900183" y="3728745"/>
            <a:ext cx="1656448" cy="30330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7194" b="28199"/>
          <a:stretch/>
        </p:blipFill>
        <p:spPr>
          <a:xfrm>
            <a:off x="6065460" y="756772"/>
            <a:ext cx="1797347" cy="2881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4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3" name="Picture 2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03" r="25000" b="28572"/>
          <a:stretch/>
        </p:blipFill>
        <p:spPr>
          <a:xfrm>
            <a:off x="7877417" y="745184"/>
            <a:ext cx="1679215" cy="2892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1867" y="556142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</a:p>
        </p:txBody>
      </p:sp>
      <p:pic>
        <p:nvPicPr>
          <p:cNvPr id="10242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50" y="3810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290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048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10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37" y="1728398"/>
            <a:ext cx="3418577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09" y="1728398"/>
            <a:ext cx="2608633" cy="2608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1" y="1728398"/>
            <a:ext cx="4102291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29000" y="5744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04800" y="57443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15200" y="5744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07" y="19397"/>
            <a:ext cx="6923337" cy="5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57475" y="76203"/>
            <a:ext cx="633015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 dẫn viết bảng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8450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/>
              </a:rPr>
              <a:t>Φ  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15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>
                <a:solidFill>
                  <a:srgbClr val="FF0000"/>
                </a:solidFill>
                <a:latin typeface="HP001 4 hàng"/>
              </a:rPr>
              <a:t>Φ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OP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791" y="-399026"/>
            <a:ext cx="10952830" cy="54764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5236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Ļ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200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Ļ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ÔP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791" y="-322826"/>
            <a:ext cx="10952830" cy="54764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1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/>
              </a:rPr>
              <a:t>Υ 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0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>
                <a:solidFill>
                  <a:srgbClr val="FF0000"/>
                </a:solidFill>
                <a:latin typeface="HP001 4 hàng"/>
              </a:rPr>
              <a:t>Υ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ƠP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3" y="-1704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0698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cĤ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2250" y="254854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cĤ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99" y="-152847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169" y="-1537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02" y="753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1.11985E-6 L -0.00626 -0.01342 L -0.01501 -0.02105 L -0.02441 -0.02452 L -0.03185 -0.02337 L -0.04073 -0.01897 L -0.04882 -0.00995 L -0.05574 0.00324 L -0.06266 0.0199 L -0.06697 0.03656 L -0.06945 0.05229 L -0.06945 0.07103 L -0.06893 0.08654 L -0.06697 0.10666 L -0.06318 0.12541 L -0.05822 0.13975 L -0.0513 0.15225 L -0.04321 0.16451 L -0.03381 0.17122 L -0.02754 0.17353 L -0.01749 0.17122 L -0.00561 0.16335 L 0.00509 0.14762 L 0.01384 0.12726 L 0.02193 0.10435 L 0.02572 0.08561 L 0.02703 0.05993 L 0.03016 0.03656 L 0.03708 0.01226 L 0.04334 -0.00116 L 0.05327 -0.01434 L 0.0671 -0.02221 L 0.07964 -0.02221 L 0.08721 -0.01781 L 0.10222 0.00231 L 0.09347 -0.0111 L 0.08212 -0.02105 L 0.07089 -0.02221 L 0.05457 -0.01434 L 0.0483 -0.00995 L 0.04073 0.00324 L 0.03394 0.0199 L 0.03081 0.03772 L 0.02768 0.0634 L 0.02637 0.08098 L 0.02885 0.10875 L 0.03577 0.13651 L 0.04387 0.15109 L 0.05079 0.16335 L 0.05836 0.17006 L 0.0671 0.17353 L 0.07585 0.17353 L 0.08773 0.16798 L 0.09778 0.15896 L 0.1081 0.14021 L 0.11423 0.12055 L 0.11606 0.09648 L 0.11645 0.07242 L 0.11475 0.0435 L 0.11201 0.01944 L 0.10718 0.00856 L 0.10222 -1.11985E-6 " pathEditMode="relative" rAng="0" ptsTypes="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" y="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2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7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02424" y="942940"/>
            <a:ext cx="7825344" cy="522926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rạp </a:t>
            </a:r>
          </a:p>
          <a:p>
            <a:pPr algn="ctr"/>
            <a:r>
              <a:rPr lang="en-US" sz="115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đập</a:t>
            </a:r>
          </a:p>
          <a:p>
            <a:pPr algn="ctr"/>
            <a:r>
              <a:rPr lang="en-US" sz="115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312652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28700">
                <a:solidFill>
                  <a:srgbClr val="FF0000"/>
                </a:solidFill>
                <a:latin typeface="HP001 4 hàng" pitchFamily="34" charset="0"/>
              </a:rPr>
              <a:t>lļ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5912" y="3066998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4300">
                <a:solidFill>
                  <a:srgbClr val="FF0000"/>
                </a:solidFill>
                <a:latin typeface="HP001 4 hàng" pitchFamily="34" charset="0"/>
              </a:rPr>
              <a:t>lļ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740" y="-139888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715" y="-209384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636" y="-493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662" y="-10171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856E-6 1.48148E-6 L 0.05392 -0.18565 L 0.07702 -0.27107 L 0.08459 -0.31667 L 0.08772 -0.35 L 0.08838 -0.37894 L 0.08642 -0.40347 L 0.08015 -0.41783 L 0.0701 -0.42778 L 0.05822 -0.42014 L 0.05013 -0.40232 L 0.04321 -0.38125 L 0.03564 -0.33773 L 0.03251 -0.30672 L 0.03251 -0.0257 L 0.03564 0.01319 L 0.03825 0.04328 L 0.04386 0.06666 L 0.05326 0.08541 L 0.06384 0.0956 L 0.07584 0.09768 L 0.08838 0.08773 L 0.0983 0.06666 L 0.11213 0.0243 L 0.1184 -0.01459 L 0.12153 -0.03889 L 0.12714 -0.06459 L 0.14033 -0.08889 L 0.15416 -0.1 L 0.16722 -0.10232 L 0.17661 -0.09885 L 0.18419 -0.09236 L 0.19045 -0.08449 L 0.19541 -0.0757 L 0.18353 -0.09329 L 0.16852 -0.10232 L 0.1573 -0.10116 L 0.14033 -0.08889 L 0.12845 -0.06551 L 0.12336 -0.04121 L 0.11709 -0.00903 L 0.1197 0.01782 L 0.12336 0.04213 L 0.13028 0.06227 L 0.13785 0.07662 L 0.1479 0.09213 L 0.16291 0.09653 L 0.17231 0.09444 L 0.18601 0.08449 L 0.19854 0.06319 L 0.20925 0.03102 L 0.21108 -0.0044 L 0.20742 -0.03681 L 0.20298 -0.05903 L 0.19228 -0.08218 " pathEditMode="relative" ptsTypes="AAAAAAAAAAAAAAAAAAAAAAAAAAAA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1279E-6 -2.22222E-6 L 0.01019 -0.01041 L 0.01802 -0.02175 L 0.02677 -0.03634 L 0.03369 -0.02338 L 0.04191 -0.01388 L 0.04831 -0.00532 L 0.0517 -0.00254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69222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ε</a:t>
            </a:r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40188" y="3066998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43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1" y="-101438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735" y="-1038424"/>
            <a:ext cx="366761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309" y="-13558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724" y="-18070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4.04442E-6 L -0.01201 -0.02013 L -0.01984 -0.02267 L -0.0312 -0.02522 L -0.04034 -0.02013 L -0.04817 -0.01133 L -0.05666 0.00255 L -0.06384 0.01759 L -0.0688 0.04906 L -0.06945 0.07173 L -0.0688 0.0944 L -0.06384 0.12333 L -0.05666 0.146 L -0.04465 0.16359 L -0.03264 0.17238 L -0.01906 0.17238 L -0.00705 0.16359 L 0.00496 0.14832 L 0.01776 0.11824 L 0.06175 -0.03632 L 0.08877 -0.14067 L 0.10287 -0.20731 L 0.10927 -0.25543 L 0.11149 -0.29569 L 0.10783 -0.32716 L 0.09582 -0.34474 C 0.09413 -0.34521 0.09256 -0.3459 0.09086 -0.3459 C 0.08825 -0.3459 0.08603 -0.34081 0.08381 -0.34081 L 0.07598 -0.32832 C 0.0722 -0.32045 0.06932 -0.31281 0.06501 -0.30518 C 0.06423 -0.30078 0.06188 -0.28968 0.06071 -0.28112 L 0.05757 -0.25405 L 0.0547 -0.20731 L 0.05392 0.17978 L 0.05614 0.09926 L 0.07102 0.04535 L 0.08799 -0.00254 L 0.09517 -0.01619 L 0.10575 -0.02383 L 0.11645 -0.02522 L 0.12703 -0.01874 L 0.13342 -0.01133 L 0.13616 -4.04442E-6 L 0.13838 0.01389 L 0.13838 0.12333 L 0.13982 0.14832 L 0.14413 0.1622 L 0.14974 0.16983 L 0.15823 0.1703 C 0.16084 0.16937 0.16332 0.16821 0.1658 0.16567 C 0.16828 0.16312 0.16971 0.1615 0.17311 0.15479 L 0.1859 0.12587 L 0.19439 0.09302 L 0.20079 0.04026 L 0.20862 0.01134 L 0.2171 -0.00647 L 0.22703 -0.01874 L 0.23917 -0.02522 L 0.2517 -0.02383 L 0.26671 -0.01249 L 0.27441 -0.00115 L 0.25601 -0.02267 L 0.23917 -0.02522 L 0.22637 -0.01827 L 0.21932 -0.0074 L 0.20575 0.01759 L 0.20157 0.04142 L 0.1987 0.06803 L 0.1987 0.09695 L 0.20366 0.11939 L 0.20927 0.13952 L 0.22141 0.1585 L 0.23421 0.16729 L 0.24478 0.17238 L 0.26097 0.16474 L 0.27441 0.14832 L 0.28368 0.12448 L 0.2893 0.09695 L 0.29152 0.06155 L 0.28656 0.02893 L 0.27441 -0.0037 " pathEditMode="relative" rAng="0" ptsTypes="AAAAAAAAAAAAAAAAAAAAAAAAAffAffAAAAAAAAAAAAAAAAAAfaAAAAAAAAAAAAAAAAAAAAAAAAAAAAAAA">
                                      <p:cBhvr>
                                        <p:cTn id="11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7" y="-8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27E-6 -4.16011E-6 L 0.00418 -0.00486 L 0.00692 -0.00717 L 0.01148 -0.00809 L 0.01736 -0.00555 L 0.0201 -0.00069 L 0.02153 0.00579 L 0.02153 0.01227 L 0.02101 0.02013 L 0.01827 0.02823 L 0.01422 0.03471 L 0.00274 0.04859 " pathEditMode="relative" ptsTypes="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7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1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1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84264" y="2816471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/>
              </a:rPr>
              <a:t>Ļ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Ļ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252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Φ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Φ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27122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Υ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Υ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7532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8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7444" y="3978494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9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9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9800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69806" y="3978494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5321" r="31164" b="25962"/>
          <a:stretch/>
        </p:blipFill>
        <p:spPr bwMode="auto">
          <a:xfrm>
            <a:off x="1524001" y="650631"/>
            <a:ext cx="8801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6496" r="-76" b="64836"/>
          <a:stretch/>
        </p:blipFill>
        <p:spPr>
          <a:xfrm>
            <a:off x="1198449" y="163023"/>
            <a:ext cx="9206614" cy="3831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62732" y="4337536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rào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tụ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ran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 ì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ì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ngóp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đớp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11952" y="4814780"/>
            <a:ext cx="1831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89474" y="4785731"/>
            <a:ext cx="932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46532" y="481478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1429" y="378831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517235" y="3845341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01756" y="424997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9552" y="5414867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480890" y="4722344"/>
            <a:ext cx="520456" cy="364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31117" y="6003403"/>
            <a:ext cx="670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399552" y="5320805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541684" y="6003403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1952" y="6003403"/>
            <a:ext cx="609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78212" y="6006056"/>
            <a:ext cx="2051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64212" y="6564615"/>
            <a:ext cx="820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202424" y="1371600"/>
            <a:ext cx="7825344" cy="4475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</a:p>
          <a:p>
            <a:pPr algn="ctr"/>
            <a:r>
              <a:rPr lang="en-US" sz="8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mập</a:t>
            </a:r>
          </a:p>
          <a:p>
            <a:pPr algn="ctr"/>
            <a:r>
              <a:rPr lang="en-US" sz="8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đạp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1643" y="922731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05119" y="922731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 độp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5119" y="2920174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 ngóp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643" y="292017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2282" y="4841268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đớp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ọ Ếch nhái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762001"/>
            <a:ext cx="7097131" cy="5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8509" y="2778658"/>
            <a:ext cx="289563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0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0828" y="2458625"/>
            <a:ext cx="2895630" cy="217434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6386" name="Picture 2" descr="Cá Cờ - Sinh Vật Cảnh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762000"/>
            <a:ext cx="7109573" cy="5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65794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32992" y="1564668"/>
            <a:ext cx="4596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0192" y="2286000"/>
            <a:ext cx="10089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0000" y="2988425"/>
            <a:ext cx="807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1" y="2286000"/>
            <a:ext cx="1128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25280" y="2971800"/>
            <a:ext cx="3184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1265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cơn mưa, họ hàng nhà nhái làm gì?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50191" y="3733801"/>
            <a:ext cx="11446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0001" y="4495800"/>
            <a:ext cx="2610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18991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ao thế nào?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991" y="5446117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cá cờ làm gì?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732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9850" y="2315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6550" y="1052843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1998" y="349124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980651" y="943706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 hồ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1"/>
          <a:stretch/>
        </p:blipFill>
        <p:spPr>
          <a:xfrm>
            <a:off x="2265346" y="1676400"/>
            <a:ext cx="7793055" cy="519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1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732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19850" y="23153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6550" y="1052843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1998" y="349124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5388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40820" y="4336556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517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1603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ăp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05726" y="4677532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56934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752601"/>
            <a:ext cx="3039195" cy="3052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000250"/>
            <a:ext cx="352425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89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81731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j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8" y="358187"/>
            <a:ext cx="10340288" cy="5170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  ôp  ơp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6225" y="4589896"/>
            <a:ext cx="11892598" cy="2427378"/>
            <a:chOff x="723424" y="4891415"/>
            <a:chExt cx="11700907" cy="2427378"/>
          </a:xfrm>
        </p:grpSpPr>
        <p:grpSp>
          <p:nvGrpSpPr>
            <p:cNvPr id="29" name="Group 28"/>
            <p:cNvGrpSpPr/>
            <p:nvPr/>
          </p:nvGrpSpPr>
          <p:grpSpPr>
            <a:xfrm>
              <a:off x="723424" y="4891415"/>
              <a:ext cx="11700907" cy="2427378"/>
              <a:chOff x="502854" y="4944754"/>
              <a:chExt cx="10717370" cy="242737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rào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lộp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độp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ếch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nhái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tụ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họp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thi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hát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cá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cờ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há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miệng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đớp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</a:t>
                </a:r>
                <a:r>
                  <a:rPr lang="en-US" sz="4800" b="1" dirty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3290473" y="4944754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ôp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1004019" y="5871044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op</a:t>
                </a: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8328468" y="5861519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5394258" y="4891415"/>
              <a:ext cx="1344665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ôp</a:t>
              </a:r>
              <a:endParaRPr lang="en-US" sz="5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541E8D-53F0-4459-AA85-D5DF7EF050A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4 op ôp ơ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45EE86-1F6D-4F78-9543-26D6945816E2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EF0E97-BCEE-49B7-9A9F-81D72F1DEF9E}: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E19217-430D-45D8-9846-1E04E0915ADF}: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2B65A-F14E-4136-A057-A2BFF6CBF609}:3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09B3F0-9999-4072-B8F8-2EA2000249CD}:3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BC686F-DA92-43C9-A7D5-8867A794D08F}: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FA3883-4979-4A61-A4A5-AD8E8D10C1CD}:3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AF258A-07D5-4B4A-88E5-742A157CEB50}: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7FC814-2636-4BFF-B9C0-63C4E1AEFBD2}:2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595E3D-6866-48C7-AD04-90FE087EEDB3}:2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1B8CF2-1597-451C-876B-4582FD18E5D3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CE730C-A5F6-46AF-896F-D7D357AA67E1}:2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7B04F8-9743-42A7-B9A9-0C4CD0A3BF9C}:28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C112E6-F1F6-4817-A3EA-503C2BE11213}:2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A379E3-9780-47F6-967A-3C8A4EB15BB0}:3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66ADA6-F250-4CC7-915B-290FB17ACD00}: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B35A91-36FC-475E-B9DC-3A2455A88C97}:2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18D515-D031-4215-83F5-CC79B2C9C5F4}:3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900934-32B0-4611-BA2B-13473874A116}:3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3EC4DA-FB22-4BB3-9081-53A066A19492}:3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81F464-CF03-4A69-BC0A-16C1FCCCBF0A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8725DA-5792-4FF7-809C-E3413A6B838A}:2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8996F-9485-4531-B6C2-5C8E4FC68D12}: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198B9-1645-4D78-A992-5ED8AC01DB17}:3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F43DCA-9C49-42B5-8299-FBBBA9717787}:2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D62F2-E912-4FF7-B128-A61D5714C3EB}:3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88A7BA-96DC-420B-826C-66A6D571CB5F}:2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72E98B-B9F5-4FFC-B389-C7DFD62E681C}:27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9DE595-0839-4452-880A-0C0857F09D6D}:3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3B630A-A89A-4158-BE53-E3AB45F88624}:28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203274-BDC5-49E2-9A78-B0D6D415DC0B}:3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377494-1C42-4344-B91D-388C5621111A}: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47FE88-B389-4093-9E08-60FAE120FA00}:34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4BB97D-E984-4313-A227-7F3029836F69}:2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922FA1-F026-4D63-A645-9C8E441493A0}:3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894F41-521A-441C-8269-C36E0A5882BE}:37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613D7D-4564-4EA3-9AFD-40E0C3C845AF}:38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589869-F061-40C5-BE91-5B7148F1611A}:3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375581-D3EA-4238-B050-25D1A04A16E8}:3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0F6945-9FE1-48E2-BDF2-130D7CCE7A1C}:27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0686D4-3044-4687-8F67-21942C3D7125}:2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D9205C-1035-485E-B034-37DB5B6ED52C}:3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472100-1745-4160-8769-D700615B856B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A6A786-2B4C-4B9C-BA04-D2F43836CAB7}: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B1C313-88BC-4499-BBCB-602BAF11E59D}:3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6F28C1-D786-482D-8330-B36564D11144}:3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19F138-B73A-46FD-842A-F3B50EE96DCE}:3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F9F500-DB0A-4C77-8628-BFD68D7C06AB}:347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504</Words>
  <Application>Microsoft Office PowerPoint</Application>
  <PresentationFormat>Widescreen</PresentationFormat>
  <Paragraphs>191</Paragraphs>
  <Slides>48</Slides>
  <Notes>28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Lato</vt:lpstr>
      <vt:lpstr>Simple Light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54 op ôp ơp</dc:title>
  <dc:creator>tran thao</dc:creator>
  <cp:lastModifiedBy>Admin</cp:lastModifiedBy>
  <cp:revision>6</cp:revision>
  <dcterms:created xsi:type="dcterms:W3CDTF">2021-10-29T07:28:00Z</dcterms:created>
  <dcterms:modified xsi:type="dcterms:W3CDTF">2025-11-23T09:29:11Z</dcterms:modified>
</cp:coreProperties>
</file>