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3.xml" ContentType="application/vnd.openxmlformats-officedocument.presentationml.notesSlide+xml"/>
  <Override PartName="/ppt/tags/tag37.xml" ContentType="application/vnd.openxmlformats-officedocument.presentationml.tags+xml"/>
  <Override PartName="/ppt/notesSlides/notesSlide24.xml" ContentType="application/vnd.openxmlformats-officedocument.presentationml.notesSlide+xml"/>
  <Override PartName="/ppt/tags/tag38.xml" ContentType="application/vnd.openxmlformats-officedocument.presentationml.tags+xml"/>
  <Override PartName="/ppt/notesSlides/notesSlide25.xml" ContentType="application/vnd.openxmlformats-officedocument.presentationml.notesSlide+xml"/>
  <Override PartName="/ppt/tags/tag39.xml" ContentType="application/vnd.openxmlformats-officedocument.presentationml.tags+xml"/>
  <Override PartName="/ppt/notesSlides/notesSlide2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2" r:id="rId1"/>
    <p:sldMasterId id="2147483727" r:id="rId2"/>
  </p:sldMasterIdLst>
  <p:notesMasterIdLst>
    <p:notesMasterId r:id="rId46"/>
  </p:notesMasterIdLst>
  <p:sldIdLst>
    <p:sldId id="257" r:id="rId3"/>
    <p:sldId id="258" r:id="rId4"/>
    <p:sldId id="343" r:id="rId5"/>
    <p:sldId id="346" r:id="rId6"/>
    <p:sldId id="348" r:id="rId7"/>
    <p:sldId id="344" r:id="rId8"/>
    <p:sldId id="360" r:id="rId9"/>
    <p:sldId id="347" r:id="rId10"/>
    <p:sldId id="259" r:id="rId11"/>
    <p:sldId id="395" r:id="rId12"/>
    <p:sldId id="390" r:id="rId13"/>
    <p:sldId id="260" r:id="rId14"/>
    <p:sldId id="382" r:id="rId15"/>
    <p:sldId id="336" r:id="rId16"/>
    <p:sldId id="383" r:id="rId17"/>
    <p:sldId id="376" r:id="rId18"/>
    <p:sldId id="262" r:id="rId19"/>
    <p:sldId id="263" r:id="rId20"/>
    <p:sldId id="282" r:id="rId21"/>
    <p:sldId id="283" r:id="rId22"/>
    <p:sldId id="284" r:id="rId23"/>
    <p:sldId id="384" r:id="rId24"/>
    <p:sldId id="264" r:id="rId25"/>
    <p:sldId id="372" r:id="rId26"/>
    <p:sldId id="355" r:id="rId27"/>
    <p:sldId id="267" r:id="rId28"/>
    <p:sldId id="357" r:id="rId29"/>
    <p:sldId id="350" r:id="rId30"/>
    <p:sldId id="385" r:id="rId31"/>
    <p:sldId id="356" r:id="rId32"/>
    <p:sldId id="308" r:id="rId33"/>
    <p:sldId id="342" r:id="rId34"/>
    <p:sldId id="294" r:id="rId35"/>
    <p:sldId id="314" r:id="rId36"/>
    <p:sldId id="391" r:id="rId37"/>
    <p:sldId id="392" r:id="rId38"/>
    <p:sldId id="393" r:id="rId39"/>
    <p:sldId id="394" r:id="rId40"/>
    <p:sldId id="326" r:id="rId41"/>
    <p:sldId id="274" r:id="rId42"/>
    <p:sldId id="275" r:id="rId43"/>
    <p:sldId id="389" r:id="rId44"/>
    <p:sldId id="277" r:id="rId45"/>
  </p:sldIdLst>
  <p:sldSz cx="12192000" cy="6858000"/>
  <p:notesSz cx="6858000" cy="9144000"/>
  <p:embeddedFontLst>
    <p:embeddedFont>
      <p:font typeface=".VnArial" panose="020B7200000000000000"/>
      <p:regular r:id="rId47"/>
      <p:bold r:id="rId48"/>
      <p:italic r:id="rId49"/>
      <p:boldItalic r:id="rId50"/>
    </p:embeddedFont>
    <p:embeddedFont>
      <p:font typeface=".VnCooper" panose="020B7200000000000000"/>
      <p:regular r:id="rId51"/>
    </p:embeddedFont>
    <p:embeddedFont>
      <p:font typeface="Arial Rounded MT Bold" panose="020F0704030504030204" pitchFamily="34" charset="0"/>
      <p:regular r:id="rId52"/>
    </p:embeddedFont>
    <p:embeddedFont>
      <p:font typeface="Arial-Rounded" panose="020B0500000000000000" charset="0"/>
      <p:regular r:id="rId53"/>
    </p:embeddedFont>
    <p:embeddedFont>
      <p:font typeface="HP001 4 hàng" panose="020B0603050302020204" charset="0"/>
      <p:regular r:id="rId54"/>
      <p:bold r:id="rId55"/>
    </p:embeddedFont>
  </p:embeddedFontLst>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99"/>
    <a:srgbClr val="0066FF"/>
    <a:srgbClr val="F4F7FD"/>
    <a:srgbClr val="FF9933"/>
    <a:srgbClr val="009900"/>
    <a:srgbClr val="002060"/>
    <a:srgbClr val="008000"/>
    <a:srgbClr val="FFCCFF"/>
    <a:srgbClr val="9933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63" d="100"/>
          <a:sy n="63" d="100"/>
        </p:scale>
        <p:origin x="900" y="5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6E993-296B-4FB0-A271-FA0352DE524F}" type="datetimeFigureOut">
              <a:rPr lang="vi-VN" smtClean="0"/>
              <a:t>23/11/2025</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9F448D-067C-4AA7-8944-0B61205DCB44}" type="slidenum">
              <a:rPr lang="vi-VN" smtClean="0"/>
              <a:t>‹#›</a:t>
            </a:fld>
            <a:endParaRPr lang="vi-VN"/>
          </a:p>
        </p:txBody>
      </p:sp>
    </p:spTree>
    <p:extLst>
      <p:ext uri="{BB962C8B-B14F-4D97-AF65-F5344CB8AC3E}">
        <p14:creationId xmlns:p14="http://schemas.microsoft.com/office/powerpoint/2010/main" val="329009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674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674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Chim bìm</a:t>
            </a:r>
            <a:r>
              <a:rPr lang="en-US" baseline="0"/>
              <a:t> bịp</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7006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Đến</a:t>
            </a:r>
            <a:r>
              <a:rPr lang="en-US" baseline="0"/>
              <a:t> đây HS viết thành thạo rồi nên người soạn không tạo video đồ chữ nữa nhé!</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579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579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579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6802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2879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558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89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89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093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19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19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130400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5902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832257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extLst>
      <p:ext uri="{BB962C8B-B14F-4D97-AF65-F5344CB8AC3E}">
        <p14:creationId xmlns:p14="http://schemas.microsoft.com/office/powerpoint/2010/main" val="2790199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0631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76283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812370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401027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158836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608480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09976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1885957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93840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399196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62100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70386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559686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29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0655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58738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11/23/2025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58125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11/23/2025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56762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11/23/2025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31496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3063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41139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11/23/2025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extLst>
      <p:ext uri="{BB962C8B-B14F-4D97-AF65-F5344CB8AC3E}">
        <p14:creationId xmlns:p14="http://schemas.microsoft.com/office/powerpoint/2010/main" val="16612048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11/23/2025</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319509214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3.jpeg"/><Relationship Id="rId2" Type="http://schemas.openxmlformats.org/officeDocument/2006/relationships/slideLayout" Target="../slideLayouts/slideLayout21.xml"/><Relationship Id="rId1" Type="http://schemas.openxmlformats.org/officeDocument/2006/relationships/tags" Target="../tags/tag15.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tags" Target="../tags/tag16.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tags" Target="../tags/tag19.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20.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slide" Target="slide9.xml"/><Relationship Id="rId3" Type="http://schemas.openxmlformats.org/officeDocument/2006/relationships/slide" Target="slide6.xml"/><Relationship Id="rId7" Type="http://schemas.openxmlformats.org/officeDocument/2006/relationships/slide" Target="slide4.xml"/><Relationship Id="rId12" Type="http://schemas.openxmlformats.org/officeDocument/2006/relationships/image" Target="../media/image8.jpeg"/><Relationship Id="rId2" Type="http://schemas.openxmlformats.org/officeDocument/2006/relationships/slideLayout" Target="../slideLayouts/slideLayout16.xml"/><Relationship Id="rId16" Type="http://schemas.openxmlformats.org/officeDocument/2006/relationships/image" Target="../media/image10.jpeg"/><Relationship Id="rId1" Type="http://schemas.openxmlformats.org/officeDocument/2006/relationships/tags" Target="../tags/tag3.xml"/><Relationship Id="rId6" Type="http://schemas.openxmlformats.org/officeDocument/2006/relationships/image" Target="../media/image5.jpeg"/><Relationship Id="rId11" Type="http://schemas.openxmlformats.org/officeDocument/2006/relationships/slide" Target="slide7.xml"/><Relationship Id="rId5" Type="http://schemas.openxmlformats.org/officeDocument/2006/relationships/slide" Target="slide3.xml"/><Relationship Id="rId15" Type="http://schemas.openxmlformats.org/officeDocument/2006/relationships/slide" Target="slide8.xml"/><Relationship Id="rId10" Type="http://schemas.openxmlformats.org/officeDocument/2006/relationships/image" Target="../media/image7.jpeg"/><Relationship Id="rId4" Type="http://schemas.openxmlformats.org/officeDocument/2006/relationships/image" Target="../media/image4.jpeg"/><Relationship Id="rId9" Type="http://schemas.openxmlformats.org/officeDocument/2006/relationships/slide" Target="slide5.xml"/><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21.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2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23.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6.xml"/><Relationship Id="rId1" Type="http://schemas.openxmlformats.org/officeDocument/2006/relationships/tags" Target="../tags/tag2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25.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video" Target="../media/media1.wmv"/><Relationship Id="rId2" Type="http://schemas.microsoft.com/office/2007/relationships/media" Target="../media/media1.wmv"/><Relationship Id="rId1" Type="http://schemas.openxmlformats.org/officeDocument/2006/relationships/tags" Target="../tags/tag2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video" Target="../media/media2.wmv"/><Relationship Id="rId2" Type="http://schemas.microsoft.com/office/2007/relationships/media" Target="../media/media2.wmv"/><Relationship Id="rId1" Type="http://schemas.openxmlformats.org/officeDocument/2006/relationships/tags" Target="../tags/tag29.xml"/><Relationship Id="rId6" Type="http://schemas.openxmlformats.org/officeDocument/2006/relationships/image" Target="../media/image36.png"/><Relationship Id="rId5" Type="http://schemas.openxmlformats.org/officeDocument/2006/relationships/image" Target="../media/image37.png"/><Relationship Id="rId4"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tags" Target="../tags/tag30.xml"/><Relationship Id="rId5" Type="http://schemas.microsoft.com/office/2007/relationships/hdphoto" Target="../media/hdphoto1.wdp"/><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1.xml"/><Relationship Id="rId1" Type="http://schemas.openxmlformats.org/officeDocument/2006/relationships/tags" Target="../tags/tag4.xml"/><Relationship Id="rId5" Type="http://schemas.openxmlformats.org/officeDocument/2006/relationships/image" Target="../media/image11.gif"/><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ags" Target="../tags/tag31.xml"/><Relationship Id="rId5" Type="http://schemas.microsoft.com/office/2007/relationships/hdphoto" Target="../media/hdphoto1.wdp"/><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ags" Target="../tags/tag3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6.xml"/><Relationship Id="rId1" Type="http://schemas.openxmlformats.org/officeDocument/2006/relationships/tags" Target="../tags/tag33.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34.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1.xml"/><Relationship Id="rId1" Type="http://schemas.openxmlformats.org/officeDocument/2006/relationships/tags" Target="../tags/tag35.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6.xml"/><Relationship Id="rId1" Type="http://schemas.openxmlformats.org/officeDocument/2006/relationships/tags" Target="../tags/tag36.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6.xml"/><Relationship Id="rId1" Type="http://schemas.openxmlformats.org/officeDocument/2006/relationships/tags" Target="../tags/tag37.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6.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6.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6.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1.xml"/><Relationship Id="rId1" Type="http://schemas.openxmlformats.org/officeDocument/2006/relationships/tags" Target="../tags/tag5.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1.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slideLayout" Target="../slideLayouts/slideLayout21.xml"/><Relationship Id="rId1" Type="http://schemas.openxmlformats.org/officeDocument/2006/relationships/tags" Target="../tags/tag42.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slideLayout" Target="../slideLayouts/slideLayout21.xml"/><Relationship Id="rId1" Type="http://schemas.openxmlformats.org/officeDocument/2006/relationships/tags" Target="../tags/tag44.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1.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slide" Target="slide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8.xml"/><Relationship Id="rId6" Type="http://schemas.openxmlformats.org/officeDocument/2006/relationships/image" Target="../media/image14.gif"/><Relationship Id="rId5" Type="http://schemas.openxmlformats.org/officeDocument/2006/relationships/image" Target="../media/image9.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1.xml"/><Relationship Id="rId1" Type="http://schemas.openxmlformats.org/officeDocument/2006/relationships/tags" Target="../tags/tag9.xml"/><Relationship Id="rId5" Type="http://schemas.openxmlformats.org/officeDocument/2006/relationships/image" Target="../media/image15.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10.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5081"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333"/>
          <a:stretch/>
        </p:blipFill>
        <p:spPr bwMode="auto">
          <a:xfrm>
            <a:off x="344465"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409443" y="1254920"/>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6594" y="4205198"/>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81" y="2623004"/>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15081" y="6807201"/>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100" r="16189" b="22735"/>
          <a:stretch/>
        </p:blipFill>
        <p:spPr bwMode="auto">
          <a:xfrm>
            <a:off x="1" y="-16933"/>
            <a:ext cx="12176919" cy="3598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893"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86294" y="32013"/>
            <a:ext cx="1127504" cy="697627"/>
          </a:xfrm>
          <a:prstGeom prst="rect">
            <a:avLst/>
          </a:prstGeom>
          <a:noFill/>
        </p:spPr>
        <p:txBody>
          <a:bodyPr wrap="square" lIns="121725" tIns="60862" rIns="121725" bIns="60862" rtlCol="0">
            <a:spAutoFit/>
          </a:bodyPr>
          <a:lstStyle/>
          <a:p>
            <a:pPr algn="ctr"/>
            <a:r>
              <a:rPr lang="en-US" sz="3700" b="1">
                <a:solidFill>
                  <a:prstClr val="white"/>
                </a:solidFill>
                <a:latin typeface="Arrus-Black" pitchFamily="18" charset="0"/>
                <a:ea typeface="Arrus-Black" pitchFamily="18" charset="0"/>
                <a:cs typeface="Arrus-Black" pitchFamily="18" charset="0"/>
              </a:rPr>
              <a:t>Bài</a:t>
            </a:r>
          </a:p>
        </p:txBody>
      </p:sp>
      <p:sp>
        <p:nvSpPr>
          <p:cNvPr id="32" name="TextBox 31"/>
          <p:cNvSpPr txBox="1"/>
          <p:nvPr/>
        </p:nvSpPr>
        <p:spPr>
          <a:xfrm>
            <a:off x="1030192" y="481572"/>
            <a:ext cx="1127504" cy="938521"/>
          </a:xfrm>
          <a:prstGeom prst="rect">
            <a:avLst/>
          </a:prstGeom>
          <a:noFill/>
        </p:spPr>
        <p:txBody>
          <a:bodyPr wrap="square" lIns="121725" tIns="60862" rIns="121725" bIns="60862" rtlCol="0">
            <a:spAutoFit/>
          </a:bodyPr>
          <a:lstStyle/>
          <a:p>
            <a:pPr algn="ctr"/>
            <a:r>
              <a:rPr lang="en-US" sz="5300" b="1">
                <a:solidFill>
                  <a:srgbClr val="FFC000"/>
                </a:solidFill>
                <a:latin typeface=".VnCooper" pitchFamily="34" charset="0"/>
                <a:ea typeface="Arial-Rounded" pitchFamily="34" charset="0"/>
                <a:cs typeface="Arial-Rounded" pitchFamily="34" charset="0"/>
              </a:rPr>
              <a:t>56</a:t>
            </a:r>
          </a:p>
        </p:txBody>
      </p:sp>
      <p:sp>
        <p:nvSpPr>
          <p:cNvPr id="5" name="Title 1"/>
          <p:cNvSpPr txBox="1">
            <a:spLocks/>
          </p:cNvSpPr>
          <p:nvPr/>
        </p:nvSpPr>
        <p:spPr>
          <a:xfrm>
            <a:off x="1030192" y="1107151"/>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prstClr val="white"/>
                </a:solidFill>
                <a:latin typeface="Arial-Rounded" pitchFamily="34" charset="0"/>
                <a:ea typeface="Arial-Rounded" pitchFamily="34" charset="0"/>
                <a:cs typeface="Arial-Rounded" pitchFamily="34" charset="0"/>
              </a:rPr>
              <a:t>ep  êp  ip  up</a:t>
            </a:r>
          </a:p>
        </p:txBody>
      </p:sp>
      <p:pic>
        <p:nvPicPr>
          <p:cNvPr id="2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3810001"/>
            <a:ext cx="6005640" cy="2905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6098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0477" y="203423"/>
            <a:ext cx="2621250" cy="941185"/>
            <a:chOff x="63500" y="1429216"/>
            <a:chExt cx="1970813" cy="705889"/>
          </a:xfrm>
        </p:grpSpPr>
        <p:sp>
          <p:nvSpPr>
            <p:cNvPr id="5" name="Rounded Rectangle 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Đọc</a:t>
              </a:r>
            </a:p>
          </p:txBody>
        </p:sp>
        <p:sp>
          <p:nvSpPr>
            <p:cNvPr id="6" name="Oval 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black"/>
                  </a:solidFill>
                  <a:latin typeface="Arial Rounded MT Bold" pitchFamily="34" charset="0"/>
                  <a:ea typeface="Arial-Rounded" pitchFamily="34" charset="0"/>
                  <a:cs typeface="Arial-Rounded" pitchFamily="34" charset="0"/>
                </a:rPr>
                <a:t>2</a:t>
              </a:r>
            </a:p>
          </p:txBody>
        </p:sp>
      </p:grpSp>
      <p:sp>
        <p:nvSpPr>
          <p:cNvPr id="19" name="Rectangle: Rounded Corners 1">
            <a:extLst>
              <a:ext uri="{FF2B5EF4-FFF2-40B4-BE49-F238E27FC236}">
                <a16:creationId xmlns:a16="http://schemas.microsoft.com/office/drawing/2014/main" id="{D8032AF5-FDC2-420D-AC38-CE64E79549BB}"/>
              </a:ext>
            </a:extLst>
          </p:cNvPr>
          <p:cNvSpPr/>
          <p:nvPr/>
        </p:nvSpPr>
        <p:spPr>
          <a:xfrm>
            <a:off x="2702746" y="2491785"/>
            <a:ext cx="3060365" cy="111516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ep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0" name="Rectangle: Rounded Corners 1">
            <a:extLst>
              <a:ext uri="{FF2B5EF4-FFF2-40B4-BE49-F238E27FC236}">
                <a16:creationId xmlns:a16="http://schemas.microsoft.com/office/drawing/2014/main" id="{EE152AED-C9DD-4B33-9F9A-3A04A7D76DBE}"/>
              </a:ext>
            </a:extLst>
          </p:cNvPr>
          <p:cNvSpPr/>
          <p:nvPr/>
        </p:nvSpPr>
        <p:spPr>
          <a:xfrm>
            <a:off x="2681216" y="1327930"/>
            <a:ext cx="1467890" cy="111516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e</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1" name="Rectangle: Rounded Corners 1">
            <a:extLst>
              <a:ext uri="{FF2B5EF4-FFF2-40B4-BE49-F238E27FC236}">
                <a16:creationId xmlns:a16="http://schemas.microsoft.com/office/drawing/2014/main" id="{69045848-F101-4FE7-94B4-E80115823DBF}"/>
              </a:ext>
            </a:extLst>
          </p:cNvPr>
          <p:cNvSpPr/>
          <p:nvPr/>
        </p:nvSpPr>
        <p:spPr>
          <a:xfrm>
            <a:off x="4295224" y="1313225"/>
            <a:ext cx="1467889" cy="112986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2" name="ôm">
            <a:extLst>
              <a:ext uri="{FF2B5EF4-FFF2-40B4-BE49-F238E27FC236}">
                <a16:creationId xmlns:a16="http://schemas.microsoft.com/office/drawing/2014/main" id="{E67BBE60-7C70-4459-928C-EBC192E28A20}"/>
              </a:ext>
            </a:extLst>
          </p:cNvPr>
          <p:cNvSpPr/>
          <p:nvPr/>
        </p:nvSpPr>
        <p:spPr>
          <a:xfrm>
            <a:off x="6733138" y="2512403"/>
            <a:ext cx="3081894" cy="110877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êp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3" name="Rectangle: Rounded Corners 1">
            <a:extLst>
              <a:ext uri="{FF2B5EF4-FFF2-40B4-BE49-F238E27FC236}">
                <a16:creationId xmlns:a16="http://schemas.microsoft.com/office/drawing/2014/main" id="{D17985DF-0469-4D2B-A6FA-52FA28F627EA}"/>
              </a:ext>
            </a:extLst>
          </p:cNvPr>
          <p:cNvSpPr/>
          <p:nvPr/>
        </p:nvSpPr>
        <p:spPr>
          <a:xfrm>
            <a:off x="6733137" y="1334316"/>
            <a:ext cx="1467890" cy="110877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ê</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4" name="Rectangle: Rounded Corners 1">
            <a:extLst>
              <a:ext uri="{FF2B5EF4-FFF2-40B4-BE49-F238E27FC236}">
                <a16:creationId xmlns:a16="http://schemas.microsoft.com/office/drawing/2014/main" id="{42AC29EC-B8F8-4B15-B1CA-A8C1A8BEF4CB}"/>
              </a:ext>
            </a:extLst>
          </p:cNvPr>
          <p:cNvSpPr/>
          <p:nvPr/>
        </p:nvSpPr>
        <p:spPr>
          <a:xfrm>
            <a:off x="8274084" y="1334316"/>
            <a:ext cx="1540948" cy="110877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5" name="ôm">
            <a:extLst>
              <a:ext uri="{FF2B5EF4-FFF2-40B4-BE49-F238E27FC236}">
                <a16:creationId xmlns:a16="http://schemas.microsoft.com/office/drawing/2014/main" id="{1B1D45D6-374B-4C5F-9F77-E6B34756BCC1}"/>
              </a:ext>
            </a:extLst>
          </p:cNvPr>
          <p:cNvSpPr/>
          <p:nvPr/>
        </p:nvSpPr>
        <p:spPr>
          <a:xfrm>
            <a:off x="2702745" y="5150191"/>
            <a:ext cx="3081894" cy="112986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ip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6" name="Rectangle: Rounded Corners 1">
            <a:extLst>
              <a:ext uri="{FF2B5EF4-FFF2-40B4-BE49-F238E27FC236}">
                <a16:creationId xmlns:a16="http://schemas.microsoft.com/office/drawing/2014/main" id="{AE9755E0-6789-455C-BB0A-96A235F7C6B6}"/>
              </a:ext>
            </a:extLst>
          </p:cNvPr>
          <p:cNvSpPr/>
          <p:nvPr/>
        </p:nvSpPr>
        <p:spPr>
          <a:xfrm>
            <a:off x="2751957" y="3940862"/>
            <a:ext cx="1467885" cy="112986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i</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7" name="Rectangle: Rounded Corners 1">
            <a:extLst>
              <a:ext uri="{FF2B5EF4-FFF2-40B4-BE49-F238E27FC236}">
                <a16:creationId xmlns:a16="http://schemas.microsoft.com/office/drawing/2014/main" id="{FCC3284B-7DFC-4593-86E4-E8459F255AE9}"/>
              </a:ext>
            </a:extLst>
          </p:cNvPr>
          <p:cNvSpPr/>
          <p:nvPr/>
        </p:nvSpPr>
        <p:spPr>
          <a:xfrm>
            <a:off x="4295223" y="3955933"/>
            <a:ext cx="1467886" cy="111516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8" name="ôm">
            <a:extLst>
              <a:ext uri="{FF2B5EF4-FFF2-40B4-BE49-F238E27FC236}">
                <a16:creationId xmlns:a16="http://schemas.microsoft.com/office/drawing/2014/main" id="{D3A74AF9-6C7B-4AB5-ACDC-EAA0E688E0D3}"/>
              </a:ext>
            </a:extLst>
          </p:cNvPr>
          <p:cNvSpPr/>
          <p:nvPr/>
        </p:nvSpPr>
        <p:spPr>
          <a:xfrm>
            <a:off x="6714581" y="5237235"/>
            <a:ext cx="3081894" cy="104282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up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29" name="Rectangle: Rounded Corners 1">
            <a:extLst>
              <a:ext uri="{FF2B5EF4-FFF2-40B4-BE49-F238E27FC236}">
                <a16:creationId xmlns:a16="http://schemas.microsoft.com/office/drawing/2014/main" id="{798F0A5E-CBDE-4430-AD36-DE329EEBBBFC}"/>
              </a:ext>
            </a:extLst>
          </p:cNvPr>
          <p:cNvSpPr/>
          <p:nvPr/>
        </p:nvSpPr>
        <p:spPr>
          <a:xfrm>
            <a:off x="6763793" y="4027907"/>
            <a:ext cx="1467885" cy="112986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u</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
        <p:nvSpPr>
          <p:cNvPr id="30" name="Rectangle: Rounded Corners 1">
            <a:extLst>
              <a:ext uri="{FF2B5EF4-FFF2-40B4-BE49-F238E27FC236}">
                <a16:creationId xmlns:a16="http://schemas.microsoft.com/office/drawing/2014/main" id="{C2082041-09EF-40C9-9788-434137A51A76}"/>
              </a:ext>
            </a:extLst>
          </p:cNvPr>
          <p:cNvSpPr/>
          <p:nvPr/>
        </p:nvSpPr>
        <p:spPr>
          <a:xfrm>
            <a:off x="8307059" y="4042978"/>
            <a:ext cx="1467886" cy="111516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8000">
                <a:solidFill>
                  <a:srgbClr val="E52D56"/>
                </a:solidFill>
                <a:latin typeface="Arial-Rounded" panose="020B0500000000000000" pitchFamily="34" charset="0"/>
                <a:ea typeface="Arial-Rounded" panose="020B0500000000000000" pitchFamily="34" charset="0"/>
                <a:cs typeface="Arial-Rounded" panose="020B0500000000000000" pitchFamily="34" charset="0"/>
              </a:rPr>
              <a:t>p</a:t>
            </a:r>
            <a:endParaRPr lang="en-US" sz="8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dirty="0">
              <a:solidFill>
                <a:prstClr val="white"/>
              </a:solidFill>
              <a:latin typeface="Calibri"/>
            </a:endParaRPr>
          </a:p>
        </p:txBody>
      </p:sp>
    </p:spTree>
    <p:custDataLst>
      <p:tags r:id="rId1"/>
    </p:custDataLst>
    <p:extLst>
      <p:ext uri="{BB962C8B-B14F-4D97-AF65-F5344CB8AC3E}">
        <p14:creationId xmlns:p14="http://schemas.microsoft.com/office/powerpoint/2010/main" val="85185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39512"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n</a:t>
            </a:r>
          </a:p>
        </p:txBody>
      </p:sp>
      <p:sp>
        <p:nvSpPr>
          <p:cNvPr id="9" name="Title 1"/>
          <p:cNvSpPr txBox="1">
            <a:spLocks/>
          </p:cNvSpPr>
          <p:nvPr/>
        </p:nvSpPr>
        <p:spPr>
          <a:xfrm>
            <a:off x="6136325"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ep</a:t>
            </a:r>
          </a:p>
        </p:txBody>
      </p:sp>
      <p:sp>
        <p:nvSpPr>
          <p:cNvPr id="10" name="Title 1"/>
          <p:cNvSpPr txBox="1">
            <a:spLocks/>
          </p:cNvSpPr>
          <p:nvPr/>
        </p:nvSpPr>
        <p:spPr>
          <a:xfrm>
            <a:off x="3940820" y="4271442"/>
            <a:ext cx="4295089" cy="1432470"/>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n</a:t>
            </a:r>
            <a:r>
              <a:rPr lang="en-US" sz="8800">
                <a:solidFill>
                  <a:srgbClr val="FF0000"/>
                </a:solidFill>
                <a:latin typeface="Arial-Rounded" pitchFamily="34" charset="0"/>
                <a:ea typeface="Arial-Rounded" pitchFamily="34" charset="0"/>
                <a:cs typeface="Arial-Rounded" pitchFamily="34" charset="0"/>
              </a:rPr>
              <a:t>ep</a:t>
            </a:r>
          </a:p>
        </p:txBody>
      </p:sp>
      <p:grpSp>
        <p:nvGrpSpPr>
          <p:cNvPr id="34" name="Group 33"/>
          <p:cNvGrpSpPr/>
          <p:nvPr/>
        </p:nvGrpSpPr>
        <p:grpSpPr>
          <a:xfrm>
            <a:off x="230477" y="203423"/>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black"/>
                  </a:solidFill>
                  <a:latin typeface="Arial Rounded MT Bold" pitchFamily="34" charset="0"/>
                  <a:ea typeface="Arial-Rounded" pitchFamily="34" charset="0"/>
                  <a:cs typeface="Arial-Rounded" pitchFamily="34" charset="0"/>
                </a:rPr>
                <a:t>2</a:t>
              </a:r>
            </a:p>
          </p:txBody>
        </p:sp>
      </p:grpSp>
      <p:sp>
        <p:nvSpPr>
          <p:cNvPr id="24" name="Title 1"/>
          <p:cNvSpPr txBox="1">
            <a:spLocks/>
          </p:cNvSpPr>
          <p:nvPr/>
        </p:nvSpPr>
        <p:spPr>
          <a:xfrm>
            <a:off x="1978868"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ep</a:t>
            </a:r>
          </a:p>
        </p:txBody>
      </p:sp>
      <p:sp>
        <p:nvSpPr>
          <p:cNvPr id="26" name="Title 1"/>
          <p:cNvSpPr txBox="1">
            <a:spLocks/>
          </p:cNvSpPr>
          <p:nvPr/>
        </p:nvSpPr>
        <p:spPr>
          <a:xfrm>
            <a:off x="4160953"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êp</a:t>
            </a:r>
          </a:p>
        </p:txBody>
      </p:sp>
      <p:sp>
        <p:nvSpPr>
          <p:cNvPr id="11" name="Title 1"/>
          <p:cNvSpPr txBox="1">
            <a:spLocks/>
          </p:cNvSpPr>
          <p:nvPr/>
        </p:nvSpPr>
        <p:spPr>
          <a:xfrm>
            <a:off x="5463009" y="4757461"/>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6261309"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ip</a:t>
            </a:r>
          </a:p>
        </p:txBody>
      </p:sp>
      <p:sp>
        <p:nvSpPr>
          <p:cNvPr id="13" name="Title 1"/>
          <p:cNvSpPr txBox="1">
            <a:spLocks/>
          </p:cNvSpPr>
          <p:nvPr/>
        </p:nvSpPr>
        <p:spPr>
          <a:xfrm>
            <a:off x="8091920"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up</a:t>
            </a:r>
          </a:p>
        </p:txBody>
      </p:sp>
    </p:spTree>
    <p:custDataLst>
      <p:tags r:id="rId1"/>
    </p:custDataLst>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0" y="1143001"/>
            <a:ext cx="5105400" cy="1323439"/>
          </a:xfrm>
          <a:prstGeom prst="rect">
            <a:avLst/>
          </a:prstGeom>
          <a:solidFill>
            <a:srgbClr val="FFC000"/>
          </a:solidFill>
        </p:spPr>
        <p:txBody>
          <a:bodyPr wrap="square" rtlCol="0">
            <a:spAutoFit/>
          </a:bodyPr>
          <a:lstStyle/>
          <a:p>
            <a:pPr algn="ctr"/>
            <a:r>
              <a:rPr lang="en-US" sz="8000">
                <a:solidFill>
                  <a:prstClr val="black"/>
                </a:solidFill>
                <a:latin typeface="Arial-Rounded" pitchFamily="34" charset="0"/>
                <a:ea typeface="Arial-Rounded" pitchFamily="34" charset="0"/>
                <a:cs typeface="Arial-Rounded" pitchFamily="34" charset="0"/>
              </a:rPr>
              <a:t>So sánh</a:t>
            </a:r>
          </a:p>
        </p:txBody>
      </p:sp>
      <p:sp>
        <p:nvSpPr>
          <p:cNvPr id="5" name="TextBox 4"/>
          <p:cNvSpPr txBox="1"/>
          <p:nvPr/>
        </p:nvSpPr>
        <p:spPr>
          <a:xfrm>
            <a:off x="495300" y="3546768"/>
            <a:ext cx="2552700" cy="1862048"/>
          </a:xfrm>
          <a:prstGeom prst="rect">
            <a:avLst/>
          </a:prstGeom>
          <a:solidFill>
            <a:schemeClr val="accent5">
              <a:lumMod val="20000"/>
              <a:lumOff val="80000"/>
            </a:schemeClr>
          </a:solidFill>
        </p:spPr>
        <p:txBody>
          <a:bodyPr wrap="square" rtlCol="0">
            <a:spAutoFit/>
          </a:bodyPr>
          <a:lstStyle/>
          <a:p>
            <a:pPr algn="ctr"/>
            <a:r>
              <a:rPr lang="en-US" sz="11500">
                <a:solidFill>
                  <a:prstClr val="black"/>
                </a:solidFill>
                <a:latin typeface="Arial-Rounded" pitchFamily="34" charset="0"/>
                <a:ea typeface="Arial-Rounded" pitchFamily="34" charset="0"/>
                <a:cs typeface="Arial-Rounded" pitchFamily="34" charset="0"/>
              </a:rPr>
              <a:t>ep</a:t>
            </a:r>
          </a:p>
        </p:txBody>
      </p:sp>
      <p:sp>
        <p:nvSpPr>
          <p:cNvPr id="6" name="TextBox 5"/>
          <p:cNvSpPr txBox="1"/>
          <p:nvPr/>
        </p:nvSpPr>
        <p:spPr>
          <a:xfrm>
            <a:off x="3371850" y="3546768"/>
            <a:ext cx="2552700" cy="1862048"/>
          </a:xfrm>
          <a:prstGeom prst="rect">
            <a:avLst/>
          </a:prstGeom>
          <a:solidFill>
            <a:schemeClr val="accent5">
              <a:lumMod val="20000"/>
              <a:lumOff val="80000"/>
            </a:schemeClr>
          </a:solidFill>
        </p:spPr>
        <p:txBody>
          <a:bodyPr wrap="square" rtlCol="0">
            <a:spAutoFit/>
          </a:bodyPr>
          <a:lstStyle/>
          <a:p>
            <a:pPr algn="ctr"/>
            <a:r>
              <a:rPr lang="en-US" sz="11500">
                <a:solidFill>
                  <a:prstClr val="black"/>
                </a:solidFill>
                <a:latin typeface="Arial-Rounded" pitchFamily="34" charset="0"/>
                <a:ea typeface="Arial-Rounded" pitchFamily="34" charset="0"/>
                <a:cs typeface="Arial-Rounded" pitchFamily="34" charset="0"/>
              </a:rPr>
              <a:t>êp</a:t>
            </a:r>
          </a:p>
        </p:txBody>
      </p:sp>
      <p:sp>
        <p:nvSpPr>
          <p:cNvPr id="7" name="TextBox 6"/>
          <p:cNvSpPr txBox="1"/>
          <p:nvPr/>
        </p:nvSpPr>
        <p:spPr>
          <a:xfrm>
            <a:off x="6252369" y="3546768"/>
            <a:ext cx="2552700" cy="1862048"/>
          </a:xfrm>
          <a:prstGeom prst="rect">
            <a:avLst/>
          </a:prstGeom>
          <a:solidFill>
            <a:schemeClr val="accent5">
              <a:lumMod val="20000"/>
              <a:lumOff val="80000"/>
            </a:schemeClr>
          </a:solidFill>
        </p:spPr>
        <p:txBody>
          <a:bodyPr wrap="square" rtlCol="0">
            <a:spAutoFit/>
          </a:bodyPr>
          <a:lstStyle/>
          <a:p>
            <a:pPr algn="ctr"/>
            <a:r>
              <a:rPr lang="en-US" sz="11500">
                <a:solidFill>
                  <a:prstClr val="black"/>
                </a:solidFill>
                <a:latin typeface="Arial-Rounded" pitchFamily="34" charset="0"/>
                <a:ea typeface="Arial-Rounded" pitchFamily="34" charset="0"/>
                <a:cs typeface="Arial-Rounded" pitchFamily="34" charset="0"/>
              </a:rPr>
              <a:t>ip</a:t>
            </a:r>
          </a:p>
        </p:txBody>
      </p:sp>
      <p:sp>
        <p:nvSpPr>
          <p:cNvPr id="8" name="TextBox 7"/>
          <p:cNvSpPr txBox="1"/>
          <p:nvPr/>
        </p:nvSpPr>
        <p:spPr>
          <a:xfrm>
            <a:off x="861310" y="3546768"/>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p</a:t>
            </a:r>
          </a:p>
        </p:txBody>
      </p:sp>
      <p:sp>
        <p:nvSpPr>
          <p:cNvPr id="9" name="TextBox 8"/>
          <p:cNvSpPr txBox="1"/>
          <p:nvPr/>
        </p:nvSpPr>
        <p:spPr>
          <a:xfrm>
            <a:off x="3741920" y="3546768"/>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p</a:t>
            </a:r>
          </a:p>
        </p:txBody>
      </p:sp>
      <p:sp>
        <p:nvSpPr>
          <p:cNvPr id="10" name="TextBox 9"/>
          <p:cNvSpPr txBox="1"/>
          <p:nvPr/>
        </p:nvSpPr>
        <p:spPr>
          <a:xfrm>
            <a:off x="6397589" y="3546768"/>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p</a:t>
            </a:r>
          </a:p>
        </p:txBody>
      </p:sp>
      <p:sp>
        <p:nvSpPr>
          <p:cNvPr id="11" name="TextBox 10"/>
          <p:cNvSpPr txBox="1"/>
          <p:nvPr/>
        </p:nvSpPr>
        <p:spPr>
          <a:xfrm>
            <a:off x="91190" y="3546768"/>
            <a:ext cx="2552700" cy="1862048"/>
          </a:xfrm>
          <a:prstGeom prst="rect">
            <a:avLst/>
          </a:prstGeom>
          <a:noFill/>
        </p:spPr>
        <p:txBody>
          <a:bodyPr wrap="square" rtlCol="0">
            <a:spAutoFit/>
          </a:bodyPr>
          <a:lstStyle/>
          <a:p>
            <a:pPr algn="ctr"/>
            <a:r>
              <a:rPr lang="en-US" sz="11500">
                <a:solidFill>
                  <a:srgbClr val="7030A0"/>
                </a:solidFill>
                <a:latin typeface="Arial-Rounded" pitchFamily="34" charset="0"/>
                <a:ea typeface="Arial-Rounded" pitchFamily="34" charset="0"/>
                <a:cs typeface="Arial-Rounded" pitchFamily="34" charset="0"/>
              </a:rPr>
              <a:t>e</a:t>
            </a:r>
          </a:p>
        </p:txBody>
      </p:sp>
      <p:sp>
        <p:nvSpPr>
          <p:cNvPr id="12" name="TextBox 11"/>
          <p:cNvSpPr txBox="1"/>
          <p:nvPr/>
        </p:nvSpPr>
        <p:spPr>
          <a:xfrm>
            <a:off x="2967740" y="3546768"/>
            <a:ext cx="2552700" cy="1862048"/>
          </a:xfrm>
          <a:prstGeom prst="rect">
            <a:avLst/>
          </a:prstGeom>
          <a:noFill/>
        </p:spPr>
        <p:txBody>
          <a:bodyPr wrap="square" rtlCol="0">
            <a:spAutoFit/>
          </a:bodyPr>
          <a:lstStyle/>
          <a:p>
            <a:pPr algn="ctr"/>
            <a:r>
              <a:rPr lang="en-US" sz="11500">
                <a:solidFill>
                  <a:srgbClr val="00B0F0"/>
                </a:solidFill>
                <a:latin typeface="Arial-Rounded" pitchFamily="34" charset="0"/>
                <a:ea typeface="Arial-Rounded" pitchFamily="34" charset="0"/>
                <a:cs typeface="Arial-Rounded" pitchFamily="34" charset="0"/>
              </a:rPr>
              <a:t>ê</a:t>
            </a:r>
          </a:p>
        </p:txBody>
      </p:sp>
      <p:sp>
        <p:nvSpPr>
          <p:cNvPr id="13" name="TextBox 12"/>
          <p:cNvSpPr txBox="1"/>
          <p:nvPr/>
        </p:nvSpPr>
        <p:spPr>
          <a:xfrm>
            <a:off x="5844290" y="3546768"/>
            <a:ext cx="2552700" cy="1862048"/>
          </a:xfrm>
          <a:prstGeom prst="rect">
            <a:avLst/>
          </a:prstGeom>
          <a:noFill/>
        </p:spPr>
        <p:txBody>
          <a:bodyPr wrap="square" rtlCol="0">
            <a:spAutoFit/>
          </a:bodyPr>
          <a:lstStyle/>
          <a:p>
            <a:pPr algn="ctr"/>
            <a:r>
              <a:rPr lang="en-US" sz="11500">
                <a:solidFill>
                  <a:srgbClr val="FFFF00"/>
                </a:solidFill>
                <a:latin typeface="Arial-Rounded" pitchFamily="34" charset="0"/>
                <a:ea typeface="Arial-Rounded" pitchFamily="34" charset="0"/>
                <a:cs typeface="Arial-Rounded" pitchFamily="34" charset="0"/>
              </a:rPr>
              <a:t>i</a:t>
            </a:r>
          </a:p>
        </p:txBody>
      </p:sp>
      <p:sp>
        <p:nvSpPr>
          <p:cNvPr id="14" name="TextBox 13"/>
          <p:cNvSpPr txBox="1"/>
          <p:nvPr/>
        </p:nvSpPr>
        <p:spPr>
          <a:xfrm>
            <a:off x="9167019" y="3546768"/>
            <a:ext cx="2552700" cy="1862048"/>
          </a:xfrm>
          <a:prstGeom prst="rect">
            <a:avLst/>
          </a:prstGeom>
          <a:solidFill>
            <a:schemeClr val="accent5">
              <a:lumMod val="20000"/>
              <a:lumOff val="80000"/>
            </a:schemeClr>
          </a:solidFill>
        </p:spPr>
        <p:txBody>
          <a:bodyPr wrap="square" rtlCol="0">
            <a:spAutoFit/>
          </a:bodyPr>
          <a:lstStyle/>
          <a:p>
            <a:pPr algn="ctr"/>
            <a:r>
              <a:rPr lang="en-US" sz="11500">
                <a:solidFill>
                  <a:prstClr val="black"/>
                </a:solidFill>
                <a:latin typeface="Arial-Rounded" pitchFamily="34" charset="0"/>
                <a:ea typeface="Arial-Rounded" pitchFamily="34" charset="0"/>
                <a:cs typeface="Arial-Rounded" pitchFamily="34" charset="0"/>
              </a:rPr>
              <a:t>up</a:t>
            </a:r>
          </a:p>
        </p:txBody>
      </p:sp>
      <p:sp>
        <p:nvSpPr>
          <p:cNvPr id="15" name="TextBox 14"/>
          <p:cNvSpPr txBox="1"/>
          <p:nvPr/>
        </p:nvSpPr>
        <p:spPr>
          <a:xfrm>
            <a:off x="9567069" y="3546768"/>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p</a:t>
            </a:r>
          </a:p>
        </p:txBody>
      </p:sp>
      <p:sp>
        <p:nvSpPr>
          <p:cNvPr id="16" name="TextBox 15"/>
          <p:cNvSpPr txBox="1"/>
          <p:nvPr/>
        </p:nvSpPr>
        <p:spPr>
          <a:xfrm>
            <a:off x="8751797" y="3546768"/>
            <a:ext cx="2552700" cy="1862048"/>
          </a:xfrm>
          <a:prstGeom prst="rect">
            <a:avLst/>
          </a:prstGeom>
          <a:noFill/>
        </p:spPr>
        <p:txBody>
          <a:bodyPr wrap="square" rtlCol="0">
            <a:spAutoFit/>
          </a:bodyPr>
          <a:lstStyle/>
          <a:p>
            <a:pPr algn="ctr"/>
            <a:r>
              <a:rPr lang="en-US" sz="11500">
                <a:solidFill>
                  <a:srgbClr val="00B050"/>
                </a:solidFill>
                <a:latin typeface="Arial-Rounded" pitchFamily="34" charset="0"/>
                <a:ea typeface="Arial-Rounded" pitchFamily="34" charset="0"/>
                <a:cs typeface="Arial-Rounded" pitchFamily="34" charset="0"/>
              </a:rPr>
              <a:t>u</a:t>
            </a:r>
          </a:p>
        </p:txBody>
      </p:sp>
    </p:spTree>
    <p:custDataLst>
      <p:tags r:id="rId1"/>
    </p:custDataLst>
    <p:extLst>
      <p:ext uri="{BB962C8B-B14F-4D97-AF65-F5344CB8AC3E}">
        <p14:creationId xmlns:p14="http://schemas.microsoft.com/office/powerpoint/2010/main" val="259565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animBg="1"/>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3186"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kẹp</a:t>
            </a:r>
          </a:p>
        </p:txBody>
      </p:sp>
      <p:sp>
        <p:nvSpPr>
          <p:cNvPr id="5" name="Title 1"/>
          <p:cNvSpPr txBox="1">
            <a:spLocks/>
          </p:cNvSpPr>
          <p:nvPr/>
        </p:nvSpPr>
        <p:spPr>
          <a:xfrm>
            <a:off x="3617917"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nẹp</a:t>
            </a:r>
          </a:p>
        </p:txBody>
      </p:sp>
      <p:sp>
        <p:nvSpPr>
          <p:cNvPr id="7" name="Title 1"/>
          <p:cNvSpPr txBox="1">
            <a:spLocks/>
          </p:cNvSpPr>
          <p:nvPr/>
        </p:nvSpPr>
        <p:spPr>
          <a:xfrm>
            <a:off x="5996371"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nếp</a:t>
            </a:r>
          </a:p>
        </p:txBody>
      </p:sp>
      <p:sp>
        <p:nvSpPr>
          <p:cNvPr id="8" name="Title 1"/>
          <p:cNvSpPr txBox="1">
            <a:spLocks/>
          </p:cNvSpPr>
          <p:nvPr/>
        </p:nvSpPr>
        <p:spPr>
          <a:xfrm>
            <a:off x="1640008"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11" name="Title 1"/>
          <p:cNvSpPr txBox="1">
            <a:spLocks/>
          </p:cNvSpPr>
          <p:nvPr/>
        </p:nvSpPr>
        <p:spPr>
          <a:xfrm>
            <a:off x="4092640"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13" name="Title 1"/>
          <p:cNvSpPr txBox="1">
            <a:spLocks/>
          </p:cNvSpPr>
          <p:nvPr/>
        </p:nvSpPr>
        <p:spPr>
          <a:xfrm>
            <a:off x="6577251"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
        <p:nvSpPr>
          <p:cNvPr id="14" name="Title 1"/>
          <p:cNvSpPr txBox="1">
            <a:spLocks/>
          </p:cNvSpPr>
          <p:nvPr/>
        </p:nvSpPr>
        <p:spPr>
          <a:xfrm>
            <a:off x="8560786"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xếp</a:t>
            </a:r>
          </a:p>
        </p:txBody>
      </p:sp>
      <p:sp>
        <p:nvSpPr>
          <p:cNvPr id="15" name="Title 1"/>
          <p:cNvSpPr txBox="1">
            <a:spLocks/>
          </p:cNvSpPr>
          <p:nvPr/>
        </p:nvSpPr>
        <p:spPr>
          <a:xfrm>
            <a:off x="9126676"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pic>
        <p:nvPicPr>
          <p:cNvPr id="3074" name="Picture 2" descr="Kẹp sắt đen 51mm – Văn Phòng Xa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9026" y="457201"/>
            <a:ext cx="4406759" cy="44067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ẸP NHỰA PVC CHỮ V ỐP GÓ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7970" y="91440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ơ lược về nếp sáp và nếp cái hoa vàng | Cung cấp nếp từ nhà má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21726" y="547118"/>
            <a:ext cx="5341527" cy="40061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ách gấp quần áo không bị nhăn khi đi du lịch cực đơn giản – Phan Nguyễ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9174" y="557760"/>
            <a:ext cx="6286500" cy="4191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074"/>
                                        </p:tgtEl>
                                      </p:cBhvr>
                                    </p:animEffect>
                                    <p:set>
                                      <p:cBhvr>
                                        <p:cTn id="17" dur="1" fill="hold">
                                          <p:stCondLst>
                                            <p:cond delay="499"/>
                                          </p:stCondLst>
                                        </p:cTn>
                                        <p:tgtEl>
                                          <p:spTgt spid="307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076"/>
                                        </p:tgtEl>
                                      </p:cBhvr>
                                    </p:animEffect>
                                    <p:set>
                                      <p:cBhvr>
                                        <p:cTn id="32" dur="1" fill="hold">
                                          <p:stCondLst>
                                            <p:cond delay="499"/>
                                          </p:stCondLst>
                                        </p:cTn>
                                        <p:tgtEl>
                                          <p:spTgt spid="307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078"/>
                                        </p:tgtEl>
                                        <p:attrNameLst>
                                          <p:attrName>style.visibility</p:attrName>
                                        </p:attrNameLst>
                                      </p:cBhvr>
                                      <p:to>
                                        <p:strVal val="visible"/>
                                      </p:to>
                                    </p:set>
                                    <p:animEffect transition="in" filter="fade">
                                      <p:cBhvr>
                                        <p:cTn id="50" dur="500"/>
                                        <p:tgtEl>
                                          <p:spTgt spid="307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078"/>
                                        </p:tgtEl>
                                      </p:cBhvr>
                                    </p:animEffect>
                                    <p:set>
                                      <p:cBhvr>
                                        <p:cTn id="55" dur="1" fill="hold">
                                          <p:stCondLst>
                                            <p:cond delay="499"/>
                                          </p:stCondLst>
                                        </p:cTn>
                                        <p:tgtEl>
                                          <p:spTgt spid="307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80"/>
                                        </p:tgtEl>
                                        <p:attrNameLst>
                                          <p:attrName>style.visibility</p:attrName>
                                        </p:attrNameLst>
                                      </p:cBhvr>
                                      <p:to>
                                        <p:strVal val="visible"/>
                                      </p:to>
                                    </p:set>
                                    <p:animEffect transition="in" filter="fade">
                                      <p:cBhvr>
                                        <p:cTn id="65" dur="500"/>
                                        <p:tgtEl>
                                          <p:spTgt spid="308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3080"/>
                                        </p:tgtEl>
                                      </p:cBhvr>
                                    </p:animEffect>
                                    <p:set>
                                      <p:cBhvr>
                                        <p:cTn id="70" dur="1" fill="hold">
                                          <p:stCondLst>
                                            <p:cond delay="499"/>
                                          </p:stCondLst>
                                        </p:cTn>
                                        <p:tgtEl>
                                          <p:spTgt spid="308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3186"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kịp</a:t>
            </a:r>
          </a:p>
        </p:txBody>
      </p:sp>
      <p:sp>
        <p:nvSpPr>
          <p:cNvPr id="5" name="Title 1"/>
          <p:cNvSpPr txBox="1">
            <a:spLocks/>
          </p:cNvSpPr>
          <p:nvPr/>
        </p:nvSpPr>
        <p:spPr>
          <a:xfrm>
            <a:off x="3617917"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nhịp</a:t>
            </a:r>
          </a:p>
        </p:txBody>
      </p:sp>
      <p:sp>
        <p:nvSpPr>
          <p:cNvPr id="7" name="Title 1"/>
          <p:cNvSpPr txBox="1">
            <a:spLocks/>
          </p:cNvSpPr>
          <p:nvPr/>
        </p:nvSpPr>
        <p:spPr>
          <a:xfrm>
            <a:off x="5996371"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búp</a:t>
            </a:r>
          </a:p>
        </p:txBody>
      </p:sp>
      <p:sp>
        <p:nvSpPr>
          <p:cNvPr id="8" name="Title 1"/>
          <p:cNvSpPr txBox="1">
            <a:spLocks/>
          </p:cNvSpPr>
          <p:nvPr/>
        </p:nvSpPr>
        <p:spPr>
          <a:xfrm>
            <a:off x="1640008"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11" name="Title 1"/>
          <p:cNvSpPr txBox="1">
            <a:spLocks/>
          </p:cNvSpPr>
          <p:nvPr/>
        </p:nvSpPr>
        <p:spPr>
          <a:xfrm>
            <a:off x="4333218"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13" name="Title 1"/>
          <p:cNvSpPr txBox="1">
            <a:spLocks/>
          </p:cNvSpPr>
          <p:nvPr/>
        </p:nvSpPr>
        <p:spPr>
          <a:xfrm>
            <a:off x="6607231"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14" name="Title 1"/>
          <p:cNvSpPr txBox="1">
            <a:spLocks/>
          </p:cNvSpPr>
          <p:nvPr/>
        </p:nvSpPr>
        <p:spPr>
          <a:xfrm>
            <a:off x="8560786"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giúp</a:t>
            </a:r>
          </a:p>
        </p:txBody>
      </p:sp>
      <p:sp>
        <p:nvSpPr>
          <p:cNvPr id="15" name="Title 1"/>
          <p:cNvSpPr txBox="1">
            <a:spLocks/>
          </p:cNvSpPr>
          <p:nvPr/>
        </p:nvSpPr>
        <p:spPr>
          <a:xfrm>
            <a:off x="9246596"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pic>
        <p:nvPicPr>
          <p:cNvPr id="5122" name="Picture 2" descr="Nối nhịp cầu vu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24435"/>
            <a:ext cx="5445044" cy="40422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a Sen Nụ Búp - Ảnh miễn phí trên Pixab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428" y="207041"/>
            <a:ext cx="5687658" cy="42657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5722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122"/>
                                        </p:tgtEl>
                                      </p:cBhvr>
                                    </p:animEffect>
                                    <p:set>
                                      <p:cBhvr>
                                        <p:cTn id="22" dur="1" fill="hold">
                                          <p:stCondLst>
                                            <p:cond delay="499"/>
                                          </p:stCondLst>
                                        </p:cTn>
                                        <p:tgtEl>
                                          <p:spTgt spid="51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fade">
                                      <p:cBhvr>
                                        <p:cTn id="40" dur="500"/>
                                        <p:tgtEl>
                                          <p:spTgt spid="51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5124"/>
                                        </p:tgtEl>
                                      </p:cBhvr>
                                    </p:animEffect>
                                    <p:set>
                                      <p:cBhvr>
                                        <p:cTn id="45" dur="1" fill="hold">
                                          <p:stCondLst>
                                            <p:cond delay="499"/>
                                          </p:stCondLst>
                                        </p:cTn>
                                        <p:tgtEl>
                                          <p:spTgt spid="512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70656" y="-1447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4" name="AutoShape 8" descr="Vẹt Sun Conure - PetXinh.net Nhím Kiểng Hamster Thỏ Bọ Ú giá rẻ"/>
          <p:cNvSpPr>
            <a:spLocks noChangeAspect="1" noChangeArrowheads="1"/>
          </p:cNvSpPr>
          <p:nvPr/>
        </p:nvSpPr>
        <p:spPr bwMode="auto">
          <a:xfrm>
            <a:off x="323056" y="-1295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25" name="Title 1"/>
          <p:cNvSpPr txBox="1">
            <a:spLocks/>
          </p:cNvSpPr>
          <p:nvPr/>
        </p:nvSpPr>
        <p:spPr>
          <a:xfrm>
            <a:off x="1093186" y="40602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kịp</a:t>
            </a:r>
          </a:p>
        </p:txBody>
      </p:sp>
      <p:sp>
        <p:nvSpPr>
          <p:cNvPr id="26" name="Title 1"/>
          <p:cNvSpPr txBox="1">
            <a:spLocks/>
          </p:cNvSpPr>
          <p:nvPr/>
        </p:nvSpPr>
        <p:spPr>
          <a:xfrm>
            <a:off x="3617917" y="40817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nhịp</a:t>
            </a:r>
          </a:p>
        </p:txBody>
      </p:sp>
      <p:sp>
        <p:nvSpPr>
          <p:cNvPr id="27" name="Title 1"/>
          <p:cNvSpPr txBox="1">
            <a:spLocks/>
          </p:cNvSpPr>
          <p:nvPr/>
        </p:nvSpPr>
        <p:spPr>
          <a:xfrm>
            <a:off x="5996371" y="40780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búp</a:t>
            </a:r>
          </a:p>
        </p:txBody>
      </p:sp>
      <p:sp>
        <p:nvSpPr>
          <p:cNvPr id="43" name="Title 1"/>
          <p:cNvSpPr txBox="1">
            <a:spLocks/>
          </p:cNvSpPr>
          <p:nvPr/>
        </p:nvSpPr>
        <p:spPr>
          <a:xfrm>
            <a:off x="1640008" y="38839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44" name="Title 1"/>
          <p:cNvSpPr txBox="1">
            <a:spLocks/>
          </p:cNvSpPr>
          <p:nvPr/>
        </p:nvSpPr>
        <p:spPr>
          <a:xfrm>
            <a:off x="4333218" y="39054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45" name="Title 1"/>
          <p:cNvSpPr txBox="1">
            <a:spLocks/>
          </p:cNvSpPr>
          <p:nvPr/>
        </p:nvSpPr>
        <p:spPr>
          <a:xfrm>
            <a:off x="6607231" y="39017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46" name="Title 1"/>
          <p:cNvSpPr txBox="1">
            <a:spLocks/>
          </p:cNvSpPr>
          <p:nvPr/>
        </p:nvSpPr>
        <p:spPr>
          <a:xfrm>
            <a:off x="8560786" y="40807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giúp</a:t>
            </a:r>
          </a:p>
        </p:txBody>
      </p:sp>
      <p:sp>
        <p:nvSpPr>
          <p:cNvPr id="47" name="Title 1"/>
          <p:cNvSpPr txBox="1">
            <a:spLocks/>
          </p:cNvSpPr>
          <p:nvPr/>
        </p:nvSpPr>
        <p:spPr>
          <a:xfrm>
            <a:off x="9246596" y="39044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48" name="Title 1"/>
          <p:cNvSpPr txBox="1">
            <a:spLocks/>
          </p:cNvSpPr>
          <p:nvPr/>
        </p:nvSpPr>
        <p:spPr>
          <a:xfrm>
            <a:off x="1093186" y="258470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kẹp</a:t>
            </a:r>
          </a:p>
        </p:txBody>
      </p:sp>
      <p:sp>
        <p:nvSpPr>
          <p:cNvPr id="49" name="Title 1"/>
          <p:cNvSpPr txBox="1">
            <a:spLocks/>
          </p:cNvSpPr>
          <p:nvPr/>
        </p:nvSpPr>
        <p:spPr>
          <a:xfrm>
            <a:off x="3617917" y="260621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nẹp</a:t>
            </a:r>
          </a:p>
        </p:txBody>
      </p:sp>
      <p:sp>
        <p:nvSpPr>
          <p:cNvPr id="50" name="Title 1"/>
          <p:cNvSpPr txBox="1">
            <a:spLocks/>
          </p:cNvSpPr>
          <p:nvPr/>
        </p:nvSpPr>
        <p:spPr>
          <a:xfrm>
            <a:off x="5996371" y="260246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nếp</a:t>
            </a:r>
          </a:p>
        </p:txBody>
      </p:sp>
      <p:sp>
        <p:nvSpPr>
          <p:cNvPr id="51" name="Title 1"/>
          <p:cNvSpPr txBox="1">
            <a:spLocks/>
          </p:cNvSpPr>
          <p:nvPr/>
        </p:nvSpPr>
        <p:spPr>
          <a:xfrm>
            <a:off x="1640008" y="240842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52" name="Title 1"/>
          <p:cNvSpPr txBox="1">
            <a:spLocks/>
          </p:cNvSpPr>
          <p:nvPr/>
        </p:nvSpPr>
        <p:spPr>
          <a:xfrm>
            <a:off x="4092640" y="242992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53" name="Title 1"/>
          <p:cNvSpPr txBox="1">
            <a:spLocks/>
          </p:cNvSpPr>
          <p:nvPr/>
        </p:nvSpPr>
        <p:spPr>
          <a:xfrm>
            <a:off x="6577251" y="242617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
        <p:nvSpPr>
          <p:cNvPr id="54" name="Title 1"/>
          <p:cNvSpPr txBox="1">
            <a:spLocks/>
          </p:cNvSpPr>
          <p:nvPr/>
        </p:nvSpPr>
        <p:spPr>
          <a:xfrm>
            <a:off x="8560786" y="260522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xếp</a:t>
            </a:r>
          </a:p>
        </p:txBody>
      </p:sp>
      <p:sp>
        <p:nvSpPr>
          <p:cNvPr id="55" name="Title 1"/>
          <p:cNvSpPr txBox="1">
            <a:spLocks/>
          </p:cNvSpPr>
          <p:nvPr/>
        </p:nvSpPr>
        <p:spPr>
          <a:xfrm>
            <a:off x="9126676" y="242893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Tree>
    <p:custDataLst>
      <p:tags r:id="rId1"/>
    </p:custDataLst>
    <p:extLst>
      <p:ext uri="{BB962C8B-B14F-4D97-AF65-F5344CB8AC3E}">
        <p14:creationId xmlns:p14="http://schemas.microsoft.com/office/powerpoint/2010/main" val="3266652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54994" y="2408238"/>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a:solidFill>
                  <a:srgbClr val="0070C0"/>
                </a:solidFill>
                <a:latin typeface="DomCasual" pitchFamily="18" charset="0"/>
                <a:ea typeface="DomCasual" pitchFamily="18" charset="0"/>
                <a:cs typeface="DomCasual" pitchFamily="18" charset="0"/>
              </a:rPr>
              <a:t>Thư giãn nào!</a:t>
            </a:r>
          </a:p>
        </p:txBody>
      </p:sp>
    </p:spTree>
    <p:custDataLst>
      <p:tags r:id="rId1"/>
    </p:custDataLst>
    <p:extLst>
      <p:ext uri="{BB962C8B-B14F-4D97-AF65-F5344CB8AC3E}">
        <p14:creationId xmlns:p14="http://schemas.microsoft.com/office/powerpoint/2010/main" val="2943438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987006" y="58128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kịp</a:t>
            </a:r>
          </a:p>
        </p:txBody>
      </p:sp>
      <p:sp>
        <p:nvSpPr>
          <p:cNvPr id="19" name="Title 1"/>
          <p:cNvSpPr txBox="1">
            <a:spLocks/>
          </p:cNvSpPr>
          <p:nvPr/>
        </p:nvSpPr>
        <p:spPr>
          <a:xfrm>
            <a:off x="3617917" y="58343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nhịp</a:t>
            </a:r>
          </a:p>
        </p:txBody>
      </p:sp>
      <p:sp>
        <p:nvSpPr>
          <p:cNvPr id="20" name="Title 1"/>
          <p:cNvSpPr txBox="1">
            <a:spLocks/>
          </p:cNvSpPr>
          <p:nvPr/>
        </p:nvSpPr>
        <p:spPr>
          <a:xfrm>
            <a:off x="5996371" y="58306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búp</a:t>
            </a:r>
          </a:p>
        </p:txBody>
      </p:sp>
      <p:sp>
        <p:nvSpPr>
          <p:cNvPr id="21" name="Title 1"/>
          <p:cNvSpPr txBox="1">
            <a:spLocks/>
          </p:cNvSpPr>
          <p:nvPr/>
        </p:nvSpPr>
        <p:spPr>
          <a:xfrm>
            <a:off x="1533828" y="56365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22" name="Title 1"/>
          <p:cNvSpPr txBox="1">
            <a:spLocks/>
          </p:cNvSpPr>
          <p:nvPr/>
        </p:nvSpPr>
        <p:spPr>
          <a:xfrm>
            <a:off x="4333218" y="5658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23" name="Title 1"/>
          <p:cNvSpPr txBox="1">
            <a:spLocks/>
          </p:cNvSpPr>
          <p:nvPr/>
        </p:nvSpPr>
        <p:spPr>
          <a:xfrm>
            <a:off x="6607231" y="56543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24" name="Title 1"/>
          <p:cNvSpPr txBox="1">
            <a:spLocks/>
          </p:cNvSpPr>
          <p:nvPr/>
        </p:nvSpPr>
        <p:spPr>
          <a:xfrm>
            <a:off x="8560786" y="58333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giúp</a:t>
            </a:r>
          </a:p>
        </p:txBody>
      </p:sp>
      <p:sp>
        <p:nvSpPr>
          <p:cNvPr id="28" name="Title 1"/>
          <p:cNvSpPr txBox="1">
            <a:spLocks/>
          </p:cNvSpPr>
          <p:nvPr/>
        </p:nvSpPr>
        <p:spPr>
          <a:xfrm>
            <a:off x="9246596" y="56570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29" name="Title 1"/>
          <p:cNvSpPr txBox="1">
            <a:spLocks/>
          </p:cNvSpPr>
          <p:nvPr/>
        </p:nvSpPr>
        <p:spPr>
          <a:xfrm>
            <a:off x="1093186" y="47460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kẹp</a:t>
            </a:r>
          </a:p>
        </p:txBody>
      </p:sp>
      <p:sp>
        <p:nvSpPr>
          <p:cNvPr id="30" name="Title 1"/>
          <p:cNvSpPr txBox="1">
            <a:spLocks/>
          </p:cNvSpPr>
          <p:nvPr/>
        </p:nvSpPr>
        <p:spPr>
          <a:xfrm>
            <a:off x="3617917" y="47675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nẹp</a:t>
            </a:r>
          </a:p>
        </p:txBody>
      </p:sp>
      <p:sp>
        <p:nvSpPr>
          <p:cNvPr id="31" name="Title 1"/>
          <p:cNvSpPr txBox="1">
            <a:spLocks/>
          </p:cNvSpPr>
          <p:nvPr/>
        </p:nvSpPr>
        <p:spPr>
          <a:xfrm>
            <a:off x="5996371" y="47638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nếp</a:t>
            </a:r>
          </a:p>
        </p:txBody>
      </p:sp>
      <p:sp>
        <p:nvSpPr>
          <p:cNvPr id="32" name="Title 1"/>
          <p:cNvSpPr txBox="1">
            <a:spLocks/>
          </p:cNvSpPr>
          <p:nvPr/>
        </p:nvSpPr>
        <p:spPr>
          <a:xfrm>
            <a:off x="1640008" y="45697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33" name="Title 1"/>
          <p:cNvSpPr txBox="1">
            <a:spLocks/>
          </p:cNvSpPr>
          <p:nvPr/>
        </p:nvSpPr>
        <p:spPr>
          <a:xfrm>
            <a:off x="4092640" y="4591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34" name="Title 1"/>
          <p:cNvSpPr txBox="1">
            <a:spLocks/>
          </p:cNvSpPr>
          <p:nvPr/>
        </p:nvSpPr>
        <p:spPr>
          <a:xfrm>
            <a:off x="6577251" y="45875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
        <p:nvSpPr>
          <p:cNvPr id="35" name="Title 1"/>
          <p:cNvSpPr txBox="1">
            <a:spLocks/>
          </p:cNvSpPr>
          <p:nvPr/>
        </p:nvSpPr>
        <p:spPr>
          <a:xfrm>
            <a:off x="8560786" y="47665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xếp</a:t>
            </a:r>
          </a:p>
        </p:txBody>
      </p:sp>
      <p:sp>
        <p:nvSpPr>
          <p:cNvPr id="36" name="Title 1"/>
          <p:cNvSpPr txBox="1">
            <a:spLocks/>
          </p:cNvSpPr>
          <p:nvPr/>
        </p:nvSpPr>
        <p:spPr>
          <a:xfrm>
            <a:off x="9126676" y="45902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808" y="-54013"/>
            <a:ext cx="7881215" cy="507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45718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87181" y="5130078"/>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đôi dép</a:t>
            </a:r>
          </a:p>
        </p:txBody>
      </p:sp>
      <p:sp>
        <p:nvSpPr>
          <p:cNvPr id="7" name="Title 1"/>
          <p:cNvSpPr txBox="1">
            <a:spLocks/>
          </p:cNvSpPr>
          <p:nvPr/>
        </p:nvSpPr>
        <p:spPr>
          <a:xfrm>
            <a:off x="6284030" y="5127725"/>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ep</a:t>
            </a: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7065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23056"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5" name="Picture 2" descr="1 Đôi Dép Đi Trong Nhà Chống Trượt Hình Ngựa Một Sừng | Shopee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0898" y="135659"/>
            <a:ext cx="4301292" cy="430129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val="0"/>
              </a:ext>
            </a:extLst>
          </a:blip>
          <a:srcRect l="22656" t="15495" b="10314"/>
          <a:stretch/>
        </p:blipFill>
        <p:spPr>
          <a:xfrm>
            <a:off x="6134835" y="3786533"/>
            <a:ext cx="2257734" cy="2777836"/>
          </a:xfrm>
          <a:prstGeom prst="rect">
            <a:avLst/>
          </a:prstGeom>
        </p:spPr>
      </p:pic>
      <p:pic>
        <p:nvPicPr>
          <p:cNvPr id="13" name="Picture 12">
            <a:hlinkClick r:id="rId5" action="ppaction://hlinksldjump"/>
          </p:cNvPr>
          <p:cNvPicPr>
            <a:picLocks noChangeAspect="1"/>
          </p:cNvPicPr>
          <p:nvPr/>
        </p:nvPicPr>
        <p:blipFill rotWithShape="1">
          <a:blip r:embed="rId6" cstate="print">
            <a:extLst>
              <a:ext uri="{28A0092B-C50C-407E-A947-70E740481C1C}">
                <a14:useLocalDpi xmlns:a14="http://schemas.microsoft.com/office/drawing/2010/main" val="0"/>
              </a:ext>
            </a:extLst>
          </a:blip>
          <a:srcRect b="8529"/>
          <a:stretch/>
        </p:blipFill>
        <p:spPr>
          <a:xfrm>
            <a:off x="3709711" y="1375860"/>
            <a:ext cx="1928094" cy="2194400"/>
          </a:xfrm>
          <a:prstGeom prst="rect">
            <a:avLst/>
          </a:prstGeom>
        </p:spPr>
      </p:pic>
      <p:pic>
        <p:nvPicPr>
          <p:cNvPr id="16" name="Picture 15">
            <a:hlinkClick r:id="rId7" action="ppaction://hlinksldjump"/>
          </p:cNvPr>
          <p:cNvPicPr>
            <a:picLocks noChangeAspect="1"/>
          </p:cNvPicPr>
          <p:nvPr/>
        </p:nvPicPr>
        <p:blipFill rotWithShape="1">
          <a:blip r:embed="rId8" cstate="print">
            <a:extLst>
              <a:ext uri="{28A0092B-C50C-407E-A947-70E740481C1C}">
                <a14:useLocalDpi xmlns:a14="http://schemas.microsoft.com/office/drawing/2010/main" val="0"/>
              </a:ext>
            </a:extLst>
          </a:blip>
          <a:srcRect b="9664"/>
          <a:stretch/>
        </p:blipFill>
        <p:spPr>
          <a:xfrm>
            <a:off x="3212683" y="3803548"/>
            <a:ext cx="2922153" cy="3032390"/>
          </a:xfrm>
          <a:prstGeom prst="rect">
            <a:avLst/>
          </a:prstGeom>
        </p:spPr>
      </p:pic>
      <p:pic>
        <p:nvPicPr>
          <p:cNvPr id="17" name="Picture 16">
            <a:hlinkClick r:id="rId9" action="ppaction://hlinksldjump"/>
          </p:cNvPr>
          <p:cNvPicPr>
            <a:picLocks noChangeAspect="1"/>
          </p:cNvPicPr>
          <p:nvPr/>
        </p:nvPicPr>
        <p:blipFill rotWithShape="1">
          <a:blip r:embed="rId10" cstate="print">
            <a:extLst>
              <a:ext uri="{28A0092B-C50C-407E-A947-70E740481C1C}">
                <a14:useLocalDpi xmlns:a14="http://schemas.microsoft.com/office/drawing/2010/main" val="0"/>
              </a:ext>
            </a:extLst>
          </a:blip>
          <a:srcRect l="70563" t="41858" b="11241"/>
          <a:stretch/>
        </p:blipFill>
        <p:spPr>
          <a:xfrm>
            <a:off x="8687729" y="3899487"/>
            <a:ext cx="1905000" cy="2664883"/>
          </a:xfrm>
          <a:prstGeom prst="rect">
            <a:avLst/>
          </a:prstGeom>
          <a:ln>
            <a:noFill/>
          </a:ln>
        </p:spPr>
      </p:pic>
      <p:pic>
        <p:nvPicPr>
          <p:cNvPr id="18" name="Picture 17">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t="-328" b="7833"/>
          <a:stretch/>
        </p:blipFill>
        <p:spPr>
          <a:xfrm>
            <a:off x="6305417" y="1219200"/>
            <a:ext cx="1916570" cy="2378300"/>
          </a:xfrm>
          <a:prstGeom prst="rect">
            <a:avLst/>
          </a:prstGeom>
          <a:ln>
            <a:noFill/>
          </a:ln>
        </p:spPr>
      </p:pic>
      <p:pic>
        <p:nvPicPr>
          <p:cNvPr id="3074" name="Picture 2">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77689"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711856" y="278016"/>
            <a:ext cx="3021944" cy="94118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solidFill>
                  <a:prstClr val="white"/>
                </a:solidFill>
                <a:latin typeface="Arial-Rounded" pitchFamily="34" charset="0"/>
                <a:ea typeface="Arial-Rounded" pitchFamily="34" charset="0"/>
                <a:cs typeface="Arial-Rounded" pitchFamily="34" charset="0"/>
              </a:rPr>
              <a:t>Khởi động</a:t>
            </a:r>
          </a:p>
        </p:txBody>
      </p:sp>
      <p:pic>
        <p:nvPicPr>
          <p:cNvPr id="3" name="Picture 2">
            <a:hlinkClick r:id="rId15" action="ppaction://hlinksldjump"/>
          </p:cNvPr>
          <p:cNvPicPr>
            <a:picLocks noChangeAspect="1"/>
          </p:cNvPicPr>
          <p:nvPr/>
        </p:nvPicPr>
        <p:blipFill rotWithShape="1">
          <a:blip r:embed="rId16" cstate="print">
            <a:extLst>
              <a:ext uri="{28A0092B-C50C-407E-A947-70E740481C1C}">
                <a14:useLocalDpi xmlns:a14="http://schemas.microsoft.com/office/drawing/2010/main" val="0"/>
              </a:ext>
            </a:extLst>
          </a:blip>
          <a:srcRect b="7534"/>
          <a:stretch/>
        </p:blipFill>
        <p:spPr>
          <a:xfrm>
            <a:off x="8687730" y="1219200"/>
            <a:ext cx="1826981" cy="2606410"/>
          </a:xfrm>
          <a:prstGeom prst="rect">
            <a:avLst/>
          </a:prstGeom>
        </p:spPr>
      </p:pic>
    </p:spTree>
    <p:custDataLst>
      <p:tags r:id="rId1"/>
    </p:custDataLst>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81400" y="543950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đầu bếp</a:t>
            </a:r>
          </a:p>
        </p:txBody>
      </p:sp>
      <p:sp>
        <p:nvSpPr>
          <p:cNvPr id="6" name="Title 1"/>
          <p:cNvSpPr txBox="1">
            <a:spLocks/>
          </p:cNvSpPr>
          <p:nvPr/>
        </p:nvSpPr>
        <p:spPr>
          <a:xfrm>
            <a:off x="6560046" y="5452571"/>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êp</a:t>
            </a:r>
          </a:p>
        </p:txBody>
      </p:sp>
      <p:pic>
        <p:nvPicPr>
          <p:cNvPr id="5" name="Picture 2" descr="Đầu bếp Võ Quốc và niềm đam mê bất tận với món ăn Việt - Sài Gòn Tiếp Th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5133" y="381001"/>
            <a:ext cx="7285312" cy="44840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61419" y="5564482"/>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bìm bịp</a:t>
            </a:r>
          </a:p>
        </p:txBody>
      </p:sp>
      <p:sp>
        <p:nvSpPr>
          <p:cNvPr id="9" name="Title 1"/>
          <p:cNvSpPr txBox="1">
            <a:spLocks/>
          </p:cNvSpPr>
          <p:nvPr/>
        </p:nvSpPr>
        <p:spPr>
          <a:xfrm>
            <a:off x="6373342" y="5561426"/>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ip</a:t>
            </a:r>
          </a:p>
        </p:txBody>
      </p:sp>
      <p:pic>
        <p:nvPicPr>
          <p:cNvPr id="5" name="Picture 2" descr="Cần bán chim bìm bịp tự nhiên làm thuốc hoặc ăn thịt | 5gi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032" y="328534"/>
            <a:ext cx="4999173" cy="47634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61419" y="5564482"/>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búp sen</a:t>
            </a:r>
          </a:p>
        </p:txBody>
      </p:sp>
      <p:sp>
        <p:nvSpPr>
          <p:cNvPr id="9" name="Title 1"/>
          <p:cNvSpPr txBox="1">
            <a:spLocks/>
          </p:cNvSpPr>
          <p:nvPr/>
        </p:nvSpPr>
        <p:spPr>
          <a:xfrm>
            <a:off x="4177260" y="5561426"/>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up</a:t>
            </a:r>
          </a:p>
        </p:txBody>
      </p:sp>
      <p:pic>
        <p:nvPicPr>
          <p:cNvPr id="6" name="Picture 4" descr="Hoa Sen Nụ Búp - Ảnh miễn phí trê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470" y="396313"/>
            <a:ext cx="6256424" cy="46923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1295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769370" y="471909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bìm bịp</a:t>
            </a:r>
          </a:p>
        </p:txBody>
      </p:sp>
      <p:sp>
        <p:nvSpPr>
          <p:cNvPr id="12" name="Title 1"/>
          <p:cNvSpPr txBox="1">
            <a:spLocks/>
          </p:cNvSpPr>
          <p:nvPr/>
        </p:nvSpPr>
        <p:spPr>
          <a:xfrm>
            <a:off x="1905000" y="4719097"/>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đầu bếp</a:t>
            </a:r>
          </a:p>
        </p:txBody>
      </p:sp>
      <p:sp>
        <p:nvSpPr>
          <p:cNvPr id="15" name="Title 1"/>
          <p:cNvSpPr txBox="1">
            <a:spLocks/>
          </p:cNvSpPr>
          <p:nvPr/>
        </p:nvSpPr>
        <p:spPr>
          <a:xfrm>
            <a:off x="-1085851" y="4719096"/>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đôi dép</a:t>
            </a:r>
          </a:p>
        </p:txBody>
      </p:sp>
      <p:sp>
        <p:nvSpPr>
          <p:cNvPr id="17" name="Title 1"/>
          <p:cNvSpPr txBox="1">
            <a:spLocks/>
          </p:cNvSpPr>
          <p:nvPr/>
        </p:nvSpPr>
        <p:spPr>
          <a:xfrm>
            <a:off x="7696200" y="471909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búp sen</a:t>
            </a:r>
          </a:p>
        </p:txBody>
      </p:sp>
      <p:pic>
        <p:nvPicPr>
          <p:cNvPr id="18" name="Picture 4" descr="Hoa Sen Nụ Búp - Ảnh miễn phí trên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5462" y="2128555"/>
            <a:ext cx="2931739" cy="21988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ần bán chim bìm bịp tự nhiên làm thuốc hoặc ăn thịt | 5gi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7619" y="2150422"/>
            <a:ext cx="2209800" cy="22056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1 Đôi Dép Đi Trong Nhà Chống Trượt Hình Ngựa Một Sừng | Shopee Việt N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2886" y="2150421"/>
            <a:ext cx="2205669" cy="22056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Đầu bếp Võ Quốc và niềm đam mê bất tận với món ăn Việt - Sài Gòn Tiếp Thị"/>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000"/>
          <a:stretch/>
        </p:blipFill>
        <p:spPr bwMode="auto">
          <a:xfrm>
            <a:off x="640024" y="2150422"/>
            <a:ext cx="1791776" cy="220566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93578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769370" y="556845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bìm bịp</a:t>
            </a:r>
          </a:p>
        </p:txBody>
      </p:sp>
      <p:sp>
        <p:nvSpPr>
          <p:cNvPr id="7" name="Title 1"/>
          <p:cNvSpPr txBox="1">
            <a:spLocks/>
          </p:cNvSpPr>
          <p:nvPr/>
        </p:nvSpPr>
        <p:spPr>
          <a:xfrm>
            <a:off x="1905000" y="5568457"/>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đầu bếp</a:t>
            </a:r>
          </a:p>
        </p:txBody>
      </p:sp>
      <p:sp>
        <p:nvSpPr>
          <p:cNvPr id="8" name="Title 1"/>
          <p:cNvSpPr txBox="1">
            <a:spLocks/>
          </p:cNvSpPr>
          <p:nvPr/>
        </p:nvSpPr>
        <p:spPr>
          <a:xfrm>
            <a:off x="-1085851" y="5572855"/>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đôi dép</a:t>
            </a:r>
          </a:p>
        </p:txBody>
      </p:sp>
      <p:sp>
        <p:nvSpPr>
          <p:cNvPr id="9" name="Title 1"/>
          <p:cNvSpPr txBox="1">
            <a:spLocks/>
          </p:cNvSpPr>
          <p:nvPr/>
        </p:nvSpPr>
        <p:spPr>
          <a:xfrm>
            <a:off x="7696200" y="556845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búp sen</a:t>
            </a:r>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339" y="-152400"/>
            <a:ext cx="8287799" cy="588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61264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0477"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69276" y="76203"/>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black"/>
                  </a:solidFill>
                  <a:latin typeface="Arial Rounded MT Bold" pitchFamily="34" charset="0"/>
                  <a:ea typeface="Arial-Rounded" pitchFamily="34" charset="0"/>
                  <a:cs typeface="Arial-Rounded" pitchFamily="34" charset="0"/>
                </a:rPr>
                <a:t>3</a:t>
              </a:r>
            </a:p>
          </p:txBody>
        </p:sp>
      </p:grpSp>
      <p:sp>
        <p:nvSpPr>
          <p:cNvPr id="7" name="TextBox 6"/>
          <p:cNvSpPr txBox="1"/>
          <p:nvPr/>
        </p:nvSpPr>
        <p:spPr>
          <a:xfrm>
            <a:off x="3028450"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ep</a:t>
            </a:r>
            <a:endParaRPr lang="en-US" sz="28600">
              <a:solidFill>
                <a:srgbClr val="FF0000"/>
              </a:solidFill>
              <a:latin typeface="HP001 4 hàng" pitchFamily="34" charset="0"/>
            </a:endParaRPr>
          </a:p>
        </p:txBody>
      </p:sp>
      <p:sp>
        <p:nvSpPr>
          <p:cNvPr id="8" name="TextBox 7"/>
          <p:cNvSpPr txBox="1"/>
          <p:nvPr/>
        </p:nvSpPr>
        <p:spPr>
          <a:xfrm>
            <a:off x="7422150" y="3009903"/>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ep</a:t>
            </a:r>
            <a:endParaRPr lang="en-US" sz="14000">
              <a:solidFill>
                <a:srgbClr val="FF0000"/>
              </a:solidFill>
              <a:latin typeface="HP001 4 hàng" pitchFamily="34" charset="0"/>
            </a:endParaRPr>
          </a:p>
        </p:txBody>
      </p:sp>
    </p:spTree>
    <p:custDataLst>
      <p:tags r:id="rId1"/>
    </p:custDataLst>
    <p:extLst>
      <p:ext uri="{BB962C8B-B14F-4D97-AF65-F5344CB8AC3E}">
        <p14:creationId xmlns:p14="http://schemas.microsoft.com/office/powerpoint/2010/main" val="3539561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P.wmv">
            <a:hlinkClick r:id="" action="ppaction://media"/>
          </p:cNvPr>
          <p:cNvPicPr>
            <a:picLocks noGrp="1" noChangeAspect="1"/>
          </p:cNvPicPr>
          <p:nvPr>
            <p:ph idx="1"/>
            <a:videoFile r:link="rId3"/>
            <p:extLst>
              <p:ext uri="{DAA4B4D4-6D71-4841-9C94-3DE7FCFB9230}">
                <p14:media xmlns:p14="http://schemas.microsoft.com/office/powerpoint/2010/main" r:embed="rId2"/>
              </p:ext>
            </p:extLst>
          </p:nvPr>
        </p:nvPicPr>
        <p:blipFill>
          <a:blip r:embed="rId5"/>
          <a:stretch>
            <a:fillRect/>
          </a:stretch>
        </p:blipFill>
        <p:spPr>
          <a:xfrm>
            <a:off x="49084" y="-520447"/>
            <a:ext cx="11997402" cy="6024057"/>
          </a:xfr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1273" y="5145658"/>
            <a:ext cx="2709556" cy="1712343"/>
          </a:xfrm>
          <a:prstGeom prst="rect">
            <a:avLst/>
          </a:prstGeom>
        </p:spPr>
      </p:pic>
    </p:spTree>
    <p:custDataLst>
      <p:tags r:id="rId1"/>
    </p:custDataLst>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0477"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3035236"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êp</a:t>
            </a:r>
            <a:endParaRPr lang="en-US" sz="28600">
              <a:solidFill>
                <a:srgbClr val="FF0000"/>
              </a:solidFill>
              <a:latin typeface="HP001 4 hàng" pitchFamily="34" charset="0"/>
            </a:endParaRPr>
          </a:p>
        </p:txBody>
      </p:sp>
      <p:sp>
        <p:nvSpPr>
          <p:cNvPr id="8" name="TextBox 7"/>
          <p:cNvSpPr txBox="1"/>
          <p:nvPr/>
        </p:nvSpPr>
        <p:spPr>
          <a:xfrm>
            <a:off x="7441200"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êp</a:t>
            </a:r>
            <a:endParaRPr lang="en-US" sz="14000">
              <a:solidFill>
                <a:srgbClr val="FF0000"/>
              </a:solidFill>
              <a:latin typeface="HP001 4 hàng" pitchFamily="34" charset="0"/>
            </a:endParaRPr>
          </a:p>
        </p:txBody>
      </p:sp>
    </p:spTree>
    <p:custDataLst>
      <p:tags r:id="rId1"/>
    </p:custDataLst>
    <p:extLst>
      <p:ext uri="{BB962C8B-B14F-4D97-AF65-F5344CB8AC3E}">
        <p14:creationId xmlns:p14="http://schemas.microsoft.com/office/powerpoint/2010/main" val="1081904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ÊP.wmv">
            <a:hlinkClick r:id="" action="ppaction://media"/>
          </p:cNvPr>
          <p:cNvPicPr>
            <a:picLocks noGrp="1" noChangeAspect="1"/>
          </p:cNvPicPr>
          <p:nvPr>
            <p:ph idx="1"/>
            <a:videoFile r:link="rId3"/>
            <p:extLst>
              <p:ext uri="{DAA4B4D4-6D71-4841-9C94-3DE7FCFB9230}">
                <p14:media xmlns:p14="http://schemas.microsoft.com/office/powerpoint/2010/main" r:embed="rId2"/>
              </p:ext>
            </p:extLst>
          </p:nvPr>
        </p:nvPicPr>
        <p:blipFill>
          <a:blip r:embed="rId5"/>
          <a:stretch>
            <a:fillRect/>
          </a:stretch>
        </p:blipFill>
        <p:spPr>
          <a:xfrm>
            <a:off x="96505" y="76201"/>
            <a:ext cx="11997402" cy="6024057"/>
          </a:xfr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1273" y="5145658"/>
            <a:ext cx="2709556" cy="1712343"/>
          </a:xfrm>
          <a:prstGeom prst="rect">
            <a:avLst/>
          </a:prstGeom>
        </p:spPr>
      </p:pic>
    </p:spTree>
    <p:custDataLst>
      <p:tags r:id="rId1"/>
    </p:custDataLst>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0477"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3035236"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Łp </a:t>
            </a:r>
            <a:endParaRPr lang="en-US" sz="28600">
              <a:solidFill>
                <a:srgbClr val="FF0000"/>
              </a:solidFill>
              <a:latin typeface="HP001 4 hàng" pitchFamily="34" charset="0"/>
            </a:endParaRPr>
          </a:p>
        </p:txBody>
      </p:sp>
      <p:sp>
        <p:nvSpPr>
          <p:cNvPr id="8" name="TextBox 7"/>
          <p:cNvSpPr txBox="1"/>
          <p:nvPr/>
        </p:nvSpPr>
        <p:spPr>
          <a:xfrm>
            <a:off x="7441200"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Łp </a:t>
            </a:r>
            <a:endParaRPr lang="en-US" sz="14000">
              <a:solidFill>
                <a:srgbClr val="FF0000"/>
              </a:solidFill>
              <a:latin typeface="HP001 4 hàng" pitchFamily="34" charset="0"/>
            </a:endParaRPr>
          </a:p>
        </p:txBody>
      </p:sp>
      <p:pic>
        <p:nvPicPr>
          <p:cNvPr id="6" name="Picture 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447791" y="-166116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116484" y="-567502"/>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5291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7.67724E-7 5.46043E-6 L 0.0269 -0.10781 L 0.0269 0.05808 L 0.02925 0.08029 L 0.03329 0.08955 L 0.04008 0.09672 L 0.04818 0.09765 L 0.05797 0.08955 L 0.06659 0.07636 L 0.07625 0.05183 L 0.08487 0.01435 L 0.10563 -0.10781 L 0.10497 0.31121 L 0.10615 0.02847 L 0.12051 -0.03354 L 0.132 -0.06709 L 0.14179 -0.08653 L 0.15498 -0.09972 L 0.16582 -0.10064 L 0.17156 -0.09879 L 0.17796 -0.09463 L 0.18253 -0.08537 L 0.18475 -0.07519 L 0.1871 -0.05899 L 0.1871 0.05392 L 0.1888 0.07335 L 0.19232 0.08538 L 0.19911 0.09464 L 0.20603 0.09765 L 0.21125 0.09556 L 0.21922 0.08538 L 0.23071 0.06202 L 0.24794 -0.00208 " pathEditMode="relative" ptsTypes="AAAAAAAAAAAAAAAAAAAAAAAAAAAAAAAAA">
                                      <p:cBhvr>
                                        <p:cTn id="11" dur="8000" fill="hold"/>
                                        <p:tgtEl>
                                          <p:spTgt spid="5"/>
                                        </p:tgtEl>
                                        <p:attrNameLst>
                                          <p:attrName>ppt_x</p:attrName>
                                          <p:attrName>ppt_y</p:attrName>
                                        </p:attrNameLst>
                                      </p:cBhvr>
                                    </p:animMotion>
                                  </p:childTnLst>
                                </p:cTn>
                              </p:par>
                            </p:childTnLst>
                          </p:cTn>
                        </p:par>
                        <p:par>
                          <p:cTn id="12" fill="hold">
                            <p:stCondLst>
                              <p:cond delay="8500"/>
                            </p:stCondLst>
                            <p:childTnLst>
                              <p:par>
                                <p:cTn id="13" presetID="10" presetClass="exit" presetSubtype="0" fill="hold" nodeType="afterEffect">
                                  <p:stCondLst>
                                    <p:cond delay="0"/>
                                  </p:stCondLst>
                                  <p:childTnLst>
                                    <p:animEffect transition="out" filter="fade">
                                      <p:cBhvr>
                                        <p:cTn id="14" dur="1750"/>
                                        <p:tgtEl>
                                          <p:spTgt spid="5"/>
                                        </p:tgtEl>
                                      </p:cBhvr>
                                    </p:animEffect>
                                    <p:set>
                                      <p:cBhvr>
                                        <p:cTn id="15" dur="1" fill="hold">
                                          <p:stCondLst>
                                            <p:cond delay="1749"/>
                                          </p:stCondLst>
                                        </p:cTn>
                                        <p:tgtEl>
                                          <p:spTgt spid="5"/>
                                        </p:tgtEl>
                                        <p:attrNameLst>
                                          <p:attrName>style.visibility</p:attrName>
                                        </p:attrNameLst>
                                      </p:cBhvr>
                                      <p:to>
                                        <p:strVal val="hidden"/>
                                      </p:to>
                                    </p:set>
                                  </p:childTnLst>
                                </p:cTn>
                              </p:par>
                            </p:childTnLst>
                          </p:cTn>
                        </p:par>
                        <p:par>
                          <p:cTn id="16" fill="hold">
                            <p:stCondLst>
                              <p:cond delay="1025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750"/>
                                        <p:tgtEl>
                                          <p:spTgt spid="6"/>
                                        </p:tgtEl>
                                      </p:cBhvr>
                                    </p:animEffect>
                                  </p:childTnLst>
                                </p:cTn>
                              </p:par>
                            </p:childTnLst>
                          </p:cTn>
                        </p:par>
                        <p:par>
                          <p:cTn id="20" fill="hold">
                            <p:stCondLst>
                              <p:cond delay="12000"/>
                            </p:stCondLst>
                            <p:childTnLst>
                              <p:par>
                                <p:cTn id="21" presetID="10" presetClass="exit" presetSubtype="0" fill="hold" nodeType="afterEffect">
                                  <p:stCondLst>
                                    <p:cond delay="0"/>
                                  </p:stCondLst>
                                  <p:childTnLst>
                                    <p:animEffect transition="out" filter="fade">
                                      <p:cBhvr>
                                        <p:cTn id="22" dur="1750"/>
                                        <p:tgtEl>
                                          <p:spTgt spid="6"/>
                                        </p:tgtEl>
                                      </p:cBhvr>
                                    </p:animEffect>
                                    <p:set>
                                      <p:cBhvr>
                                        <p:cTn id="23" dur="1" fill="hold">
                                          <p:stCondLst>
                                            <p:cond delay="17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7689"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750" y="1047750"/>
            <a:ext cx="4762500" cy="4762500"/>
          </a:xfrm>
          <a:prstGeom prst="rect">
            <a:avLst/>
          </a:prstGeom>
        </p:spPr>
      </p:pic>
    </p:spTree>
    <p:custDataLst>
      <p:tags r:id="rId1"/>
    </p:custDataLst>
    <p:extLst>
      <p:ext uri="{BB962C8B-B14F-4D97-AF65-F5344CB8AC3E}">
        <p14:creationId xmlns:p14="http://schemas.microsoft.com/office/powerpoint/2010/main" val="3458362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0477" y="74676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3048001"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Ďp </a:t>
            </a:r>
            <a:endParaRPr lang="en-US" sz="28600">
              <a:solidFill>
                <a:srgbClr val="FF0000"/>
              </a:solidFill>
              <a:latin typeface="HP001 4 hàng" pitchFamily="34" charset="0"/>
            </a:endParaRPr>
          </a:p>
        </p:txBody>
      </p:sp>
      <p:sp>
        <p:nvSpPr>
          <p:cNvPr id="8" name="TextBox 7"/>
          <p:cNvSpPr txBox="1"/>
          <p:nvPr/>
        </p:nvSpPr>
        <p:spPr>
          <a:xfrm>
            <a:off x="7429500" y="3009903"/>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 Ďp </a:t>
            </a:r>
            <a:endParaRPr lang="en-US" sz="14000">
              <a:solidFill>
                <a:srgbClr val="FF0000"/>
              </a:solidFill>
              <a:latin typeface="HP001 4 hàng" pitchFamily="34" charset="0"/>
            </a:endParaRPr>
          </a:p>
        </p:txBody>
      </p:sp>
      <p:pic>
        <p:nvPicPr>
          <p:cNvPr id="5"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93270" y="-583137"/>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3635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6.00287E-7 2.71171E-6 L 0.02714 -0.10551 L 0.02714 0.05321 L 0.02949 0.07242 L 0.03432 0.08746 L 0.03967 0.0937 L 0.0475 0.09902 L 0.05533 0.0981 L 0.06434 0.09486 L 0.07399 0.08306 L 0.08365 0.06293 L 0.09383 0.02869 L 0.10466 -0.01597 L 0.10949 -0.05345 L 0.10949 -0.10667 L 0.10949 0.05437 L 0.11131 0.07774 L 0.11732 0.09278 L 0.12632 0.09902 L 0.13298 0.0981 L 0.14316 0.09069 L 0.15151 0.07566 L 0.16299 0.04373 L 0.16782 0.02013 L 0.17617 -0.02453 L 0.18648 -0.10667 L 0.18648 0.31443 L 0.18766 0.03516 L 0.20149 -0.02245 L 0.21232 -0.0597 L 0.22367 -0.0833 L 0.2345 -0.09718 L 0.24664 -0.10135 L 0.25865 -0.09602 L 0.26517 -0.08422 L 0.26765 -0.07266 L 0.26882 -0.05877 L 0.27 -0.04258 L 0.27 0.05437 L 0.273 0.07982 L 0.279 0.09278 L 0.28448 0.09694 L 0.29231 0.09694 L 0.29884 0.0937 L 0.30484 0.08422 L 0.31398 0.05969 L 0.33016 0.00324 " pathEditMode="relative" ptsTypes="AAAAAAAAAAAAAAAAAAAAAAAAAAAAAAAAAAAAAAAAAAAAAAA">
                                      <p:cBhvr>
                                        <p:cTn id="11" dur="12000" fill="hold"/>
                                        <p:tgtEl>
                                          <p:spTgt spid="5"/>
                                        </p:tgtEl>
                                        <p:attrNameLst>
                                          <p:attrName>ppt_x</p:attrName>
                                          <p:attrName>ppt_y</p:attrName>
                                        </p:attrNameLst>
                                      </p:cBhvr>
                                    </p:animMotion>
                                  </p:childTnLst>
                                </p:cTn>
                              </p:par>
                            </p:childTnLst>
                          </p:cTn>
                        </p:par>
                        <p:par>
                          <p:cTn id="12" fill="hold">
                            <p:stCondLst>
                              <p:cond delay="12500"/>
                            </p:stCondLst>
                            <p:childTnLst>
                              <p:par>
                                <p:cTn id="13" presetID="10" presetClass="exit" presetSubtype="0" fill="hold" nodeType="afterEffect">
                                  <p:stCondLst>
                                    <p:cond delay="0"/>
                                  </p:stCondLst>
                                  <p:childTnLst>
                                    <p:animEffect transition="out" filter="fade">
                                      <p:cBhvr>
                                        <p:cTn id="14" dur="1750"/>
                                        <p:tgtEl>
                                          <p:spTgt spid="5"/>
                                        </p:tgtEl>
                                      </p:cBhvr>
                                    </p:animEffect>
                                    <p:set>
                                      <p:cBhvr>
                                        <p:cTn id="15" dur="1" fill="hold">
                                          <p:stCondLst>
                                            <p:cond delay="17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7363" y="-20081"/>
            <a:ext cx="2709556" cy="1712343"/>
          </a:xfrm>
          <a:prstGeom prst="rect">
            <a:avLst/>
          </a:prstGeom>
        </p:spPr>
      </p:pic>
      <p:graphicFrame>
        <p:nvGraphicFramePr>
          <p:cNvPr id="9" name="Table 8"/>
          <p:cNvGraphicFramePr>
            <a:graphicFrameLocks noGrp="1"/>
          </p:cNvGraphicFramePr>
          <p:nvPr/>
        </p:nvGraphicFramePr>
        <p:xfrm>
          <a:off x="230477" y="32273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TextBox 9"/>
          <p:cNvSpPr txBox="1"/>
          <p:nvPr/>
        </p:nvSpPr>
        <p:spPr>
          <a:xfrm>
            <a:off x="457201" y="1183168"/>
            <a:ext cx="9171053" cy="4539506"/>
          </a:xfrm>
          <a:prstGeom prst="rect">
            <a:avLst/>
          </a:prstGeom>
          <a:noFill/>
        </p:spPr>
        <p:txBody>
          <a:bodyPr wrap="square" lIns="121725" tIns="60862" rIns="121725" bIns="60862" rtlCol="0">
            <a:spAutoFit/>
          </a:bodyPr>
          <a:lstStyle/>
          <a:p>
            <a:r>
              <a:rPr lang="el-GR" sz="28700">
                <a:solidFill>
                  <a:srgbClr val="FF0000"/>
                </a:solidFill>
                <a:latin typeface="HP001 4 hàng" pitchFamily="34" charset="0"/>
              </a:rPr>
              <a:t> χ</a:t>
            </a:r>
            <a:r>
              <a:rPr lang="en-US" sz="28700">
                <a:solidFill>
                  <a:srgbClr val="FF0000"/>
                </a:solidFill>
                <a:latin typeface="HP001 4 hàng" pitchFamily="34" charset="0"/>
              </a:rPr>
              <a:t>ĺp </a:t>
            </a:r>
          </a:p>
        </p:txBody>
      </p:sp>
      <p:sp>
        <p:nvSpPr>
          <p:cNvPr id="8" name="TextBox 7"/>
          <p:cNvSpPr txBox="1"/>
          <p:nvPr/>
        </p:nvSpPr>
        <p:spPr>
          <a:xfrm>
            <a:off x="8222250" y="2548547"/>
            <a:ext cx="5417550" cy="2323515"/>
          </a:xfrm>
          <a:prstGeom prst="rect">
            <a:avLst/>
          </a:prstGeom>
          <a:noFill/>
        </p:spPr>
        <p:txBody>
          <a:bodyPr wrap="square" lIns="121725" tIns="60862" rIns="121725" bIns="60862" rtlCol="0">
            <a:spAutoFit/>
          </a:bodyPr>
          <a:lstStyle/>
          <a:p>
            <a:r>
              <a:rPr lang="el-GR" sz="14300">
                <a:solidFill>
                  <a:srgbClr val="FF0000"/>
                </a:solidFill>
                <a:latin typeface="HP001 4 hàng" pitchFamily="34" charset="0"/>
              </a:rPr>
              <a:t> χ</a:t>
            </a:r>
            <a:r>
              <a:rPr lang="en-US" sz="14300">
                <a:solidFill>
                  <a:srgbClr val="FF0000"/>
                </a:solidFill>
                <a:latin typeface="HP001 4 hàng" pitchFamily="34" charset="0"/>
              </a:rPr>
              <a:t>ĺp </a:t>
            </a:r>
          </a:p>
        </p:txBody>
      </p:sp>
    </p:spTree>
    <p:custDataLst>
      <p:tags r:id="rId1"/>
    </p:custDataLst>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230477" y="8382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7363" y="-20081"/>
            <a:ext cx="2709556" cy="1712343"/>
          </a:xfrm>
          <a:prstGeom prst="rect">
            <a:avLst/>
          </a:prstGeom>
        </p:spPr>
      </p:pic>
      <p:sp>
        <p:nvSpPr>
          <p:cNvPr id="16" name="TextBox 15"/>
          <p:cNvSpPr txBox="1"/>
          <p:nvPr/>
        </p:nvSpPr>
        <p:spPr>
          <a:xfrm>
            <a:off x="-2495532" y="1689844"/>
            <a:ext cx="12138819" cy="4539506"/>
          </a:xfrm>
          <a:prstGeom prst="rect">
            <a:avLst/>
          </a:prstGeom>
          <a:noFill/>
        </p:spPr>
        <p:txBody>
          <a:bodyPr wrap="square" lIns="121725" tIns="60862" rIns="121725" bIns="60862" rtlCol="0">
            <a:spAutoFit/>
          </a:bodyPr>
          <a:lstStyle/>
          <a:p>
            <a:pPr algn="ctr"/>
            <a:r>
              <a:rPr lang="el-GR" sz="28700">
                <a:solidFill>
                  <a:srgbClr val="FF0000"/>
                </a:solidFill>
                <a:latin typeface="HP001 4 hàng" pitchFamily="34" charset="0"/>
              </a:rPr>
              <a:t>λ</a:t>
            </a:r>
            <a:r>
              <a:rPr lang="lv-LV" sz="28700">
                <a:solidFill>
                  <a:srgbClr val="FF0000"/>
                </a:solidFill>
                <a:latin typeface="HP001 4 hàng" pitchFamily="34" charset="0"/>
              </a:rPr>
              <a:t>Żp </a:t>
            </a:r>
            <a:endParaRPr lang="en-US" sz="28700">
              <a:solidFill>
                <a:srgbClr val="FF0000"/>
              </a:solidFill>
              <a:latin typeface="HP001 4 hàng" pitchFamily="34" charset="0"/>
            </a:endParaRPr>
          </a:p>
        </p:txBody>
      </p:sp>
      <p:sp>
        <p:nvSpPr>
          <p:cNvPr id="13" name="TextBox 12"/>
          <p:cNvSpPr txBox="1"/>
          <p:nvPr/>
        </p:nvSpPr>
        <p:spPr>
          <a:xfrm>
            <a:off x="5393472" y="3066998"/>
            <a:ext cx="5417550" cy="2323515"/>
          </a:xfrm>
          <a:prstGeom prst="rect">
            <a:avLst/>
          </a:prstGeom>
          <a:noFill/>
        </p:spPr>
        <p:txBody>
          <a:bodyPr wrap="square" lIns="121725" tIns="60862" rIns="121725" bIns="60862" rtlCol="0">
            <a:spAutoFit/>
          </a:bodyPr>
          <a:lstStyle/>
          <a:p>
            <a:pPr algn="ctr"/>
            <a:r>
              <a:rPr lang="el-GR" sz="14300">
                <a:solidFill>
                  <a:srgbClr val="FF0000"/>
                </a:solidFill>
                <a:latin typeface="HP001 4 hàng" pitchFamily="34" charset="0"/>
              </a:rPr>
              <a:t> λ</a:t>
            </a:r>
            <a:r>
              <a:rPr lang="lv-LV" sz="14300">
                <a:solidFill>
                  <a:srgbClr val="FF0000"/>
                </a:solidFill>
                <a:latin typeface="HP001 4 hàng" pitchFamily="34" charset="0"/>
              </a:rPr>
              <a:t>Żp </a:t>
            </a:r>
            <a:endParaRPr lang="en-US" sz="14300">
              <a:solidFill>
                <a:srgbClr val="FF0000"/>
              </a:solidFill>
              <a:latin typeface="HP001 4 hàng" pitchFamily="34" charset="0"/>
            </a:endParaRPr>
          </a:p>
        </p:txBody>
      </p:sp>
    </p:spTree>
    <p:custDataLst>
      <p:tags r:id="rId1"/>
    </p:custDataLst>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230477" y="81741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6" name="TextBox 15"/>
          <p:cNvSpPr txBox="1"/>
          <p:nvPr/>
        </p:nvSpPr>
        <p:spPr>
          <a:xfrm>
            <a:off x="-2692226" y="1689844"/>
            <a:ext cx="12138819" cy="4539506"/>
          </a:xfrm>
          <a:prstGeom prst="rect">
            <a:avLst/>
          </a:prstGeom>
          <a:noFill/>
        </p:spPr>
        <p:txBody>
          <a:bodyPr wrap="square" lIns="121725" tIns="60862" rIns="121725" bIns="60862" rtlCol="0">
            <a:spAutoFit/>
          </a:bodyPr>
          <a:lstStyle/>
          <a:p>
            <a:pPr algn="ctr"/>
            <a:r>
              <a:rPr lang="el-GR" sz="28700">
                <a:solidFill>
                  <a:srgbClr val="FF0000"/>
                </a:solidFill>
                <a:latin typeface="HP001 4 hàng" pitchFamily="34" charset="0"/>
              </a:rPr>
              <a:t> λ</a:t>
            </a:r>
            <a:r>
              <a:rPr lang="en-US" sz="28700">
                <a:solidFill>
                  <a:srgbClr val="FF0000"/>
                </a:solidFill>
                <a:latin typeface="HP001 4 hàng" pitchFamily="34" charset="0"/>
              </a:rPr>
              <a:t>Ǽp </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7363" y="-20081"/>
            <a:ext cx="2709556" cy="1712343"/>
          </a:xfrm>
          <a:prstGeom prst="rect">
            <a:avLst/>
          </a:prstGeom>
        </p:spPr>
      </p:pic>
      <p:sp>
        <p:nvSpPr>
          <p:cNvPr id="12" name="TextBox 11"/>
          <p:cNvSpPr txBox="1"/>
          <p:nvPr/>
        </p:nvSpPr>
        <p:spPr>
          <a:xfrm>
            <a:off x="8185908" y="3066998"/>
            <a:ext cx="5417550" cy="2323515"/>
          </a:xfrm>
          <a:prstGeom prst="rect">
            <a:avLst/>
          </a:prstGeom>
          <a:noFill/>
        </p:spPr>
        <p:txBody>
          <a:bodyPr wrap="square" lIns="121725" tIns="60862" rIns="121725" bIns="60862" rtlCol="0">
            <a:spAutoFit/>
          </a:bodyPr>
          <a:lstStyle/>
          <a:p>
            <a:r>
              <a:rPr lang="el-GR" sz="14300">
                <a:solidFill>
                  <a:srgbClr val="FF0000"/>
                </a:solidFill>
                <a:latin typeface="HP001 4 hàng" pitchFamily="34" charset="0"/>
              </a:rPr>
              <a:t> λ</a:t>
            </a:r>
            <a:r>
              <a:rPr lang="en-US" sz="14300">
                <a:solidFill>
                  <a:srgbClr val="FF0000"/>
                </a:solidFill>
                <a:latin typeface="HP001 4 hàng" pitchFamily="34" charset="0"/>
              </a:rPr>
              <a:t>Ǽp </a:t>
            </a:r>
          </a:p>
        </p:txBody>
      </p:sp>
    </p:spTree>
    <p:custDataLst>
      <p:tags r:id="rId1"/>
    </p:custDataLst>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454" t="23958" r="31362" b="22083"/>
          <a:stretch/>
        </p:blipFill>
        <p:spPr bwMode="auto">
          <a:xfrm>
            <a:off x="3810000" y="259081"/>
            <a:ext cx="8001400" cy="635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57229" y="203423"/>
            <a:ext cx="2955492" cy="94118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Viết vở</a:t>
            </a:r>
          </a:p>
        </p:txBody>
      </p:sp>
      <p:pic>
        <p:nvPicPr>
          <p:cNvPr id="6" name="Picture 5">
            <a:extLst>
              <a:ext uri="{FF2B5EF4-FFF2-40B4-BE49-F238E27FC236}">
                <a16:creationId xmlns:a16="http://schemas.microsoft.com/office/drawing/2014/main" id="{59F17EF4-0DAC-489B-9CB4-E43A533A0F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984" y="1981201"/>
            <a:ext cx="2665123" cy="3835049"/>
          </a:xfrm>
          <a:prstGeom prst="rect">
            <a:avLst/>
          </a:prstGeom>
        </p:spPr>
      </p:pic>
    </p:spTree>
    <p:custDataLst>
      <p:tags r:id="rId1"/>
    </p:custDataLst>
    <p:extLst>
      <p:ext uri="{BB962C8B-B14F-4D97-AF65-F5344CB8AC3E}">
        <p14:creationId xmlns:p14="http://schemas.microsoft.com/office/powerpoint/2010/main" val="3251380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118111-0613-45A7-91C6-B6586F51C47D}"/>
              </a:ext>
            </a:extLst>
          </p:cNvPr>
          <p:cNvPicPr>
            <a:picLocks noChangeAspect="1"/>
          </p:cNvPicPr>
          <p:nvPr/>
        </p:nvPicPr>
        <p:blipFill>
          <a:blip r:embed="rId4"/>
          <a:stretch>
            <a:fillRect/>
          </a:stretch>
        </p:blipFill>
        <p:spPr>
          <a:xfrm>
            <a:off x="2114605" y="84234"/>
            <a:ext cx="9283429" cy="3780747"/>
          </a:xfrm>
          <a:prstGeom prst="rect">
            <a:avLst/>
          </a:prstGeom>
        </p:spPr>
      </p:pic>
      <p:sp>
        <p:nvSpPr>
          <p:cNvPr id="25" name="Title 1"/>
          <p:cNvSpPr txBox="1">
            <a:spLocks/>
          </p:cNvSpPr>
          <p:nvPr/>
        </p:nvSpPr>
        <p:spPr>
          <a:xfrm>
            <a:off x="288643" y="4172766"/>
            <a:ext cx="11614714" cy="2169132"/>
          </a:xfrm>
          <a:prstGeom prst="rect">
            <a:avLst/>
          </a:prstGeom>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a:solidFill>
                  <a:srgbClr val="0070C0"/>
                </a:solidFill>
                <a:latin typeface="Arial-Rounded" pitchFamily="34" charset="0"/>
                <a:ea typeface="Arial-Rounded" pitchFamily="34" charset="0"/>
                <a:cs typeface="Arial-Rounded" pitchFamily="34" charset="0"/>
              </a:rPr>
              <a:t>	</a:t>
            </a:r>
            <a:r>
              <a:rPr lang="en-US">
                <a:solidFill>
                  <a:prstClr val="black"/>
                </a:solidFill>
                <a:latin typeface="Arial-Rounded" pitchFamily="34" charset="0"/>
                <a:ea typeface="Arial-Rounded" pitchFamily="34" charset="0"/>
                <a:cs typeface="Arial-Rounded" pitchFamily="34" charset="0"/>
              </a:rPr>
              <a:t>Dịp nghỉ lễ, nhà Hà có chú Tư và cô Lan đến chơi. Mẹ nấu súp gà, cơm nếp và rán cá chép. Hà giúp mẹ rửa rau quả và sắp xếp bát đĩa. Bố thì dọn dẹp nhà cửa. Nhà Hà hôm nay thật là vui.</a:t>
            </a:r>
          </a:p>
        </p:txBody>
      </p:sp>
      <p:sp>
        <p:nvSpPr>
          <p:cNvPr id="4" name="TextBox 3">
            <a:extLst>
              <a:ext uri="{FF2B5EF4-FFF2-40B4-BE49-F238E27FC236}">
                <a16:creationId xmlns:a16="http://schemas.microsoft.com/office/drawing/2014/main" id="{F41C6004-33FF-4565-B8D3-8F2DDC0FB7B4}"/>
              </a:ext>
            </a:extLst>
          </p:cNvPr>
          <p:cNvSpPr txBox="1"/>
          <p:nvPr/>
        </p:nvSpPr>
        <p:spPr>
          <a:xfrm>
            <a:off x="1164911" y="3852148"/>
            <a:ext cx="1177778"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Dịp</a:t>
            </a:r>
          </a:p>
        </p:txBody>
      </p:sp>
      <p:sp>
        <p:nvSpPr>
          <p:cNvPr id="31" name="TextBox 30">
            <a:extLst>
              <a:ext uri="{FF2B5EF4-FFF2-40B4-BE49-F238E27FC236}">
                <a16:creationId xmlns:a16="http://schemas.microsoft.com/office/drawing/2014/main" id="{D234F2DD-F175-49B5-B72C-5671AACDDB4A}"/>
              </a:ext>
            </a:extLst>
          </p:cNvPr>
          <p:cNvSpPr txBox="1"/>
          <p:nvPr/>
        </p:nvSpPr>
        <p:spPr>
          <a:xfrm>
            <a:off x="3601639" y="4533572"/>
            <a:ext cx="1177778"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súp</a:t>
            </a:r>
          </a:p>
        </p:txBody>
      </p:sp>
      <p:sp>
        <p:nvSpPr>
          <p:cNvPr id="34" name="TextBox 33">
            <a:extLst>
              <a:ext uri="{FF2B5EF4-FFF2-40B4-BE49-F238E27FC236}">
                <a16:creationId xmlns:a16="http://schemas.microsoft.com/office/drawing/2014/main" id="{B7FD2C84-4453-40BE-937E-45EF079AA230}"/>
              </a:ext>
            </a:extLst>
          </p:cNvPr>
          <p:cNvSpPr txBox="1"/>
          <p:nvPr/>
        </p:nvSpPr>
        <p:spPr>
          <a:xfrm>
            <a:off x="6825025" y="4535977"/>
            <a:ext cx="1177778"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nếp</a:t>
            </a:r>
          </a:p>
        </p:txBody>
      </p:sp>
      <p:sp>
        <p:nvSpPr>
          <p:cNvPr id="35" name="TextBox 34">
            <a:extLst>
              <a:ext uri="{FF2B5EF4-FFF2-40B4-BE49-F238E27FC236}">
                <a16:creationId xmlns:a16="http://schemas.microsoft.com/office/drawing/2014/main" id="{67F53DB8-26B6-4CC2-8AD4-344D77819C7A}"/>
              </a:ext>
            </a:extLst>
          </p:cNvPr>
          <p:cNvSpPr txBox="1"/>
          <p:nvPr/>
        </p:nvSpPr>
        <p:spPr>
          <a:xfrm>
            <a:off x="8066811" y="5205372"/>
            <a:ext cx="1177778"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xếp</a:t>
            </a:r>
          </a:p>
        </p:txBody>
      </p:sp>
      <p:sp>
        <p:nvSpPr>
          <p:cNvPr id="36" name="TextBox 35">
            <a:extLst>
              <a:ext uri="{FF2B5EF4-FFF2-40B4-BE49-F238E27FC236}">
                <a16:creationId xmlns:a16="http://schemas.microsoft.com/office/drawing/2014/main" id="{8954EDEC-FAD9-4DFB-9C72-D0BBA207BF3E}"/>
              </a:ext>
            </a:extLst>
          </p:cNvPr>
          <p:cNvSpPr txBox="1"/>
          <p:nvPr/>
        </p:nvSpPr>
        <p:spPr>
          <a:xfrm>
            <a:off x="1121009" y="5197277"/>
            <a:ext cx="1464229"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giúp</a:t>
            </a:r>
          </a:p>
        </p:txBody>
      </p:sp>
      <p:sp>
        <p:nvSpPr>
          <p:cNvPr id="37" name="TextBox 36">
            <a:extLst>
              <a:ext uri="{FF2B5EF4-FFF2-40B4-BE49-F238E27FC236}">
                <a16:creationId xmlns:a16="http://schemas.microsoft.com/office/drawing/2014/main" id="{B46125D6-BCC9-43C0-8427-317A622F0894}"/>
              </a:ext>
            </a:extLst>
          </p:cNvPr>
          <p:cNvSpPr txBox="1"/>
          <p:nvPr/>
        </p:nvSpPr>
        <p:spPr>
          <a:xfrm>
            <a:off x="10417950" y="4537368"/>
            <a:ext cx="1549417"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chép</a:t>
            </a:r>
          </a:p>
        </p:txBody>
      </p:sp>
      <p:sp>
        <p:nvSpPr>
          <p:cNvPr id="39" name="TextBox 38">
            <a:extLst>
              <a:ext uri="{FF2B5EF4-FFF2-40B4-BE49-F238E27FC236}">
                <a16:creationId xmlns:a16="http://schemas.microsoft.com/office/drawing/2014/main" id="{90657547-BDFC-4F38-B93E-A68709C4B820}"/>
              </a:ext>
            </a:extLst>
          </p:cNvPr>
          <p:cNvSpPr txBox="1"/>
          <p:nvPr/>
        </p:nvSpPr>
        <p:spPr>
          <a:xfrm>
            <a:off x="1968535" y="5862298"/>
            <a:ext cx="1177778" cy="800219"/>
          </a:xfrm>
          <a:prstGeom prst="rect">
            <a:avLst/>
          </a:prstGeom>
          <a:noFill/>
        </p:spPr>
        <p:txBody>
          <a:bodyPr wrap="square" lIns="121725" tIns="60862" rIns="121725" bIns="60862" rtlCol="0">
            <a:spAutoFit/>
          </a:bodyPr>
          <a:lstStyle/>
          <a:p>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dẹp</a:t>
            </a:r>
          </a:p>
        </p:txBody>
      </p:sp>
      <p:grpSp>
        <p:nvGrpSpPr>
          <p:cNvPr id="14" name="Group 13"/>
          <p:cNvGrpSpPr/>
          <p:nvPr/>
        </p:nvGrpSpPr>
        <p:grpSpPr>
          <a:xfrm>
            <a:off x="167375" y="84234"/>
            <a:ext cx="1995073" cy="707125"/>
            <a:chOff x="391121" y="1514421"/>
            <a:chExt cx="1500015" cy="530344"/>
          </a:xfrm>
        </p:grpSpPr>
        <p:sp>
          <p:nvSpPr>
            <p:cNvPr id="15" name="Rounded Rectangle 14"/>
            <p:cNvSpPr/>
            <p:nvPr/>
          </p:nvSpPr>
          <p:spPr>
            <a:xfrm>
              <a:off x="527536" y="1563010"/>
              <a:ext cx="1363600" cy="43830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prstClr val="white"/>
                  </a:solidFill>
                  <a:latin typeface="Arial-Rounded" pitchFamily="34" charset="0"/>
                  <a:ea typeface="Arial-Rounded" pitchFamily="34" charset="0"/>
                  <a:cs typeface="Arial-Rounded" pitchFamily="34" charset="0"/>
                </a:rPr>
                <a:t>   Đọc</a:t>
              </a:r>
            </a:p>
          </p:txBody>
        </p:sp>
        <p:sp>
          <p:nvSpPr>
            <p:cNvPr id="16" name="Oval 15"/>
            <p:cNvSpPr/>
            <p:nvPr/>
          </p:nvSpPr>
          <p:spPr>
            <a:xfrm>
              <a:off x="391121" y="1514421"/>
              <a:ext cx="530345" cy="53034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prstClr val="black"/>
                  </a:solidFill>
                  <a:latin typeface="Arial Rounded MT Bold" pitchFamily="34" charset="0"/>
                  <a:ea typeface="Arial-Rounded" pitchFamily="34" charset="0"/>
                  <a:cs typeface="Arial-Rounded" pitchFamily="34" charset="0"/>
                </a:rPr>
                <a:t>4</a:t>
              </a:r>
            </a:p>
          </p:txBody>
        </p:sp>
      </p:grpSp>
    </p:spTree>
    <p:custDataLst>
      <p:tags r:id="rId1"/>
    </p:custDataLst>
    <p:extLst>
      <p:ext uri="{BB962C8B-B14F-4D97-AF65-F5344CB8AC3E}">
        <p14:creationId xmlns:p14="http://schemas.microsoft.com/office/powerpoint/2010/main" val="1589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P spid="34" grpId="0"/>
      <p:bldP spid="35" grpId="0"/>
      <p:bldP spid="36" grpId="0"/>
      <p:bldP spid="37" grpId="0"/>
      <p:bldP spid="3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118111-0613-45A7-91C6-B6586F51C47D}"/>
              </a:ext>
            </a:extLst>
          </p:cNvPr>
          <p:cNvPicPr>
            <a:picLocks noChangeAspect="1"/>
          </p:cNvPicPr>
          <p:nvPr/>
        </p:nvPicPr>
        <p:blipFill>
          <a:blip r:embed="rId4"/>
          <a:stretch>
            <a:fillRect/>
          </a:stretch>
        </p:blipFill>
        <p:spPr>
          <a:xfrm>
            <a:off x="2585237" y="94025"/>
            <a:ext cx="7679928" cy="3127709"/>
          </a:xfrm>
          <a:prstGeom prst="rect">
            <a:avLst/>
          </a:prstGeom>
        </p:spPr>
      </p:pic>
      <p:sp>
        <p:nvSpPr>
          <p:cNvPr id="25" name="Title 1"/>
          <p:cNvSpPr txBox="1">
            <a:spLocks/>
          </p:cNvSpPr>
          <p:nvPr/>
        </p:nvSpPr>
        <p:spPr>
          <a:xfrm>
            <a:off x="288643" y="3245556"/>
            <a:ext cx="11614714" cy="3308973"/>
          </a:xfrm>
          <a:prstGeom prst="rect">
            <a:avLst/>
          </a:prstGeom>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a:solidFill>
                  <a:srgbClr val="0070C0"/>
                </a:solidFill>
                <a:latin typeface="Arial-Rounded" pitchFamily="34" charset="0"/>
                <a:ea typeface="Arial-Rounded" pitchFamily="34" charset="0"/>
                <a:cs typeface="Arial-Rounded" pitchFamily="34" charset="0"/>
              </a:rPr>
              <a:t>	</a:t>
            </a:r>
            <a:r>
              <a:rPr lang="en-US">
                <a:solidFill>
                  <a:prstClr val="black"/>
                </a:solidFill>
                <a:latin typeface="Arial-Rounded" pitchFamily="34" charset="0"/>
                <a:ea typeface="Arial-Rounded" pitchFamily="34" charset="0"/>
                <a:cs typeface="Arial-Rounded" pitchFamily="34" charset="0"/>
              </a:rPr>
              <a:t>Dịp nghỉ lễ, nhà Hà có chú Tư và cô Lan đến chơi. </a:t>
            </a:r>
            <a:r>
              <a:rPr lang="en-US">
                <a:solidFill>
                  <a:srgbClr val="0070C0"/>
                </a:solidFill>
                <a:latin typeface="Arial-Rounded" pitchFamily="34" charset="0"/>
                <a:ea typeface="Arial-Rounded" pitchFamily="34" charset="0"/>
                <a:cs typeface="Arial-Rounded" pitchFamily="34" charset="0"/>
              </a:rPr>
              <a:t>Mẹ nấu súp gà, cơm nếp và rán cá chép.</a:t>
            </a:r>
            <a:r>
              <a:rPr lang="en-US">
                <a:solidFill>
                  <a:prstClr val="black"/>
                </a:solidFill>
                <a:latin typeface="Arial-Rounded" pitchFamily="34" charset="0"/>
                <a:ea typeface="Arial-Rounded" pitchFamily="34" charset="0"/>
                <a:cs typeface="Arial-Rounded" pitchFamily="34" charset="0"/>
              </a:rPr>
              <a:t> </a:t>
            </a:r>
            <a:r>
              <a:rPr lang="en-US">
                <a:solidFill>
                  <a:srgbClr val="4BACC6">
                    <a:lumMod val="50000"/>
                  </a:srgbClr>
                </a:solidFill>
                <a:latin typeface="Arial-Rounded" pitchFamily="34" charset="0"/>
                <a:ea typeface="Arial-Rounded" pitchFamily="34" charset="0"/>
                <a:cs typeface="Arial-Rounded" pitchFamily="34" charset="0"/>
              </a:rPr>
              <a:t>Hà giúp mẹ rửa rau quả và sắp xếp bát đĩa. </a:t>
            </a:r>
            <a:r>
              <a:rPr lang="en-US">
                <a:solidFill>
                  <a:srgbClr val="00B050"/>
                </a:solidFill>
                <a:latin typeface="Arial-Rounded" pitchFamily="34" charset="0"/>
                <a:ea typeface="Arial-Rounded" pitchFamily="34" charset="0"/>
                <a:cs typeface="Arial-Rounded" pitchFamily="34" charset="0"/>
              </a:rPr>
              <a:t>Bố thì dọn dẹp nhà cửa. </a:t>
            </a:r>
            <a:r>
              <a:rPr lang="en-US">
                <a:solidFill>
                  <a:srgbClr val="4BACC6">
                    <a:lumMod val="75000"/>
                  </a:srgbClr>
                </a:solidFill>
                <a:latin typeface="Arial-Rounded" pitchFamily="34" charset="0"/>
                <a:ea typeface="Arial-Rounded" pitchFamily="34" charset="0"/>
                <a:cs typeface="Arial-Rounded" pitchFamily="34" charset="0"/>
              </a:rPr>
              <a:t>Nhà Hà hôm nay thật là vui.</a:t>
            </a:r>
          </a:p>
        </p:txBody>
      </p:sp>
    </p:spTree>
    <p:custDataLst>
      <p:tags r:id="rId1"/>
    </p:custDataLst>
    <p:extLst>
      <p:ext uri="{BB962C8B-B14F-4D97-AF65-F5344CB8AC3E}">
        <p14:creationId xmlns:p14="http://schemas.microsoft.com/office/powerpoint/2010/main" val="1815177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13504" y="922731"/>
            <a:ext cx="4229003"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dịp</a:t>
            </a:r>
          </a:p>
        </p:txBody>
      </p:sp>
      <p:sp>
        <p:nvSpPr>
          <p:cNvPr id="7" name="Title 1"/>
          <p:cNvSpPr txBox="1">
            <a:spLocks/>
          </p:cNvSpPr>
          <p:nvPr/>
        </p:nvSpPr>
        <p:spPr>
          <a:xfrm>
            <a:off x="6641617" y="922731"/>
            <a:ext cx="3844548"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súp</a:t>
            </a:r>
          </a:p>
        </p:txBody>
      </p:sp>
      <p:sp>
        <p:nvSpPr>
          <p:cNvPr id="5" name="Title 1"/>
          <p:cNvSpPr txBox="1">
            <a:spLocks/>
          </p:cNvSpPr>
          <p:nvPr/>
        </p:nvSpPr>
        <p:spPr>
          <a:xfrm>
            <a:off x="6641617" y="2920175"/>
            <a:ext cx="3844548"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xếp</a:t>
            </a:r>
          </a:p>
        </p:txBody>
      </p:sp>
      <p:sp>
        <p:nvSpPr>
          <p:cNvPr id="6" name="Title 1"/>
          <p:cNvSpPr txBox="1">
            <a:spLocks/>
          </p:cNvSpPr>
          <p:nvPr/>
        </p:nvSpPr>
        <p:spPr>
          <a:xfrm>
            <a:off x="1313504" y="2920175"/>
            <a:ext cx="4229003"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giúp</a:t>
            </a:r>
          </a:p>
        </p:txBody>
      </p:sp>
      <p:sp>
        <p:nvSpPr>
          <p:cNvPr id="8" name="Title 1"/>
          <p:cNvSpPr txBox="1">
            <a:spLocks/>
          </p:cNvSpPr>
          <p:nvPr/>
        </p:nvSpPr>
        <p:spPr>
          <a:xfrm>
            <a:off x="1313505" y="4841269"/>
            <a:ext cx="4651903"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dọn dẹp</a:t>
            </a:r>
          </a:p>
        </p:txBody>
      </p:sp>
    </p:spTree>
    <p:custDataLst>
      <p:tags r:id="rId1"/>
    </p:custDataLst>
    <p:extLst>
      <p:ext uri="{BB962C8B-B14F-4D97-AF65-F5344CB8AC3E}">
        <p14:creationId xmlns:p14="http://schemas.microsoft.com/office/powerpoint/2010/main" val="336812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6"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80217" y="1564669"/>
            <a:ext cx="11614714" cy="2169132"/>
          </a:xfrm>
          <a:prstGeom prst="rect">
            <a:avLst/>
          </a:prstGeom>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2000"/>
              </a:lnSpc>
            </a:pPr>
            <a:r>
              <a:rPr lang="en-US" sz="5400">
                <a:solidFill>
                  <a:srgbClr val="0070C0"/>
                </a:solidFill>
                <a:latin typeface="Arial-Rounded" pitchFamily="34" charset="0"/>
                <a:ea typeface="Arial-Rounded" pitchFamily="34" charset="0"/>
                <a:cs typeface="Arial-Rounded" pitchFamily="34" charset="0"/>
              </a:rPr>
              <a:t>	</a:t>
            </a:r>
            <a:r>
              <a:rPr lang="en-US" sz="5400">
                <a:solidFill>
                  <a:prstClr val="black"/>
                </a:solidFill>
                <a:latin typeface="Arial-Rounded" pitchFamily="34" charset="0"/>
                <a:ea typeface="Arial-Rounded" pitchFamily="34" charset="0"/>
                <a:cs typeface="Arial-Rounded" pitchFamily="34" charset="0"/>
              </a:rPr>
              <a:t>Dịp nghỉ lễ, nhà Hà có chú Tư và cô Lan đến chơi. Mẹ nấu súp gà, cơm nếp và rán cá chép. Hà giúp mẹ rửa rau quả và sắp xếp bát đĩa. Bố thì dọn dẹp nhà cửa. Nhà Hà hôm nay thật là vui.</a:t>
            </a:r>
          </a:p>
        </p:txBody>
      </p:sp>
      <p:cxnSp>
        <p:nvCxnSpPr>
          <p:cNvPr id="47" name="Straight Connector 46"/>
          <p:cNvCxnSpPr/>
          <p:nvPr/>
        </p:nvCxnSpPr>
        <p:spPr>
          <a:xfrm>
            <a:off x="1457351" y="1197237"/>
            <a:ext cx="104375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64407" y="2102284"/>
            <a:ext cx="37552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54869" y="5507432"/>
            <a:ext cx="11249700" cy="109295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5300">
                <a:solidFill>
                  <a:prstClr val="white"/>
                </a:solidFill>
                <a:latin typeface="Arial-Rounded" pitchFamily="34" charset="0"/>
                <a:ea typeface="Arial-Rounded" pitchFamily="34" charset="0"/>
                <a:cs typeface="Arial-Rounded" pitchFamily="34" charset="0"/>
              </a:rPr>
              <a:t>Dịp nghỉ lễ, nhà Hà có ai tới chơi?</a:t>
            </a:r>
          </a:p>
        </p:txBody>
      </p:sp>
      <p:sp>
        <p:nvSpPr>
          <p:cNvPr id="15" name="Rounded Rectangle 14"/>
          <p:cNvSpPr/>
          <p:nvPr/>
        </p:nvSpPr>
        <p:spPr>
          <a:xfrm>
            <a:off x="487640" y="5530292"/>
            <a:ext cx="11249700" cy="109295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5300">
                <a:solidFill>
                  <a:prstClr val="white"/>
                </a:solidFill>
                <a:latin typeface="Arial-Rounded" pitchFamily="34" charset="0"/>
                <a:ea typeface="Arial-Rounded" pitchFamily="34" charset="0"/>
                <a:cs typeface="Arial-Rounded" pitchFamily="34" charset="0"/>
              </a:rPr>
              <a:t>Mẹ Hà nấu những món gì?</a:t>
            </a:r>
          </a:p>
        </p:txBody>
      </p:sp>
      <p:cxnSp>
        <p:nvCxnSpPr>
          <p:cNvPr id="18" name="Straight Connector 17"/>
          <p:cNvCxnSpPr/>
          <p:nvPr/>
        </p:nvCxnSpPr>
        <p:spPr>
          <a:xfrm>
            <a:off x="4631758" y="2102284"/>
            <a:ext cx="42600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394337" y="2102284"/>
            <a:ext cx="23430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90617" y="3033177"/>
            <a:ext cx="37245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37620" y="5523248"/>
            <a:ext cx="11249700" cy="109295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5300">
                <a:solidFill>
                  <a:prstClr val="white"/>
                </a:solidFill>
                <a:latin typeface="Arial-Rounded" pitchFamily="34" charset="0"/>
                <a:ea typeface="Arial-Rounded" pitchFamily="34" charset="0"/>
                <a:cs typeface="Arial-Rounded" pitchFamily="34" charset="0"/>
              </a:rPr>
              <a:t>Hà giúp mẹ làm gì?</a:t>
            </a:r>
          </a:p>
        </p:txBody>
      </p:sp>
      <p:cxnSp>
        <p:nvCxnSpPr>
          <p:cNvPr id="28" name="Straight Connector 27"/>
          <p:cNvCxnSpPr/>
          <p:nvPr/>
        </p:nvCxnSpPr>
        <p:spPr>
          <a:xfrm>
            <a:off x="5487909" y="3017520"/>
            <a:ext cx="6256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80218" y="3934216"/>
            <a:ext cx="68910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508438" y="5537336"/>
            <a:ext cx="11249700" cy="109295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5300">
                <a:solidFill>
                  <a:prstClr val="white"/>
                </a:solidFill>
                <a:latin typeface="Arial-Rounded" pitchFamily="34" charset="0"/>
                <a:ea typeface="Arial-Rounded" pitchFamily="34" charset="0"/>
                <a:cs typeface="Arial-Rounded" pitchFamily="34" charset="0"/>
              </a:rPr>
              <a:t>Bố Hà làm gì?</a:t>
            </a:r>
          </a:p>
        </p:txBody>
      </p:sp>
      <p:cxnSp>
        <p:nvCxnSpPr>
          <p:cNvPr id="32" name="Straight Connector 31"/>
          <p:cNvCxnSpPr/>
          <p:nvPr/>
        </p:nvCxnSpPr>
        <p:spPr>
          <a:xfrm>
            <a:off x="7463763" y="3966471"/>
            <a:ext cx="42735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73779" y="4863231"/>
            <a:ext cx="23110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3655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1"/>
                                        </p:tgtEl>
                                      </p:cBhvr>
                                    </p:animEffect>
                                    <p:set>
                                      <p:cBhvr>
                                        <p:cTn id="23" dur="1" fill="hold">
                                          <p:stCondLst>
                                            <p:cond delay="499"/>
                                          </p:stCondLst>
                                        </p:cTn>
                                        <p:tgtEl>
                                          <p:spTgt spid="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3"/>
                                        </p:tgtEl>
                                      </p:cBhvr>
                                    </p:animEffect>
                                    <p:set>
                                      <p:cBhvr>
                                        <p:cTn id="92"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7" grpId="0" animBg="1"/>
      <p:bldP spid="3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62732"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prstClr val="black"/>
                </a:solidFill>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Dịp nghỉ lễ, nhà Hà có chú Tư và cô Lan đến chơi. Mẹ nấu súp gà, cơm nếp và rán cá chép. Hà giúp mẹ rửa rau quả và sắp xếp bát đĩa. Bố thì dọn dẹp nhà cửa. Nhà Hà hôm nay thật là vui.</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1" y="71308"/>
            <a:ext cx="9747713" cy="467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2203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7689"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2202424" y="1371600"/>
            <a:ext cx="7825344" cy="44757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a:solidFill>
                  <a:prstClr val="white"/>
                </a:solidFill>
                <a:latin typeface="Arial-Rounded" pitchFamily="34" charset="0"/>
                <a:ea typeface="Arial-Rounded" pitchFamily="34" charset="0"/>
                <a:cs typeface="Arial-Rounded" pitchFamily="34" charset="0"/>
              </a:rPr>
              <a:t>tia chớp</a:t>
            </a:r>
          </a:p>
          <a:p>
            <a:pPr algn="ctr"/>
            <a:r>
              <a:rPr lang="en-US" sz="8800">
                <a:solidFill>
                  <a:prstClr val="white"/>
                </a:solidFill>
                <a:latin typeface="Arial-Rounded" pitchFamily="34" charset="0"/>
                <a:ea typeface="Arial-Rounded" pitchFamily="34" charset="0"/>
                <a:cs typeface="Arial-Rounded" pitchFamily="34" charset="0"/>
              </a:rPr>
              <a:t>nết na</a:t>
            </a:r>
          </a:p>
        </p:txBody>
      </p:sp>
    </p:spTree>
    <p:custDataLst>
      <p:tags r:id="rId1"/>
    </p:custDataLst>
    <p:extLst>
      <p:ext uri="{BB962C8B-B14F-4D97-AF65-F5344CB8AC3E}">
        <p14:creationId xmlns:p14="http://schemas.microsoft.com/office/powerpoint/2010/main" val="2457772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0477" y="203423"/>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black"/>
                  </a:solidFill>
                  <a:latin typeface="Arial Rounded MT Bold" pitchFamily="34" charset="0"/>
                  <a:ea typeface="Arial-Rounded" pitchFamily="34" charset="0"/>
                  <a:cs typeface="Arial-Rounded" pitchFamily="34" charset="0"/>
                </a:rPr>
                <a:t>5</a:t>
              </a:r>
            </a:p>
          </p:txBody>
        </p:sp>
      </p:grpSp>
      <p:sp>
        <p:nvSpPr>
          <p:cNvPr id="6" name="Title 1"/>
          <p:cNvSpPr txBox="1">
            <a:spLocks/>
          </p:cNvSpPr>
          <p:nvPr/>
        </p:nvSpPr>
        <p:spPr>
          <a:xfrm>
            <a:off x="2819401" y="943706"/>
            <a:ext cx="62975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Khi nhà có khách</a:t>
            </a:r>
          </a:p>
        </p:txBody>
      </p:sp>
      <p:pic>
        <p:nvPicPr>
          <p:cNvPr id="8" name="Picture 7">
            <a:extLst>
              <a:ext uri="{FF2B5EF4-FFF2-40B4-BE49-F238E27FC236}">
                <a16:creationId xmlns:a16="http://schemas.microsoft.com/office/drawing/2014/main" id="{6C40BF3F-ACD0-4DD4-8192-128D7EC529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8797"/>
          <a:stretch/>
        </p:blipFill>
        <p:spPr>
          <a:xfrm>
            <a:off x="2420673" y="1959727"/>
            <a:ext cx="7417313" cy="4447309"/>
          </a:xfrm>
          <a:prstGeom prst="rect">
            <a:avLst/>
          </a:prstGeom>
        </p:spPr>
      </p:pic>
    </p:spTree>
    <p:custDataLst>
      <p:tags r:id="rId1"/>
    </p:custDataLst>
    <p:extLst>
      <p:ext uri="{BB962C8B-B14F-4D97-AF65-F5344CB8AC3E}">
        <p14:creationId xmlns:p14="http://schemas.microsoft.com/office/powerpoint/2010/main" val="153341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981201"/>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28721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62732" y="18288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solidFill>
                  <a:prstClr val="black"/>
                </a:solidFill>
                <a:latin typeface="Arial-Rounded" pitchFamily="34" charset="0"/>
                <a:ea typeface="Arial-Rounded" pitchFamily="34" charset="0"/>
                <a:cs typeface="Arial-Rounded" pitchFamily="34" charset="0"/>
              </a:rPr>
              <a:t>Thi tìm nhanh các tiếng chứa vần vừa học.</a:t>
            </a:r>
            <a:endParaRPr lang="en-US" sz="8000">
              <a:solidFill>
                <a:srgbClr val="0070C0"/>
              </a:solidFill>
              <a:latin typeface="Arial-Rounded" pitchFamily="34" charset="0"/>
              <a:ea typeface="Arial-Rounded" pitchFamily="34" charset="0"/>
              <a:cs typeface="Arial-Rounded" pitchFamily="34" charset="0"/>
            </a:endParaRPr>
          </a:p>
        </p:txBody>
      </p:sp>
    </p:spTree>
    <p:custDataLst>
      <p:tags r:id="rId1"/>
    </p:custDataLst>
    <p:extLst>
      <p:ext uri="{BB962C8B-B14F-4D97-AF65-F5344CB8AC3E}">
        <p14:creationId xmlns:p14="http://schemas.microsoft.com/office/powerpoint/2010/main" val="3274469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33314" y="1752600"/>
            <a:ext cx="7906322" cy="1569660"/>
          </a:xfrm>
          <a:prstGeom prst="rect">
            <a:avLst/>
          </a:prstGeom>
          <a:noFill/>
        </p:spPr>
        <p:txBody>
          <a:bodyPr wrap="square" rtlCol="0">
            <a:spAutoFit/>
          </a:bodyPr>
          <a:lstStyle/>
          <a:p>
            <a:pPr algn="ctr"/>
            <a:r>
              <a:rPr lang="en-US" sz="9600">
                <a:solidFill>
                  <a:prstClr val="black"/>
                </a:solidFill>
                <a:latin typeface="Bandit" pitchFamily="18" charset="0"/>
                <a:ea typeface="Bandit" pitchFamily="18" charset="0"/>
                <a:cs typeface="Bandit" pitchFamily="18" charset="0"/>
              </a:rPr>
              <a:t>Dặn dò</a:t>
            </a:r>
          </a:p>
        </p:txBody>
      </p:sp>
    </p:spTree>
    <p:custDataLst>
      <p:tags r:id="rId1"/>
    </p:custDataLst>
    <p:extLst>
      <p:ext uri="{BB962C8B-B14F-4D97-AF65-F5344CB8AC3E}">
        <p14:creationId xmlns:p14="http://schemas.microsoft.com/office/powerpoint/2010/main" val="112445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7689"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1" y="1752601"/>
            <a:ext cx="3039195" cy="3052763"/>
          </a:xfrm>
          <a:prstGeom prst="rect">
            <a:avLst/>
          </a:prstGeom>
        </p:spPr>
      </p:pic>
    </p:spTree>
    <p:custDataLst>
      <p:tags r:id="rId1"/>
    </p:custDataLst>
    <p:extLst>
      <p:ext uri="{BB962C8B-B14F-4D97-AF65-F5344CB8AC3E}">
        <p14:creationId xmlns:p14="http://schemas.microsoft.com/office/powerpoint/2010/main" val="400302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ần bán chim bìm bịp tự nhiên làm thuốc hoặc ăn thịt | 5gi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646" y="304800"/>
            <a:ext cx="4550126" cy="47634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77689"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2379497" y="5522394"/>
            <a:ext cx="7546615"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7200">
                <a:solidFill>
                  <a:srgbClr val="FF0000"/>
                </a:solidFill>
                <a:latin typeface="Arial-Rounded" pitchFamily="34" charset="0"/>
                <a:ea typeface="Arial-Rounded" pitchFamily="34" charset="0"/>
                <a:cs typeface="Arial-Rounded" pitchFamily="34" charset="0"/>
              </a:rPr>
              <a:t>Đây là loài chim gì?</a:t>
            </a:r>
          </a:p>
        </p:txBody>
      </p:sp>
    </p:spTree>
    <p:custDataLst>
      <p:tags r:id="rId1"/>
    </p:custDataLst>
    <p:extLst>
      <p:ext uri="{BB962C8B-B14F-4D97-AF65-F5344CB8AC3E}">
        <p14:creationId xmlns:p14="http://schemas.microsoft.com/office/powerpoint/2010/main" val="20228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7689"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3875" y="2000250"/>
            <a:ext cx="3524250" cy="2857500"/>
          </a:xfrm>
          <a:prstGeom prst="rect">
            <a:avLst/>
          </a:prstGeom>
        </p:spPr>
      </p:pic>
    </p:spTree>
    <p:custDataLst>
      <p:tags r:id="rId1"/>
    </p:custDataLst>
    <p:extLst>
      <p:ext uri="{BB962C8B-B14F-4D97-AF65-F5344CB8AC3E}">
        <p14:creationId xmlns:p14="http://schemas.microsoft.com/office/powerpoint/2010/main" val="37024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7689"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379498" y="381000"/>
            <a:ext cx="7546615"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7200">
                <a:solidFill>
                  <a:srgbClr val="FF0000"/>
                </a:solidFill>
                <a:latin typeface="Arial-Rounded" pitchFamily="34" charset="0"/>
                <a:ea typeface="Arial-Rounded" pitchFamily="34" charset="0"/>
                <a:cs typeface="Arial-Rounded" pitchFamily="34" charset="0"/>
              </a:rPr>
              <a:t>Đây là nghề gì?</a:t>
            </a: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b="7383"/>
          <a:stretch/>
        </p:blipFill>
        <p:spPr>
          <a:xfrm>
            <a:off x="4495800" y="2304738"/>
            <a:ext cx="2832100" cy="4046901"/>
          </a:xfrm>
          <a:prstGeom prst="rect">
            <a:avLst/>
          </a:prstGeom>
        </p:spPr>
      </p:pic>
    </p:spTree>
    <p:custDataLst>
      <p:tags r:id="rId1"/>
    </p:custDataLst>
    <p:extLst>
      <p:ext uri="{BB962C8B-B14F-4D97-AF65-F5344CB8AC3E}">
        <p14:creationId xmlns:p14="http://schemas.microsoft.com/office/powerpoint/2010/main" val="404594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indoor, baby bed&#10;&#10;Description automatically generated">
            <a:extLst>
              <a:ext uri="{FF2B5EF4-FFF2-40B4-BE49-F238E27FC236}">
                <a16:creationId xmlns:a16="http://schemas.microsoft.com/office/drawing/2014/main" id="{B72BDB52-55E5-40DF-A6DB-02F50375587C}"/>
              </a:ext>
            </a:extLst>
          </p:cNvPr>
          <p:cNvPicPr>
            <a:picLocks noChangeAspect="1"/>
          </p:cNvPicPr>
          <p:nvPr/>
        </p:nvPicPr>
        <p:blipFill rotWithShape="1">
          <a:blip r:embed="rId4"/>
          <a:srcRect l="1145" t="10697" r="2657" b="4769"/>
          <a:stretch/>
        </p:blipFill>
        <p:spPr>
          <a:xfrm>
            <a:off x="58028" y="762000"/>
            <a:ext cx="12075944" cy="4049864"/>
          </a:xfrm>
          <a:prstGeom prst="rect">
            <a:avLst/>
          </a:prstGeom>
        </p:spPr>
      </p:pic>
      <p:grpSp>
        <p:nvGrpSpPr>
          <p:cNvPr id="27" name="Group 26"/>
          <p:cNvGrpSpPr/>
          <p:nvPr/>
        </p:nvGrpSpPr>
        <p:grpSpPr>
          <a:xfrm>
            <a:off x="589904" y="1053867"/>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solidFill>
                    <a:prstClr val="white"/>
                  </a:solidFill>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dirty="0">
                  <a:solidFill>
                    <a:prstClr val="black"/>
                  </a:solidFill>
                  <a:latin typeface="Arial Rounded MT Bold" pitchFamily="34" charset="0"/>
                  <a:ea typeface="Arial-Rounded" pitchFamily="34" charset="0"/>
                  <a:cs typeface="Arial-Rounded" pitchFamily="34" charset="0"/>
                </a:rPr>
                <a:t>1</a:t>
              </a:r>
            </a:p>
          </p:txBody>
        </p:sp>
      </p:grpSp>
      <p:grpSp>
        <p:nvGrpSpPr>
          <p:cNvPr id="6" name="Group 5"/>
          <p:cNvGrpSpPr/>
          <p:nvPr/>
        </p:nvGrpSpPr>
        <p:grpSpPr>
          <a:xfrm>
            <a:off x="323612" y="4652063"/>
            <a:ext cx="11838012" cy="1957619"/>
            <a:chOff x="308531" y="4652062"/>
            <a:chExt cx="11838012" cy="1957619"/>
          </a:xfrm>
        </p:grpSpPr>
        <p:grpSp>
          <p:nvGrpSpPr>
            <p:cNvPr id="9" name="Group 8"/>
            <p:cNvGrpSpPr/>
            <p:nvPr/>
          </p:nvGrpSpPr>
          <p:grpSpPr>
            <a:xfrm>
              <a:off x="308531" y="4652062"/>
              <a:ext cx="11838012" cy="1957619"/>
              <a:chOff x="723424" y="4896432"/>
              <a:chExt cx="12220170" cy="1957619"/>
            </a:xfrm>
          </p:grpSpPr>
          <p:grpSp>
            <p:nvGrpSpPr>
              <p:cNvPr id="29" name="Group 28"/>
              <p:cNvGrpSpPr/>
              <p:nvPr/>
            </p:nvGrpSpPr>
            <p:grpSpPr>
              <a:xfrm>
                <a:off x="723424" y="4896432"/>
                <a:ext cx="12220170" cy="1957619"/>
                <a:chOff x="502854" y="4949771"/>
                <a:chExt cx="11192984" cy="1957619"/>
              </a:xfrm>
            </p:grpSpPr>
            <p:sp>
              <p:nvSpPr>
                <p:cNvPr id="34" name="Title 1"/>
                <p:cNvSpPr txBox="1">
                  <a:spLocks/>
                </p:cNvSpPr>
                <p:nvPr/>
              </p:nvSpPr>
              <p:spPr>
                <a:xfrm>
                  <a:off x="502854"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a:solidFill>
                        <a:srgbClr val="0070C0"/>
                      </a:solidFill>
                      <a:latin typeface="Arial-Rounded" pitchFamily="34" charset="0"/>
                      <a:ea typeface="Arial-Rounded" pitchFamily="34" charset="0"/>
                      <a:cs typeface="Arial-Rounded" pitchFamily="34" charset="0"/>
                    </a:rPr>
                    <a:t>	Trong bếp, lũ cún con múp míp nép vào bên mẹ.</a:t>
                  </a:r>
                </a:p>
              </p:txBody>
            </p:sp>
            <p:sp>
              <p:nvSpPr>
                <p:cNvPr id="35" name="Title 1"/>
                <p:cNvSpPr txBox="1">
                  <a:spLocks/>
                </p:cNvSpPr>
                <p:nvPr/>
              </p:nvSpPr>
              <p:spPr>
                <a:xfrm>
                  <a:off x="2870529" y="494977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êp</a:t>
                  </a:r>
                </a:p>
              </p:txBody>
            </p:sp>
            <p:sp>
              <p:nvSpPr>
                <p:cNvPr id="17" name="Title 1"/>
                <p:cNvSpPr txBox="1">
                  <a:spLocks/>
                </p:cNvSpPr>
                <p:nvPr/>
              </p:nvSpPr>
              <p:spPr>
                <a:xfrm>
                  <a:off x="9862102" y="494977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ep</a:t>
                  </a:r>
                </a:p>
              </p:txBody>
            </p:sp>
          </p:grpSp>
          <p:sp>
            <p:nvSpPr>
              <p:cNvPr id="20" name="Title 1"/>
              <p:cNvSpPr txBox="1">
                <a:spLocks/>
              </p:cNvSpPr>
              <p:nvPr/>
            </p:nvSpPr>
            <p:spPr>
              <a:xfrm>
                <a:off x="8603873" y="4896432"/>
                <a:ext cx="1344665"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up</a:t>
                </a:r>
              </a:p>
            </p:txBody>
          </p:sp>
        </p:gr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1097"/>
            <a:stretch/>
          </p:blipFill>
          <p:spPr bwMode="auto">
            <a:xfrm>
              <a:off x="9016625" y="5269497"/>
              <a:ext cx="1938337" cy="88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ustDataLst>
      <p:tags r:id="rId1"/>
    </p:custDataLst>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66&quot;/&gt;&lt;/object&gt;&lt;object type=&quot;3&quot; unique_id=&quot;10005&quot;&gt;&lt;property id=&quot;20148&quot; value=&quot;5&quot;/&gt;&lt;property id=&quot;20300&quot; value=&quot;Slide 3&quot;/&gt;&lt;property id=&quot;20307&quot; value=&quot;265&quot;/&gt;&lt;/object&gt;&lt;object type=&quot;3&quot; unique_id=&quot;10006&quot;&gt;&lt;property id=&quot;20148&quot; value=&quot;5&quot;/&gt;&lt;property id=&quot;20300&quot; value=&quot;Slide 4&quot;/&gt;&lt;property id=&quot;20307&quot; value=&quot;314&quot;/&gt;&lt;/object&gt;&lt;object type=&quot;3&quot; unique_id=&quot;10007&quot;&gt;&lt;property id=&quot;20148&quot; value=&quot;5&quot;/&gt;&lt;property id=&quot;20300&quot; value=&quot;Slide 5&quot;/&gt;&lt;property id=&quot;20307&quot; value=&quot;267&quot;/&gt;&lt;/object&gt;&lt;object type=&quot;3&quot; unique_id=&quot;10008&quot;&gt;&lt;property id=&quot;20148&quot; value=&quot;5&quot;/&gt;&lt;property id=&quot;20300&quot; value=&quot;Slide 6&quot;/&gt;&lt;property id=&quot;20307&quot; value=&quot;271&quot;/&gt;&lt;/object&gt;&lt;object type=&quot;3&quot; unique_id=&quot;10009&quot;&gt;&lt;property id=&quot;20148&quot; value=&quot;5&quot;/&gt;&lt;property id=&quot;20300&quot; value=&quot;Slide 7&quot;/&gt;&lt;property id=&quot;20307&quot; value=&quot;275&quot;/&gt;&lt;/object&gt;&lt;object type=&quot;3&quot; unique_id=&quot;10010&quot;&gt;&lt;property id=&quot;20148&quot; value=&quot;5&quot;/&gt;&lt;property id=&quot;20300&quot; value=&quot;Slide 8&quot;/&gt;&lt;property id=&quot;20307&quot; value=&quot;304&quot;/&gt;&lt;/object&gt;&lt;object type=&quot;3&quot; unique_id=&quot;10011&quot;&gt;&lt;property id=&quot;20148&quot; value=&quot;5&quot;/&gt;&lt;property id=&quot;20300&quot; value=&quot;Slide 9&quot;/&gt;&lt;property id=&quot;20307&quot; value=&quot;288&quot;/&gt;&lt;/object&gt;&lt;object type=&quot;3&quot; unique_id=&quot;10012&quot;&gt;&lt;property id=&quot;20148&quot; value=&quot;5&quot;/&gt;&lt;property id=&quot;20300&quot; value=&quot;Slide 10&quot;/&gt;&lt;property id=&quot;20307&quot; value=&quot;328&quot;/&gt;&lt;/object&gt;&lt;object type=&quot;3&quot; unique_id=&quot;10013&quot;&gt;&lt;property id=&quot;20148&quot; value=&quot;5&quot;/&gt;&lt;property id=&quot;20300&quot; value=&quot;Slide 11&quot;/&gt;&lt;property id=&quot;20307&quot; value=&quot;329&quot;/&gt;&lt;/object&gt;&lt;object type=&quot;3&quot; unique_id=&quot;10014&quot;&gt;&lt;property id=&quot;20148&quot; value=&quot;5&quot;/&gt;&lt;property id=&quot;20300&quot; value=&quot;Slide 12&quot;/&gt;&lt;property id=&quot;20307&quot; value=&quot;330&quot;/&gt;&lt;/object&gt;&lt;object type=&quot;3&quot; unique_id=&quot;10015&quot;&gt;&lt;property id=&quot;20148&quot; value=&quot;5&quot;/&gt;&lt;property id=&quot;20300&quot; value=&quot;Slide 13&quot;/&gt;&lt;property id=&quot;20307&quot; value=&quot;331&quot;/&gt;&lt;/object&gt;&lt;object type=&quot;3&quot; unique_id=&quot;10016&quot;&gt;&lt;property id=&quot;20148&quot; value=&quot;5&quot;/&gt;&lt;property id=&quot;20300&quot; value=&quot;Slide 14&quot;/&gt;&lt;property id=&quot;20307&quot; value=&quot;305&quot;/&gt;&lt;/object&gt;&lt;object type=&quot;3&quot; unique_id=&quot;10017&quot;&gt;&lt;property id=&quot;20148&quot; value=&quot;5&quot;/&gt;&lt;property id=&quot;20300&quot; value=&quot;Slide 15&quot;/&gt;&lt;property id=&quot;20307&quot; value=&quot;332&quot;/&gt;&lt;/object&gt;&lt;object type=&quot;3&quot; unique_id=&quot;10018&quot;&gt;&lt;property id=&quot;20148&quot; value=&quot;5&quot;/&gt;&lt;property id=&quot;20300&quot; value=&quot;Slide 16&quot;/&gt;&lt;property id=&quot;20307&quot; value=&quot;308&quot;/&gt;&lt;/object&gt;&lt;object type=&quot;3&quot; unique_id=&quot;10019&quot;&gt;&lt;property id=&quot;20148&quot; value=&quot;5&quot;/&gt;&lt;property id=&quot;20300&quot; value=&quot;Slide 17&quot;/&gt;&lt;property id=&quot;20307&quot; value=&quot;311&quot;/&gt;&lt;/object&gt;&lt;object type=&quot;3&quot; unique_id=&quot;10020&quot;&gt;&lt;property id=&quot;20148&quot; value=&quot;5&quot;/&gt;&lt;property id=&quot;20300&quot; value=&quot;Slide 18&quot;/&gt;&lt;property id=&quot;20307&quot; value=&quot;327&quot;/&gt;&lt;/object&gt;&lt;object type=&quot;3&quot; unique_id=&quot;10021&quot;&gt;&lt;property id=&quot;20148&quot; value=&quot;5&quot;/&gt;&lt;property id=&quot;20300&quot; value=&quot;Slide 19&quot;/&gt;&lt;property id=&quot;20307&quot; value=&quot;307&quot;/&gt;&lt;/object&gt;&lt;object type=&quot;3&quot; unique_id=&quot;10022&quot;&gt;&lt;property id=&quot;20148&quot; value=&quot;5&quot;/&gt;&lt;property id=&quot;20300&quot; value=&quot;Slide 20&quot;/&gt;&lt;property id=&quot;20307&quot; value=&quot;310&quot;/&gt;&lt;/object&gt;&lt;object type=&quot;3&quot; unique_id=&quot;10023&quot;&gt;&lt;property id=&quot;20148&quot; value=&quot;5&quot;/&gt;&lt;property id=&quot;20300&quot; value=&quot;Slide 21&quot;/&gt;&lt;property id=&quot;20307&quot; value=&quot;333&quot;/&gt;&lt;/object&gt;&lt;object type=&quot;3&quot; unique_id=&quot;10024&quot;&gt;&lt;property id=&quot;20148&quot; value=&quot;5&quot;/&gt;&lt;property id=&quot;20300&quot; value=&quot;Slide 22&quot;/&gt;&lt;property id=&quot;20307&quot; value=&quot;326&quot;/&gt;&lt;/object&gt;&lt;object type=&quot;3&quot; unique_id=&quot;10025&quot;&gt;&lt;property id=&quot;20148&quot; value=&quot;5&quot;/&gt;&lt;property id=&quot;20300&quot; value=&quot;Slide 31&quot;/&gt;&lt;property id=&quot;20307&quot; value=&quot;313&quot;/&gt;&lt;/object&gt;&lt;object type=&quot;3&quot; unique_id=&quot;10335&quot;&gt;&lt;property id=&quot;20148&quot; value=&quot;5&quot;/&gt;&lt;property id=&quot;20300&quot; value=&quot;Slide 23&quot;/&gt;&lt;property id=&quot;20307&quot; value=&quot;334&quot;/&gt;&lt;/object&gt;&lt;object type=&quot;3&quot; unique_id=&quot;10337&quot;&gt;&lt;property id=&quot;20148&quot; value=&quot;5&quot;/&gt;&lt;property id=&quot;20300&quot; value=&quot;Slide 25&quot;/&gt;&lt;property id=&quot;20307&quot; value=&quot;336&quot;/&gt;&lt;/object&gt;&lt;object type=&quot;3&quot; unique_id=&quot;10338&quot;&gt;&lt;property id=&quot;20148&quot; value=&quot;5&quot;/&gt;&lt;property id=&quot;20300&quot; value=&quot;Slide 26&quot;/&gt;&lt;property id=&quot;20307&quot; value=&quot;337&quot;/&gt;&lt;/object&gt;&lt;object type=&quot;3&quot; unique_id=&quot;10339&quot;&gt;&lt;property id=&quot;20148&quot; value=&quot;5&quot;/&gt;&lt;property id=&quot;20300&quot; value=&quot;Slide 27&quot;/&gt;&lt;property id=&quot;20307&quot; value=&quot;338&quot;/&gt;&lt;/object&gt;&lt;object type=&quot;3&quot; unique_id=&quot;10340&quot;&gt;&lt;property id=&quot;20148&quot; value=&quot;5&quot;/&gt;&lt;property id=&quot;20300&quot; value=&quot;Slide 28&quot;/&gt;&lt;property id=&quot;20307&quot; value=&quot;339&quot;/&gt;&lt;/object&gt;&lt;object type=&quot;3&quot; unique_id=&quot;10341&quot;&gt;&lt;property id=&quot;20148&quot; value=&quot;5&quot;/&gt;&lt;property id=&quot;20300&quot; value=&quot;Slide 29&quot;/&gt;&lt;property id=&quot;20307&quot; value=&quot;340&quot;/&gt;&lt;/object&gt;&lt;object type=&quot;3&quot; unique_id=&quot;10342&quot;&gt;&lt;property id=&quot;20148&quot; value=&quot;5&quot;/&gt;&lt;property id=&quot;20300&quot; value=&quot;Slide 30&quot;/&gt;&lt;property id=&quot;20307&quot; value=&quot;341&quot;/&gt;&lt;/object&gt;&lt;object type=&quot;3&quot; unique_id=&quot;10475&quot;&gt;&lt;property id=&quot;20148&quot; value=&quot;5&quot;/&gt;&lt;property id=&quot;20300&quot; value=&quot;Slide 24&quot;/&gt;&lt;property id=&quot;20307&quot; value=&quot;342&quot;/&gt;&lt;/object&gt;&lt;/object&gt;&lt;object type=&quot;8&quot; unique_id=&quot;10050&quot;&gt;&lt;/object&gt;&lt;/object&gt;&lt;/database&gt;"/>
  <p:tag name="SECTOMILLISECCONVERTED" val="1"/>
  <p:tag name="ISPRING_LMS_API_VERSION" val="SCORM 2004 (4th edition)"/>
  <p:tag name="ISPRING_ULTRA_SCORM_COURSE_ID" val="AA354AF9-01EB-48FC-929F-CCA0D1FC850D"/>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11\uFFFD\uFFFDt{F4A10C81-457A-4584-82FC-AFC9B043A417}&quot;,&quot;C:\\Users\\Admin\\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56 ep, êp, up, ip"/>
</p:tagLst>
</file>

<file path=ppt/tags/tag10.xml><?xml version="1.0" encoding="utf-8"?>
<p:tagLst xmlns:a="http://schemas.openxmlformats.org/drawingml/2006/main" xmlns:r="http://schemas.openxmlformats.org/officeDocument/2006/relationships" xmlns:p="http://schemas.openxmlformats.org/presentationml/2006/main">
  <p:tag name="GENSWF_SLIDE_UID" val="{B8260B4A-4687-4506-A561-E8AF55816AD3}:259"/>
</p:tagLst>
</file>

<file path=ppt/tags/tag11.xml><?xml version="1.0" encoding="utf-8"?>
<p:tagLst xmlns:a="http://schemas.openxmlformats.org/drawingml/2006/main" xmlns:r="http://schemas.openxmlformats.org/officeDocument/2006/relationships" xmlns:p="http://schemas.openxmlformats.org/presentationml/2006/main">
  <p:tag name="GENSWF_SLIDE_UID" val="{0F738DEE-A655-4689-9B81-685234713939}:395"/>
</p:tagLst>
</file>

<file path=ppt/tags/tag12.xml><?xml version="1.0" encoding="utf-8"?>
<p:tagLst xmlns:a="http://schemas.openxmlformats.org/drawingml/2006/main" xmlns:r="http://schemas.openxmlformats.org/officeDocument/2006/relationships" xmlns:p="http://schemas.openxmlformats.org/presentationml/2006/main">
  <p:tag name="GENSWF_SLIDE_UID" val="{5CED0C61-25D2-4167-BC5B-94DE3A15D56A}:390"/>
</p:tagLst>
</file>

<file path=ppt/tags/tag13.xml><?xml version="1.0" encoding="utf-8"?>
<p:tagLst xmlns:a="http://schemas.openxmlformats.org/drawingml/2006/main" xmlns:r="http://schemas.openxmlformats.org/officeDocument/2006/relationships" xmlns:p="http://schemas.openxmlformats.org/presentationml/2006/main">
  <p:tag name="GENSWF_SLIDE_UID" val="{84E7DBD8-D849-45DD-B144-70DD8D65B645}:260"/>
</p:tagLst>
</file>

<file path=ppt/tags/tag14.xml><?xml version="1.0" encoding="utf-8"?>
<p:tagLst xmlns:a="http://schemas.openxmlformats.org/drawingml/2006/main" xmlns:r="http://schemas.openxmlformats.org/officeDocument/2006/relationships" xmlns:p="http://schemas.openxmlformats.org/presentationml/2006/main">
  <p:tag name="GENSWF_SLIDE_UID" val="{1F371999-A7B6-4BCA-A8B0-22AFCD4E5AAC}:382"/>
</p:tagLst>
</file>

<file path=ppt/tags/tag15.xml><?xml version="1.0" encoding="utf-8"?>
<p:tagLst xmlns:a="http://schemas.openxmlformats.org/drawingml/2006/main" xmlns:r="http://schemas.openxmlformats.org/officeDocument/2006/relationships" xmlns:p="http://schemas.openxmlformats.org/presentationml/2006/main">
  <p:tag name="GENSWF_SLIDE_UID" val="{9B811108-25A3-4FAE-959B-2C82F9683572}:336"/>
</p:tagLst>
</file>

<file path=ppt/tags/tag16.xml><?xml version="1.0" encoding="utf-8"?>
<p:tagLst xmlns:a="http://schemas.openxmlformats.org/drawingml/2006/main" xmlns:r="http://schemas.openxmlformats.org/officeDocument/2006/relationships" xmlns:p="http://schemas.openxmlformats.org/presentationml/2006/main">
  <p:tag name="GENSWF_SLIDE_UID" val="{8CBF15D8-5BC8-4EC6-9177-F65A2172F301}:383"/>
</p:tagLst>
</file>

<file path=ppt/tags/tag17.xml><?xml version="1.0" encoding="utf-8"?>
<p:tagLst xmlns:a="http://schemas.openxmlformats.org/drawingml/2006/main" xmlns:r="http://schemas.openxmlformats.org/officeDocument/2006/relationships" xmlns:p="http://schemas.openxmlformats.org/presentationml/2006/main">
  <p:tag name="GENSWF_SLIDE_UID" val="{615BDBED-5C1C-41B0-81CD-A1EE90F3DDB9}:376"/>
</p:tagLst>
</file>

<file path=ppt/tags/tag18.xml><?xml version="1.0" encoding="utf-8"?>
<p:tagLst xmlns:a="http://schemas.openxmlformats.org/drawingml/2006/main" xmlns:r="http://schemas.openxmlformats.org/officeDocument/2006/relationships" xmlns:p="http://schemas.openxmlformats.org/presentationml/2006/main">
  <p:tag name="GENSWF_SLIDE_UID" val="{B814C26C-0736-4754-8F41-DA937D22FA30}:262"/>
</p:tagLst>
</file>

<file path=ppt/tags/tag19.xml><?xml version="1.0" encoding="utf-8"?>
<p:tagLst xmlns:a="http://schemas.openxmlformats.org/drawingml/2006/main" xmlns:r="http://schemas.openxmlformats.org/officeDocument/2006/relationships" xmlns:p="http://schemas.openxmlformats.org/presentationml/2006/main">
  <p:tag name="GENSWF_SLIDE_UID" val="{2AC45B5B-5220-4B0D-A7E6-258B37C35E71}:263"/>
</p:tagLst>
</file>

<file path=ppt/tags/tag2.xml><?xml version="1.0" encoding="utf-8"?>
<p:tagLst xmlns:a="http://schemas.openxmlformats.org/drawingml/2006/main" xmlns:r="http://schemas.openxmlformats.org/officeDocument/2006/relationships" xmlns:p="http://schemas.openxmlformats.org/presentationml/2006/main">
  <p:tag name="GENSWF_SLIDE_UID" val="{183B8FE5-0952-416C-8A5F-F3041EF6D3CD}:257"/>
</p:tagLst>
</file>

<file path=ppt/tags/tag20.xml><?xml version="1.0" encoding="utf-8"?>
<p:tagLst xmlns:a="http://schemas.openxmlformats.org/drawingml/2006/main" xmlns:r="http://schemas.openxmlformats.org/officeDocument/2006/relationships" xmlns:p="http://schemas.openxmlformats.org/presentationml/2006/main">
  <p:tag name="GENSWF_SLIDE_UID" val="{17730395-EA1B-43ED-91C6-C7FD09B86FD4}:282"/>
</p:tagLst>
</file>

<file path=ppt/tags/tag21.xml><?xml version="1.0" encoding="utf-8"?>
<p:tagLst xmlns:a="http://schemas.openxmlformats.org/drawingml/2006/main" xmlns:r="http://schemas.openxmlformats.org/officeDocument/2006/relationships" xmlns:p="http://schemas.openxmlformats.org/presentationml/2006/main">
  <p:tag name="GENSWF_SLIDE_UID" val="{B91171CE-4739-40DA-956A-0271825583FA}:283"/>
</p:tagLst>
</file>

<file path=ppt/tags/tag22.xml><?xml version="1.0" encoding="utf-8"?>
<p:tagLst xmlns:a="http://schemas.openxmlformats.org/drawingml/2006/main" xmlns:r="http://schemas.openxmlformats.org/officeDocument/2006/relationships" xmlns:p="http://schemas.openxmlformats.org/presentationml/2006/main">
  <p:tag name="GENSWF_SLIDE_UID" val="{17C4CCF1-B63A-4CFF-8DBA-CA74D6B96364}:284"/>
</p:tagLst>
</file>

<file path=ppt/tags/tag23.xml><?xml version="1.0" encoding="utf-8"?>
<p:tagLst xmlns:a="http://schemas.openxmlformats.org/drawingml/2006/main" xmlns:r="http://schemas.openxmlformats.org/officeDocument/2006/relationships" xmlns:p="http://schemas.openxmlformats.org/presentationml/2006/main">
  <p:tag name="GENSWF_SLIDE_UID" val="{BA541BAE-EEBF-4687-B138-52FA7C217A35}:384"/>
</p:tagLst>
</file>

<file path=ppt/tags/tag24.xml><?xml version="1.0" encoding="utf-8"?>
<p:tagLst xmlns:a="http://schemas.openxmlformats.org/drawingml/2006/main" xmlns:r="http://schemas.openxmlformats.org/officeDocument/2006/relationships" xmlns:p="http://schemas.openxmlformats.org/presentationml/2006/main">
  <p:tag name="GENSWF_SLIDE_UID" val="{90523721-8F69-4FDF-A215-7B6D775A7ABD}:264"/>
</p:tagLst>
</file>

<file path=ppt/tags/tag25.xml><?xml version="1.0" encoding="utf-8"?>
<p:tagLst xmlns:a="http://schemas.openxmlformats.org/drawingml/2006/main" xmlns:r="http://schemas.openxmlformats.org/officeDocument/2006/relationships" xmlns:p="http://schemas.openxmlformats.org/presentationml/2006/main">
  <p:tag name="GENSWF_SLIDE_UID" val="{0743CC9E-44FB-4340-B822-2B0A3E0A4B49}:372"/>
</p:tagLst>
</file>

<file path=ppt/tags/tag26.xml><?xml version="1.0" encoding="utf-8"?>
<p:tagLst xmlns:a="http://schemas.openxmlformats.org/drawingml/2006/main" xmlns:r="http://schemas.openxmlformats.org/officeDocument/2006/relationships" xmlns:p="http://schemas.openxmlformats.org/presentationml/2006/main">
  <p:tag name="GENSWF_SLIDE_UID" val="{25F8AEBC-578B-44F0-BA4D-E8F66C943386}:355"/>
</p:tagLst>
</file>

<file path=ppt/tags/tag27.xml><?xml version="1.0" encoding="utf-8"?>
<p:tagLst xmlns:a="http://schemas.openxmlformats.org/drawingml/2006/main" xmlns:r="http://schemas.openxmlformats.org/officeDocument/2006/relationships" xmlns:p="http://schemas.openxmlformats.org/presentationml/2006/main">
  <p:tag name="GENSWF_SLIDE_UID" val="{8CF9F6EA-6896-4E69-BE4A-B9BEBD0DD5A7}:267"/>
</p:tagLst>
</file>

<file path=ppt/tags/tag28.xml><?xml version="1.0" encoding="utf-8"?>
<p:tagLst xmlns:a="http://schemas.openxmlformats.org/drawingml/2006/main" xmlns:r="http://schemas.openxmlformats.org/officeDocument/2006/relationships" xmlns:p="http://schemas.openxmlformats.org/presentationml/2006/main">
  <p:tag name="GENSWF_SLIDE_UID" val="{AC8BEDAB-B050-4BD9-A690-74A14FB6CE35}:357"/>
</p:tagLst>
</file>

<file path=ppt/tags/tag29.xml><?xml version="1.0" encoding="utf-8"?>
<p:tagLst xmlns:a="http://schemas.openxmlformats.org/drawingml/2006/main" xmlns:r="http://schemas.openxmlformats.org/officeDocument/2006/relationships" xmlns:p="http://schemas.openxmlformats.org/presentationml/2006/main">
  <p:tag name="GENSWF_SLIDE_UID" val="{8094F3DA-290F-48EC-B729-7095D005D5A4}:350"/>
</p:tagLst>
</file>

<file path=ppt/tags/tag3.xml><?xml version="1.0" encoding="utf-8"?>
<p:tagLst xmlns:a="http://schemas.openxmlformats.org/drawingml/2006/main" xmlns:r="http://schemas.openxmlformats.org/officeDocument/2006/relationships" xmlns:p="http://schemas.openxmlformats.org/presentationml/2006/main">
  <p:tag name="GENSWF_SLIDE_UID" val="{5D06D4A2-8AB2-49A2-86E8-E10267B952B2}:258"/>
</p:tagLst>
</file>

<file path=ppt/tags/tag30.xml><?xml version="1.0" encoding="utf-8"?>
<p:tagLst xmlns:a="http://schemas.openxmlformats.org/drawingml/2006/main" xmlns:r="http://schemas.openxmlformats.org/officeDocument/2006/relationships" xmlns:p="http://schemas.openxmlformats.org/presentationml/2006/main">
  <p:tag name="GENSWF_SLIDE_UID" val="{1F462EC7-61DD-4C9C-87C3-225E4AFB4C04}:385"/>
</p:tagLst>
</file>

<file path=ppt/tags/tag31.xml><?xml version="1.0" encoding="utf-8"?>
<p:tagLst xmlns:a="http://schemas.openxmlformats.org/drawingml/2006/main" xmlns:r="http://schemas.openxmlformats.org/officeDocument/2006/relationships" xmlns:p="http://schemas.openxmlformats.org/presentationml/2006/main">
  <p:tag name="GENSWF_SLIDE_UID" val="{E94F4731-7D35-48E9-9E49-722D0F44B94E}:356"/>
</p:tagLst>
</file>

<file path=ppt/tags/tag32.xml><?xml version="1.0" encoding="utf-8"?>
<p:tagLst xmlns:a="http://schemas.openxmlformats.org/drawingml/2006/main" xmlns:r="http://schemas.openxmlformats.org/officeDocument/2006/relationships" xmlns:p="http://schemas.openxmlformats.org/presentationml/2006/main">
  <p:tag name="GENSWF_SLIDE_UID" val="{DF8FD18E-B6C2-4532-9F3E-5A2F2190D219}:308"/>
</p:tagLst>
</file>

<file path=ppt/tags/tag33.xml><?xml version="1.0" encoding="utf-8"?>
<p:tagLst xmlns:a="http://schemas.openxmlformats.org/drawingml/2006/main" xmlns:r="http://schemas.openxmlformats.org/officeDocument/2006/relationships" xmlns:p="http://schemas.openxmlformats.org/presentationml/2006/main">
  <p:tag name="GENSWF_SLIDE_UID" val="{C3C05EB4-D17C-4EAD-80E0-C4A6FB234905}:342"/>
</p:tagLst>
</file>

<file path=ppt/tags/tag34.xml><?xml version="1.0" encoding="utf-8"?>
<p:tagLst xmlns:a="http://schemas.openxmlformats.org/drawingml/2006/main" xmlns:r="http://schemas.openxmlformats.org/officeDocument/2006/relationships" xmlns:p="http://schemas.openxmlformats.org/presentationml/2006/main">
  <p:tag name="GENSWF_SLIDE_UID" val="{5D7A8692-C8BA-4866-AFCB-C5D49D4F65B3}:294"/>
</p:tagLst>
</file>

<file path=ppt/tags/tag35.xml><?xml version="1.0" encoding="utf-8"?>
<p:tagLst xmlns:a="http://schemas.openxmlformats.org/drawingml/2006/main" xmlns:r="http://schemas.openxmlformats.org/officeDocument/2006/relationships" xmlns:p="http://schemas.openxmlformats.org/presentationml/2006/main">
  <p:tag name="GENSWF_SLIDE_UID" val="{7CBC55CF-2C3D-4884-8634-E0B3DCB743AE}:314"/>
</p:tagLst>
</file>

<file path=ppt/tags/tag36.xml><?xml version="1.0" encoding="utf-8"?>
<p:tagLst xmlns:a="http://schemas.openxmlformats.org/drawingml/2006/main" xmlns:r="http://schemas.openxmlformats.org/officeDocument/2006/relationships" xmlns:p="http://schemas.openxmlformats.org/presentationml/2006/main">
  <p:tag name="GENSWF_SLIDE_UID" val="{AC08DCC7-F7B1-4B91-8C35-CE11288EFD0F}:391"/>
</p:tagLst>
</file>

<file path=ppt/tags/tag37.xml><?xml version="1.0" encoding="utf-8"?>
<p:tagLst xmlns:a="http://schemas.openxmlformats.org/drawingml/2006/main" xmlns:r="http://schemas.openxmlformats.org/officeDocument/2006/relationships" xmlns:p="http://schemas.openxmlformats.org/presentationml/2006/main">
  <p:tag name="GENSWF_SLIDE_UID" val="{62068683-6A47-4099-A7E4-0CC3AFAEAFCF}:392"/>
</p:tagLst>
</file>

<file path=ppt/tags/tag38.xml><?xml version="1.0" encoding="utf-8"?>
<p:tagLst xmlns:a="http://schemas.openxmlformats.org/drawingml/2006/main" xmlns:r="http://schemas.openxmlformats.org/officeDocument/2006/relationships" xmlns:p="http://schemas.openxmlformats.org/presentationml/2006/main">
  <p:tag name="GENSWF_SLIDE_UID" val="{74549013-4D1E-44AA-8D2C-71D50DF9AEBA}:393"/>
</p:tagLst>
</file>

<file path=ppt/tags/tag39.xml><?xml version="1.0" encoding="utf-8"?>
<p:tagLst xmlns:a="http://schemas.openxmlformats.org/drawingml/2006/main" xmlns:r="http://schemas.openxmlformats.org/officeDocument/2006/relationships" xmlns:p="http://schemas.openxmlformats.org/presentationml/2006/main">
  <p:tag name="GENSWF_SLIDE_UID" val="{9DBC54EF-9F43-41D4-84C7-EED756BEB2A0}:394"/>
</p:tagLst>
</file>

<file path=ppt/tags/tag4.xml><?xml version="1.0" encoding="utf-8"?>
<p:tagLst xmlns:a="http://schemas.openxmlformats.org/drawingml/2006/main" xmlns:r="http://schemas.openxmlformats.org/officeDocument/2006/relationships" xmlns:p="http://schemas.openxmlformats.org/presentationml/2006/main">
  <p:tag name="GENSWF_SLIDE_UID" val="{8FA12B97-36A4-41DE-8D53-D5DA95BC93E7}:343"/>
</p:tagLst>
</file>

<file path=ppt/tags/tag40.xml><?xml version="1.0" encoding="utf-8"?>
<p:tagLst xmlns:a="http://schemas.openxmlformats.org/drawingml/2006/main" xmlns:r="http://schemas.openxmlformats.org/officeDocument/2006/relationships" xmlns:p="http://schemas.openxmlformats.org/presentationml/2006/main">
  <p:tag name="GENSWF_SLIDE_UID" val="{82D5218D-6036-4667-AF9E-70587FC69BE4}:326"/>
</p:tagLst>
</file>

<file path=ppt/tags/tag41.xml><?xml version="1.0" encoding="utf-8"?>
<p:tagLst xmlns:a="http://schemas.openxmlformats.org/drawingml/2006/main" xmlns:r="http://schemas.openxmlformats.org/officeDocument/2006/relationships" xmlns:p="http://schemas.openxmlformats.org/presentationml/2006/main">
  <p:tag name="GENSWF_SLIDE_UID" val="{F8815401-6735-45B9-B775-DFD45384F964}:274"/>
</p:tagLst>
</file>

<file path=ppt/tags/tag42.xml><?xml version="1.0" encoding="utf-8"?>
<p:tagLst xmlns:a="http://schemas.openxmlformats.org/drawingml/2006/main" xmlns:r="http://schemas.openxmlformats.org/officeDocument/2006/relationships" xmlns:p="http://schemas.openxmlformats.org/presentationml/2006/main">
  <p:tag name="GENSWF_SLIDE_UID" val="{FB315FCD-BFA3-4D6F-AA2D-826F69EA6E7B}:275"/>
</p:tagLst>
</file>

<file path=ppt/tags/tag43.xml><?xml version="1.0" encoding="utf-8"?>
<p:tagLst xmlns:a="http://schemas.openxmlformats.org/drawingml/2006/main" xmlns:r="http://schemas.openxmlformats.org/officeDocument/2006/relationships" xmlns:p="http://schemas.openxmlformats.org/presentationml/2006/main">
  <p:tag name="GENSWF_SLIDE_UID" val="{F1803CAA-3154-462E-8FFE-3FD7506E0BCB}:389"/>
</p:tagLst>
</file>

<file path=ppt/tags/tag44.xml><?xml version="1.0" encoding="utf-8"?>
<p:tagLst xmlns:a="http://schemas.openxmlformats.org/drawingml/2006/main" xmlns:r="http://schemas.openxmlformats.org/officeDocument/2006/relationships" xmlns:p="http://schemas.openxmlformats.org/presentationml/2006/main">
  <p:tag name="GENSWF_SLIDE_UID" val="{E326FB27-3F29-4541-A89F-015C34DE2715}:277"/>
</p:tagLst>
</file>

<file path=ppt/tags/tag5.xml><?xml version="1.0" encoding="utf-8"?>
<p:tagLst xmlns:a="http://schemas.openxmlformats.org/drawingml/2006/main" xmlns:r="http://schemas.openxmlformats.org/officeDocument/2006/relationships" xmlns:p="http://schemas.openxmlformats.org/presentationml/2006/main">
  <p:tag name="GENSWF_SLIDE_UID" val="{6D1D0899-23C6-49EA-8472-EBA689FC44A9}:346"/>
</p:tagLst>
</file>

<file path=ppt/tags/tag6.xml><?xml version="1.0" encoding="utf-8"?>
<p:tagLst xmlns:a="http://schemas.openxmlformats.org/drawingml/2006/main" xmlns:r="http://schemas.openxmlformats.org/officeDocument/2006/relationships" xmlns:p="http://schemas.openxmlformats.org/presentationml/2006/main">
  <p:tag name="GENSWF_SLIDE_UID" val="{9B573974-646C-4259-81F3-56D1B08F1737}:348"/>
</p:tagLst>
</file>

<file path=ppt/tags/tag7.xml><?xml version="1.0" encoding="utf-8"?>
<p:tagLst xmlns:a="http://schemas.openxmlformats.org/drawingml/2006/main" xmlns:r="http://schemas.openxmlformats.org/officeDocument/2006/relationships" xmlns:p="http://schemas.openxmlformats.org/presentationml/2006/main">
  <p:tag name="GENSWF_SLIDE_UID" val="{2A9875BE-3623-401D-8D72-EB50A490F99D}:344"/>
</p:tagLst>
</file>

<file path=ppt/tags/tag8.xml><?xml version="1.0" encoding="utf-8"?>
<p:tagLst xmlns:a="http://schemas.openxmlformats.org/drawingml/2006/main" xmlns:r="http://schemas.openxmlformats.org/officeDocument/2006/relationships" xmlns:p="http://schemas.openxmlformats.org/presentationml/2006/main">
  <p:tag name="GENSWF_SLIDE_UID" val="{28AC5B26-2E64-42A5-9DB8-72970834CC50}:360"/>
</p:tagLst>
</file>

<file path=ppt/tags/tag9.xml><?xml version="1.0" encoding="utf-8"?>
<p:tagLst xmlns:a="http://schemas.openxmlformats.org/drawingml/2006/main" xmlns:r="http://schemas.openxmlformats.org/officeDocument/2006/relationships" xmlns:p="http://schemas.openxmlformats.org/presentationml/2006/main">
  <p:tag name="GENSWF_SLIDE_UID" val="{D4A2C97C-FFB2-4AA2-AD06-3F1982C9D451}:34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4829</TotalTime>
  <Words>586</Words>
  <Application>Microsoft Office PowerPoint</Application>
  <PresentationFormat>Widescreen</PresentationFormat>
  <Paragraphs>195</Paragraphs>
  <Slides>43</Slides>
  <Notes>26</Notes>
  <HiddenSlides>0</HiddenSlides>
  <MMClips>2</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43</vt:i4>
      </vt:variant>
    </vt:vector>
  </HeadingPairs>
  <TitlesOfParts>
    <vt:vector size="57" baseType="lpstr">
      <vt:lpstr>Arrus-Black</vt:lpstr>
      <vt:lpstr>Bandit</vt:lpstr>
      <vt:lpstr>Calibri</vt:lpstr>
      <vt:lpstr>HP001 4 hàng</vt:lpstr>
      <vt:lpstr>AvantGarde</vt:lpstr>
      <vt:lpstr>.VnArial</vt:lpstr>
      <vt:lpstr>Arial</vt:lpstr>
      <vt:lpstr>Arial-Rounded</vt:lpstr>
      <vt:lpstr>DomCasual</vt:lpstr>
      <vt:lpstr>Calibri Light</vt:lpstr>
      <vt:lpstr>Arial Rounded MT Bold</vt:lpstr>
      <vt:lpstr>.VnCooper</vt:lpstr>
      <vt:lpstr>1_Office Theme</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56 ep, êp, up, ip</dc:title>
  <dc:creator>Quỳnh Trang</dc:creator>
  <cp:lastModifiedBy>Admin</cp:lastModifiedBy>
  <cp:revision>340</cp:revision>
  <dcterms:created xsi:type="dcterms:W3CDTF">2006-08-16T00:00:00Z</dcterms:created>
  <dcterms:modified xsi:type="dcterms:W3CDTF">2025-11-23T09:35:19Z</dcterms:modified>
</cp:coreProperties>
</file>